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4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notesSlides/notesSlide5.xml" ContentType="application/vnd.openxmlformats-officedocument.presentationml.notesSlide+xml"/>
  <Override PartName="/ppt/ink/ink264.xml" ContentType="application/inkml+xml"/>
  <Override PartName="/ppt/notesSlides/notesSlide6.xml" ContentType="application/vnd.openxmlformats-officedocument.presentationml.notesSlide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notesSlides/notesSlide9.xml" ContentType="application/vnd.openxmlformats-officedocument.presentationml.notesSlide+xml"/>
  <Override PartName="/ppt/ink/ink331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notesSlides/notesSlide13.xml" ContentType="application/vnd.openxmlformats-officedocument.presentationml.notesSlide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56" r:id="rId2"/>
    <p:sldId id="4162" r:id="rId3"/>
    <p:sldId id="4163" r:id="rId4"/>
    <p:sldId id="1904" r:id="rId5"/>
    <p:sldId id="1905" r:id="rId6"/>
    <p:sldId id="1910" r:id="rId7"/>
    <p:sldId id="1920" r:id="rId8"/>
    <p:sldId id="4167" r:id="rId9"/>
    <p:sldId id="4165" r:id="rId10"/>
    <p:sldId id="260" r:id="rId11"/>
    <p:sldId id="4169" r:id="rId12"/>
    <p:sldId id="1849" r:id="rId13"/>
    <p:sldId id="4170" r:id="rId14"/>
    <p:sldId id="4179" r:id="rId15"/>
    <p:sldId id="1946" r:id="rId16"/>
    <p:sldId id="4171" r:id="rId17"/>
    <p:sldId id="4172" r:id="rId18"/>
    <p:sldId id="4173" r:id="rId19"/>
    <p:sldId id="4164" r:id="rId20"/>
    <p:sldId id="1831" r:id="rId21"/>
    <p:sldId id="1834" r:id="rId22"/>
    <p:sldId id="1838" r:id="rId23"/>
    <p:sldId id="1836" r:id="rId24"/>
    <p:sldId id="1837" r:id="rId25"/>
    <p:sldId id="1839" r:id="rId26"/>
    <p:sldId id="1870" r:id="rId27"/>
    <p:sldId id="1841" r:id="rId28"/>
    <p:sldId id="1842" r:id="rId29"/>
    <p:sldId id="1851" r:id="rId30"/>
    <p:sldId id="4166" r:id="rId31"/>
    <p:sldId id="4180" r:id="rId32"/>
    <p:sldId id="4174" r:id="rId33"/>
    <p:sldId id="1855" r:id="rId34"/>
    <p:sldId id="1856" r:id="rId35"/>
    <p:sldId id="1832" r:id="rId36"/>
    <p:sldId id="1874" r:id="rId37"/>
    <p:sldId id="280" r:id="rId38"/>
    <p:sldId id="4175" r:id="rId39"/>
    <p:sldId id="4177" r:id="rId40"/>
    <p:sldId id="1922" r:id="rId41"/>
    <p:sldId id="1949" r:id="rId42"/>
    <p:sldId id="4178" r:id="rId43"/>
    <p:sldId id="1954" r:id="rId44"/>
    <p:sldId id="1955" r:id="rId45"/>
    <p:sldId id="1956" r:id="rId46"/>
    <p:sldId id="4181" r:id="rId47"/>
    <p:sldId id="1924" r:id="rId48"/>
    <p:sldId id="1925" r:id="rId49"/>
    <p:sldId id="1951" r:id="rId50"/>
    <p:sldId id="1934" r:id="rId51"/>
    <p:sldId id="1876" r:id="rId52"/>
    <p:sldId id="316" r:id="rId53"/>
    <p:sldId id="317" r:id="rId54"/>
    <p:sldId id="1873" r:id="rId55"/>
    <p:sldId id="1872" r:id="rId56"/>
    <p:sldId id="1887" r:id="rId57"/>
    <p:sldId id="300" r:id="rId58"/>
    <p:sldId id="303" r:id="rId59"/>
    <p:sldId id="311" r:id="rId60"/>
    <p:sldId id="1957" r:id="rId61"/>
    <p:sldId id="1958" r:id="rId62"/>
    <p:sldId id="1915" r:id="rId63"/>
    <p:sldId id="4155" r:id="rId64"/>
    <p:sldId id="1921" r:id="rId65"/>
    <p:sldId id="4156" r:id="rId66"/>
    <p:sldId id="1916" r:id="rId67"/>
    <p:sldId id="4157" r:id="rId68"/>
    <p:sldId id="1938" r:id="rId69"/>
    <p:sldId id="4182" r:id="rId70"/>
    <p:sldId id="313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FC432C5-2907-4477-862A-93AA4F447B20}">
          <p14:sldIdLst>
            <p14:sldId id="256"/>
            <p14:sldId id="4162"/>
          </p14:sldIdLst>
        </p14:section>
        <p14:section name="Machine Learning" id="{537D1B58-BAD2-4559-8E2A-919B2E64AF7E}">
          <p14:sldIdLst>
            <p14:sldId id="4163"/>
            <p14:sldId id="1904"/>
            <p14:sldId id="1905"/>
            <p14:sldId id="1910"/>
            <p14:sldId id="1920"/>
            <p14:sldId id="4167"/>
            <p14:sldId id="4165"/>
            <p14:sldId id="260"/>
            <p14:sldId id="4169"/>
            <p14:sldId id="1849"/>
            <p14:sldId id="4170"/>
            <p14:sldId id="4179"/>
            <p14:sldId id="1946"/>
            <p14:sldId id="4171"/>
            <p14:sldId id="4172"/>
            <p14:sldId id="4173"/>
            <p14:sldId id="4164"/>
            <p14:sldId id="1831"/>
            <p14:sldId id="1834"/>
            <p14:sldId id="1838"/>
            <p14:sldId id="1836"/>
            <p14:sldId id="1837"/>
            <p14:sldId id="1839"/>
            <p14:sldId id="1870"/>
            <p14:sldId id="1841"/>
            <p14:sldId id="1842"/>
            <p14:sldId id="1851"/>
            <p14:sldId id="4166"/>
            <p14:sldId id="4180"/>
            <p14:sldId id="4174"/>
            <p14:sldId id="1855"/>
            <p14:sldId id="1856"/>
            <p14:sldId id="1832"/>
            <p14:sldId id="1874"/>
            <p14:sldId id="280"/>
            <p14:sldId id="4175"/>
            <p14:sldId id="4177"/>
            <p14:sldId id="1922"/>
            <p14:sldId id="1949"/>
            <p14:sldId id="4178"/>
            <p14:sldId id="1954"/>
            <p14:sldId id="1955"/>
            <p14:sldId id="1956"/>
            <p14:sldId id="4181"/>
            <p14:sldId id="1924"/>
            <p14:sldId id="1925"/>
            <p14:sldId id="1951"/>
            <p14:sldId id="1934"/>
            <p14:sldId id="1876"/>
            <p14:sldId id="316"/>
            <p14:sldId id="317"/>
            <p14:sldId id="1873"/>
            <p14:sldId id="1872"/>
            <p14:sldId id="1887"/>
            <p14:sldId id="300"/>
            <p14:sldId id="303"/>
            <p14:sldId id="311"/>
            <p14:sldId id="1957"/>
            <p14:sldId id="1958"/>
            <p14:sldId id="1915"/>
            <p14:sldId id="4155"/>
            <p14:sldId id="1921"/>
            <p14:sldId id="4156"/>
            <p14:sldId id="1916"/>
            <p14:sldId id="4157"/>
            <p14:sldId id="1938"/>
            <p14:sldId id="4182"/>
            <p14:sldId id="31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986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92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3:22.12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482.159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43.80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4:53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9 705 4880 0 0,'0'0'829'0'0,"0"0"-348"0"0,0 0-229 0 0,0 0-37 0 0,0 0 123 0 0,0 0-96 0 0,0 0-81 0 0,0 0 10 0 0,0 0-74 0 0,0 0 52 0 0,0 0 76 0 0,0 0 80 0 0,0 0-9 0 0,0 0 195 0 0,0 0 299 0 0,0 0-880 0 0,0 0 50 0 0,0-1 47 0 0,0 1 44 0 0,-1 0 40 0 0,1 0 37 0 0,-1-1 222 0 0,0 0 95 0 0,0 0 72 0 0,-2-2 1357 0 0,2 1-1149 0 0,1 2-409 0 0,0-1-49 0 0,-1 1-59 0 0,1 0-68 0 0,0-2 71 0 0,1 1-39 0 0,0-1 67 0 0,0 0-138 0 0,0 1-54 0 0,1-1-65 0 0,1-1-117 0 0,-3 2 120 0 0,0 0-75 0 0,0 1-29 0 0,0 0-152 0 0,2 0 55 0 0,0 0 49 0 0,0 0 42 0 0,1-1 20 0 0,1 1 37 0 0,5-1-37 0 0,65 3 247 0 0,-1 1-66 0 0,75 3 13 0 0,-52-6 5 0 0,214-5 109 0 0,-177-7-61 0 0,812-133 301 0 0,-543 64-330 0 0,-274 54-163 0 0,65-7 64 0 0,4 14-9 0 0,-60 16-72 0 0,-136 4 174 0 0,-1 0 32 0 0,0 0-37 0 0,0 0-32 0 0,0 0-5 0 0,0 0 22 0 0,0 0 22 0 0,0 0-1 0 0,0 0-32 0 0,0 0-29 0 0,0 0-33 0 0,0 0 5 0 0,0 0 27 0 0,0 0-44 0 0,0 0-65 0 0,0 0-57 0 0,0 0-42 0 0,0 0-18 0 0,0 0 15 0 0,0 0 18 0 0,0 0 18 0 0,0 0 16 0 0,0 0 11 0 0,0 0 1 0 0,0 0 12 0 0,0 0 22 0 0,0 0 38 0 0,0 0-5 0 0,0 0 24 0 0,0 0 23 0 0,0 0 23 0 0,0 0-7 0 0,0 0 15 0 0,0 0-31 0 0,0 0-38 0 0,0 0-63 0 0,0-2 104 0 0,-5-7 123 0 0,-12-14-413 0 0,1 1 95 0 0,5 4 95 0 0,0 0 35 0 0,-10-18 25 0 0,-13-19 54 0 0,10 19-65 0 0,14 21-7 0 0,-1 0 78 0 0,-2-2 84 0 0,-8-7 156 0 0,-2 1 24 0 0,6 10-137 0 0,2 2-75 0 0,-1 2-63 0 0,14 7 19 0 0,-4-1 36 0 0,-2 0 42 0 0,1-1 62 0 0,4 1 76 0 0,3 3-260 0 0,0 0-50 0 0,0 0-156 0 0,0 0-68 0 0,0 0-40 0 0,0 0-30 0 0,1 0 174 0 0,-1 0 34 0 0,1 1-52 0 0,1-1 82 0 0,3 2 10 0 0,-4-2-6 0 0,20 10-38 0 0,0-1 46 0 0,22 9 15 0 0,-2-2 102 0 0,60 15 146 0 0,-70-22-157 0 0,2-2-50 0 0,6 2 140 0 0,35 8 65 0 0,0 4-48 0 0,-54-14-97 0 0,-1 1-1 0 0,12 7-21 0 0,-19-8-16 0 0,0 0 0 0 0,0 1 0 0 0,-1 0 0 0 0,4 5 16 0 0,7 12 38 0 0,-8 2 105 0 0,-12-21-88 0 0,0-1 0 0 0,-1 1 0 0 0,1 0 0 0 0,-1 0 0 0 0,-1 0-55 0 0,1 2 104 0 0,-1 0 0 0 0,0 0 0 0 0,-1 0 0 0 0,0 1 0 0 0,-1 4-104 0 0,-1 0 170 0 0,0 0-1 0 0,-2 0 0 0 0,-1 4-169 0 0,-10 18 253 0 0,1-7-136 0 0,-1-2-114 0 0,1-3-16 0 0,-2-1 34 0 0,-8 11 97 0 0,-2-1-1 0 0,-7 3-117 0 0,0-2-11 0 0,4-6-99 0 0,15-14 10 0 0,0-1-34 0 0,0 1-40 0 0,0-1-42 0 0,-1-1-46 0 0,1 0-51 0 0,13-9 109 0 0,0-1 58 0 0,0 1 10 0 0,-1 0 66 0 0,-1 2-15 0 0,1-2-52 0 0,2-1 36 0 0,-1 0-36 0 0,1-1-41 0 0,0 1-48 0 0,-1-1-3 0 0,1 1-43 0 0,0-1-44 0 0,0 0-49 0 0,-1 1-53 0 0,1-1-56 0 0,-1 0-60 0 0,1 0-63 0 0,0 0-264 0 0,0 0-78 0 0,-1 0-261 0 0,1 0-685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02.9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13 805 4088 0 0,'0'0'808'0'0,"0"0"-352"0"0,0 0-226 0 0,0 0-41 0 0,0 0 104 0 0,0 0-73 0 0,0 0-65 0 0,0 0 33 0 0,0 0-52 0 0,0 0 37 0 0,0 0 226 0 0,0 0 21 0 0,0 0-54 0 0,0 0 5 0 0,0 0-46 0 0,-1-5-96 0 0,-5-17-57 0 0,5 17 4 0 0,1 5-12 0 0,0 0-29 0 0,0 0-9 0 0,0 0-3 0 0,0 0 22 0 0,-1 2 219 0 0,1 1-89 0 0,-1 0-75 0 0,0 0-62 0 0,0 2 2 0 0,0 3-24 0 0,1-5-34 0 0,13 294 302 0 0,2-154-50 0 0,9 12-334 0 0,17 40 181 0 0,14-5-44 0 0,-32-130-133 0 0,5-1-66 0 0,-7-22-32 0 0,2-3-54 0 0,-14-23 117 0 0,0 0-58 0 0,-6-8 34 0 0,0 0 1 0 0,0-1 0 0 0,1 1-1 0 0,-1-1 1 0 0,0 1 0 0 0,1-1-1 0 0,0 0 1 0 0,1 0 54 0 0,15 2-225 0 0,-5-7 158 0 0,-3-3 88 0 0,0-4 90 0 0,-3 0 49 0 0,0-1-1 0 0,0 0 0 0 0,2-4-159 0 0,20-40 365 0 0,-4-3-125 0 0,-15 29-169 0 0,-1 1-34 0 0,-4 10-33 0 0,44-127 20 0 0,15-77-61 0 0,-59 199 32 0 0,-3 8 70 0 0,5-19-54 0 0,-7 23 39 0 0,-1 0 60 0 0,0 4 16 0 0,0 0 48 0 0,0-1 57 0 0,-1 1 65 0 0,0 6-2 0 0,0 1-86 0 0,0 0-76 0 0,0 2-59 0 0,0 4-63 0 0,0 3-57 0 0,0-1-78 0 0,1 31 12 0 0,2-1 47 0 0,4 20 37 0 0,3-1 54 0 0,17 57 51 0 0,-7-39-111 0 0,-6-25-76 0 0,-6-22 30 0 0,1-1 0 0 0,8 15 81 0 0,-3-12-124 0 0,3 0-88 0 0,-16-29 199 0 0,-1-1 1 0 0,0 1 0 0 0,0 0 0 0 0,1-1 0 0 0,-1 1-1 0 0,1-1 1 0 0,-1 1 0 0 0,1-1 0 0 0,-1 1 0 0 0,1-1-1 0 0,-1 0 1 0 0,1 1 0 0 0,-1-1 0 0 0,1 0 0 0 0,-1 1-1 0 0,1-1 1 0 0,0 0 12 0 0,1 0-60 0 0,0-2 54 0 0,0-2 49 0 0,0-1 72 0 0,-1 5-66 0 0,3-8 105 0 0,0 0-55 0 0,2-17 48 0 0,-4 15-81 0 0,0 0 42 0 0,13-46 199 0 0,0 0-103 0 0,-1-1-88 0 0,0 0-71 0 0,9-47-92 0 0,7-65-160 0 0,-21 96 154 0 0,-6 48 74 0 0,0 1-65 0 0,3-31-138 0 0,-3 21 134 0 0,-2 15 81 0 0,0 0 59 0 0,0-1 75 0 0,-1 0 88 0 0,0 20-336 0 0,0 0-11 0 0,0 0-33 0 0,0 0-29 0 0,0 0-36 0 0,0 0-49 0 0,0 0-54 0 0,0 0-58 0 0,0 0-59 0 0,1 0-655 0 0,0 0 115 0 0,0 0 108 0 0,0 0 99 0 0,0 0 90 0 0,0 0 83 0 0,0 0 75 0 0,-1 0 65 0 0,1 0 92 0 0,0 0 41 0 0,0 0-201 0 0,1 0 98 0 0,1 0-458 0 0,-3 0 549 0 0,1 0-50 0 0,2 0-639 0 0,-1 0-541 0 0</inkml:trace>
  <inkml:trace contextRef="#ctx0" brushRef="#br0" timeOffset="416.385">1619 145 5957 0 0,'0'0'974'0'0,"0"0"-362"0"0,0 0 70 0 0,0 0-390 0 0,0 0-42 0 0,0 0-46 0 0,0 0-42 0 0,0 0 63 0 0,0 0 73 0 0,0 0-55 0 0,0 0 94 0 0,0 0 81 0 0,0 0 52 0 0,0 0 487 0 0,0 0-552 0 0,0 0-92 0 0,0 1-113 0 0,0 2-120 0 0,0 36-103 0 0,0 2 36 0 0,0 40 86 0 0,1 69 172 0 0,-1-85-194 0 0,0 6-68 0 0,-1-35-47 0 0,0-1-35 0 0,-5 53 43 0 0,0 17-102 0 0,5-92 48 0 0,1 0 56 0 0,-1 28 70 0 0,0-23-87 0 0,1-8-34 0 0,0 0-52 0 0,-1 1-65 0 0,1-1-75 0 0,0 0-87 0 0,-1 1-98 0 0,1-1-111 0 0,0 0-120 0 0,0-7 276 0 0,1-1-41 0 0,-1 0-283 0 0,1-1-48 0 0,1-3-826 0 0,0 0 584 0 0,-1 0 437 0 0,0 0 56 0 0,0 0 71 0 0,0 0 87 0 0,0-1 100 0 0,-1 2 115 0 0,1 0 127 0 0,-1 0 35 0 0,0 0 35 0 0,1 1 39 0 0,1-8-883 0 0,1-4-459 0 0</inkml:trace>
  <inkml:trace contextRef="#ctx0" brushRef="#br0" timeOffset="669.153">1250 99 8733 0 0,'-3'0'709'0'0,"-1"1"-106"0"0,0 0-114 0 0,0 1-119 0 0,-1 0-127 0 0,4-1-171 0 0,-1 0-35 0 0,1 1-35 0 0,0-1-35 0 0,0 0-38 0 0,1 1-37 0 0,1-1-148 0 0,2 0 107 0 0,2 0 76 0 0,4 1 92 0 0,1 0 22 0 0,44 8 608 0 0,0-5-88 0 0,2-5-91 0 0,0-4-93 0 0,0-2-96 0 0,0-3-98 0 0,-1-2-102 0 0,-2 0-104 0 0,-6 1-23 0 0,29-9 57 0 0,-43 10-34 0 0,-5 2-36 0 0,0-1-51 0 0,0 1-65 0 0,0 1-81 0 0,0-1-94 0 0,0 1-109 0 0,0 1-124 0 0,-14 2 241 0 0,0 1-37 0 0,-8 1 60 0 0,9-1-366 0 0,-9 2 410 0 0,-1-1-66 0 0,1 1-67 0 0,0 0-149 0 0,-4 0 230 0 0,1 0-37 0 0,0 0-41 0 0,-1 0-43 0 0,1 1-47 0 0,-1-1-51 0 0,0 1-278 0 0,-1-1-75 0 0,0 1-251 0 0,-1 0-655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4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2622 1736 0 0,'0'0'420'0'0,"0"0"-191"0"0,0 0-42 0 0,0 0-106 0 0,0 0-83 0 0,0 0-59 0 0,0 0 0 0 0,0 0 60 0 0,0 0 49 0 0,0 0 82 0 0,0 0 110 0 0,0 0-47 0 0,0 0-23 0 0,-1 1-126 0 0,-1 1-125 0 0,1 0-127 0 0,-1-1-125 0 0,1 1-126 0 0,0-1-126 0 0,0 0-125 0 0,1-1 651 0 0,0 0 54 0 0,0 0 38 0 0,0 0 58 0 0,0 0 52 0 0,0 0 256 0 0,0 0 80 0 0,0 0 34 0 0,0 0-3 0 0,0 0-27 0 0,0 0-62 0 0,0 0-60 0 0,0 0-17 0 0,0 0 16 0 0,0 0-15 0 0,0 0 151 0 0,0 0-34 0 0,0 0 368 0 0,0-1-121 0 0,0 1-112 0 0,0 0-103 0 0,0-1-97 0 0,0 0-88 0 0,0 0-80 0 0,0 0-57 0 0,0 0-79 0 0,0 0-68 0 0,0 0-57 0 0,0 0-43 0 0,0 0-32 0 0,1-4-517 0 0,-1 4 503 0 0,0 0 86 0 0,0 1 68 0 0,0-1 49 0 0,0 1 54 0 0,0 0 61 0 0,5-10-133 0 0,0 1-46 0 0,6-13-26 0 0,-8 13 2 0 0,1 1 1 0 0,-1 0-1 0 0,2 0 0 0 0,3-6 6 0 0,12-16 52 0 0,-9 14 33 0 0,29-45 171 0 0,0-1-43 0 0,17-25 24 0 0,1 0-66 0 0,29-44-9 0 0,0 3-75 0 0,-67 99-72 0 0,249-373 267 0 0,-161 226-189 0 0,4-20 90 0 0,-95 164-137 0 0,6-18-39 0 0,3-5-15 0 0,2-5 15 0 0,12-31-98 0 0,-21 46 53 0 0,14-24 261 0 0,-31 60-145 0 0,0 2 21 0 0,3 4 79 0 0,-4 3-88 0 0,-1 0-5 0 0,0 0-25 0 0,0 0-31 0 0,0 0 15 0 0,0 0 7 0 0,0 0 3 0 0,0 0 12 0 0,0 0 14 0 0,0 0-12 0 0,0 0-6 0 0,0 0-8 0 0,0 0-9 0 0,0 0-29 0 0,0 0-5 0 0,0 0-2 0 0,0 0-21 0 0,0 0-25 0 0,0 0 21 0 0,0 0 8 0 0,0 0 1 0 0,0 0 5 0 0,0 0 11 0 0,0 0 12 0 0,0 0 25 0 0,0 0-28 0 0,0 0-1 0 0,0 0 19 0 0,0 0-21 0 0,0 0-14 0 0,0 0-43 0 0,0 0-3 0 0,0 0 20 0 0,0 0-14 0 0,0 0 10 0 0,0 0-26 0 0,0 0 21 0 0,0 0-38 0 0,0 0-28 0 0,0 0-15 0 0,0 0-13 0 0,0 0-6 0 0,0 0 16 0 0,0 0 15 0 0,0 0 9 0 0,0 0-15 0 0,1 1-69 0 0,1 0 41 0 0,3-2-38 0 0,0-1 96 0 0,5-1-23 0 0,78-40 247 0 0,2-1 36 0 0,-13 7 42 0 0,-2 2-82 0 0,1 0-55 0 0,154-60 20 0 0,-117 56 16 0 0,81-16-122 0 0,-129 41 13 0 0,26 0-13 0 0,-35 8-29 0 0,50 2 29 0 0,-104 4 291 0 0,-1-1-57 0 0,0 0-49 0 0,0 0-45 0 0,-2-1-39 0 0,1 0-34 0 0,-2-2-15 0 0,0 0-66 0 0,-4-4-74 0 0,3 5 104 0 0,3 2-5 0 0,-26-29-250 0 0,-1-1 105 0 0,-2 2 88 0 0,-1 1 72 0 0,-22-12 126 0 0,39 31-82 0 0,-1 1 0 0 0,1 1 0 0 0,-2 0 0 0 0,1 1 1 0 0,-5 0-71 0 0,9 2 105 0 0,0 1-38 0 0,-23-6 49 0 0,18 5-28 0 0,0 0 82 0 0,8 3-42 0 0,0-1 36 0 0,7 2-601 0 0,0 0 54 0 0,1-1 50 0 0,1 1 48 0 0,0 0 44 0 0,1-1 41 0 0,0 1 38 0 0,0 0 35 0 0,4-1-29 0 0,1 0 89 0 0,0 0 65 0 0,0 0 34 0 0,17-1 172 0 0,-14 1-147 0 0,-1 0-69 0 0,-2 1-107 0 0,59-4 174 0 0,13-2 87 0 0,75 6-142 0 0,-125 2 42 0 0,1 2 0 0 0,23 6-42 0 0,-32-5 31 0 0,-1 2 0 0 0,-1 0 0 0 0,1 1 0 0 0,6 4-31 0 0,-1 3 63 0 0,-20-11-54 0 0,0 0 1 0 0,0 1-1 0 0,0 0 1 0 0,-1 0-1 0 0,1 0 1 0 0,-2 1-1 0 0,6 5-9 0 0,1 9 93 0 0,-4 3 84 0 0,-4 1 116 0 0,-3-11-94 0 0,-2 1 40 0 0,-3 10 183 0 0,-4-1-100 0 0,-3-1-85 0 0,-2-1-72 0 0,-10 11-15 0 0,-15 12-77 0 0,36-41-70 0 0,-16 17-28 0 0,-1-1-1 0 0,-7 4 26 0 0,-4 1-98 0 0,14-12-15 0 0,-2-1-57 0 0,1-1-68 0 0,-1 0-80 0 0,17-10-568 0 0,1 0 52 0 0,1-1 47 0 0,0 0 44 0 0,1-1 38 0 0,1-1 34 0 0,3-3-587 0 0,2-2-147 0 0,4-5-802 0 0,-7 9 1237 0 0,17-22-2225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6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7 594 4096 0 0,'-1'0'475'0'0,"1"-1"-42"0"0,-1 1 329 0 0,0-1-360 0 0,0 1-34 0 0,0-1 41 0 0,0 0 163 0 0,0-1 377 0 0,1 0-237 0 0,2 2-20 0 0,-2 0-301 0 0,1 0 36 0 0,9 0-602 0 0,0 0 57 0 0,-1 1 49 0 0,1 0 43 0 0,2 1 44 0 0,0 0 43 0 0,2 0 55 0 0,7 2 108 0 0,3 1 39 0 0,-7-2-130 0 0,-4-1-71 0 0,0 0-61 0 0,134 6 357 0 0,2-7-86 0 0,-7 0-105 0 0,0 7-107 0 0,-129-7-112 0 0,8 0 28 0 0,-2 0-29 0 0,-6 0-45 0 0,-3 0-45 0 0,1 1-72 0 0,-2-1-32 0 0,0 1-70 0 0,-1 0-81 0 0,1 0-88 0 0,-9-2 698 0 0,1 1-110 0 0,-1-1-100 0 0,1 0-91 0 0,-1 1-82 0 0,1-1-73 0 0,-1 0-62 0 0,1 0-54 0 0,-1 1-64 0 0,0-1-37 0 0,1 0-1874 0 0,-1-1 1565 0 0,0 1 425 0 0,0 0 34 0 0,0-1 41 0 0,-1 0 47 0 0,1 0 54 0 0,0 1 58 0 0,-1-5-686 0 0,-2-3-559 0 0</inkml:trace>
  <inkml:trace contextRef="#ctx0" brushRef="#br0" timeOffset="352.074">528 0 7741 0 0,'0'0'896'0'0,"0"0"-387"0"0,0 0-254 0 0,0 0-54 0 0,0 0-56 0 0,0 0-57 0 0,0 0-53 0 0,0 0-35 0 0,0 0 49 0 0,0 0 38 0 0,0 0 176 0 0,0 0 7 0 0,0 0 189 0 0,0 0 297 0 0,0 0-457 0 0,0 0-73 0 0,0 1-73 0 0,-1 2-63 0 0,-4 31 29 0 0,2 0 40 0 0,1 83 457 0 0,3-66-396 0 0,0-11-101 0 0,-1-1-78 0 0,0 11-27 0 0,0 1 48 0 0,0 7 60 0 0,0 1 40 0 0,0 133 480 0 0,1-110-397 0 0,0-33-131 0 0,0-1-33 0 0,0 5-40 0 0,1-1-58 0 0,-1 0-65 0 0,1 0-77 0 0,1-12-119 0 0,-1-14 28 0 0,0-5-50 0 0,-1-10 106 0 0,0 0-36 0 0,-1-8 38 0 0,1 0 76 0 0,1 7-82 0 0,-1-6 25 0 0,0-2-2 0 0,0 0-74 0 0,0 0-91 0 0,1-1-106 0 0,-1 0-123 0 0,0 0 234 0 0,0-1-38 0 0,0 0-38 0 0,0 1-41 0 0,0-1-43 0 0,0 0-45 0 0,-1 0 22 0 0,0 0 49 0 0,1-1 46 0 0,-1 1 42 0 0,1-1 40 0 0,-1 1 38 0 0,1-2-207 0 0,0 0 69 0 0,1 0 105 0 0,-1-1 76 0 0,2-2-265 0 0,-1 2 124 0 0,-2 1 86 0 0,1 1-81 0 0,1-7-526 0 0,1-9-558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8T00:04:28.535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0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14 308 9553 0 0,'0'0'975'0'0,"0"0"-379"0"0,0 0-160 0 0,0 0-75 0 0,0 0-181 0 0,0 0-34 0 0,0 0 55 0 0,0 0-104 0 0,0 0-83 0 0,0 1-109 0 0,-2 19-159 0 0,-2 7 140 0 0,-2 23-14 0 0,5-17 106 0 0,2 9 42 0 0,3 11 257 0 0,4-1-118 0 0,-1-12-102 0 0,2-1-44 0 0,10 39-75 0 0,12 55-123 0 0,-12-56-30 0 0,-9-44 44 0 0,-6-18 44 0 0,1 0-41 0 0,-1-1-48 0 0,0 1-56 0 0,-1-5-24 0 0,-1-3 57 0 0,0-1-97 0 0,0 0-109 0 0,-3-8 190 0 0,1-1 95 0 0,0-1 91 0 0,-1 1 35 0 0,1-6 38 0 0,-1-9 67 0 0,0 12-93 0 0,1 1-53 0 0,-4-36 43 0 0,0 0 36 0 0,-1-42 93 0 0,3-11 111 0 0,3-8 394 0 0,6-15-602 0 0,2 40 154 0 0,-1 18-89 0 0,1 1-62 0 0,3 1-76 0 0,1 2-90 0 0,-6 28 245 0 0,1 0-1 0 0,1 1 1 0 0,2 1 0 0 0,11-23-82 0 0,-4 20 30 0 0,2 2-44 0 0,-17 22 3 0 0,0 1-1 0 0,0 0 1 0 0,1 0 0 0 0,-1 0-1 0 0,1 0 1 0 0,3-1 11 0 0,-5 2 4 0 0,1 1-1 0 0,0 0 1 0 0,0-1 0 0 0,0 1 0 0 0,0 0 0 0 0,0 1 0 0 0,0-1-1 0 0,0 1 1 0 0,0-1-4 0 0,12 2 69 0 0,0 4 42 0 0,-2 4 45 0 0,0 4 53 0 0,9 21 235 0 0,-4 1-105 0 0,-3 1-89 0 0,-4 2-76 0 0,0 23-16 0 0,-7-28-83 0 0,-2 30-75 0 0,-5-23-108 0 0,1-26 71 0 0,-1 1 1 0 0,-1-1-1 0 0,0 0 1 0 0,-1 0-1 0 0,-2 4 37 0 0,-1-1-93 0 0,0-1-1 0 0,-8 10 94 0 0,-3 2-147 0 0,-2-1-53 0 0,-2-1-63 0 0,-2-1-77 0 0,0-2-89 0 0,-1-1-101 0 0,-1-1-113 0 0,14-11 275 0 0,-1 0-33 0 0,1-1-34 0 0,-1 0-36 0 0,1-1-38 0 0,-1 0-39 0 0,-9 6-567 0 0,-11 3-627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0.0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543 0 7081 0 0,'0'3'740'0'0,"0"0"-70"0"0,0-1-66 0 0,0 1-64 0 0,0 0-60 0 0,-1 0-57 0 0,1 0-53 0 0,0 0-52 0 0,0 1 2 0 0,-1 0-64 0 0,1-1-57 0 0,-1 1-52 0 0,0 2-13 0 0,1 0-86 0 0,-1 0-69 0 0,0 0-50 0 0,-2 16-308 0 0,1-13 296 0 0,2-4 93 0 0,-1 1 54 0 0,1-1 64 0 0,-1 0 76 0 0,-4 83-19 0 0,1 2-83 0 0,5 181 6 0 0,14-36-116 0 0,-8-157-42 0 0,0-2-55 0 0,-5-59 56 0 0,0 8 22 0 0,1 6 2 0 0,-1-10-30 0 0,0-3-39 0 0,0-1-63 0 0,0-3-34 0 0,0 0-64 0 0,0 0-76 0 0,0-1-85 0 0,-1-9 120 0 0,0 2 6 0 0,-1 1 4 0 0,1-3 17 0 0,0 0-62 0 0,-1-2 114 0 0,1-1-39 0 0,-1 1 8 0 0,1-1-35 0 0,0 0-37 0 0,-1 0-41 0 0,1 1-43 0 0,0-1-46 0 0,0 0-49 0 0,0 0-52 0 0,0-1-391 0 0,2 1-537 0 0</inkml:trace>
  <inkml:trace contextRef="#ctx0" brushRef="#br0" timeOffset="263.343">1 697 6065 0 0,'0'0'936'0'0,"0"0"-382"0"0,0 0-173 0 0,0 0-98 0 0,0 0-165 0 0,0 0-44 0 0,0 0-39 0 0,0 0-36 0 0,1 0-86 0 0,-1 0-88 0 0,13-1-232 0 0,-1 1 101 0 0,1-2 88 0 0,-1 1 80 0 0,1-1 69 0 0,0-1 59 0 0,0 0 49 0 0,0 0 38 0 0,58-18 601 0 0,-56 17-587 0 0,0-1-57 0 0,1 0-82 0 0,0 0-111 0 0,14-5 244 0 0,0 0-54 0 0,-6 3-45 0 0,0-1-33 0 0,25-7-144 0 0,-1 0-128 0 0,1 0-124 0 0,-1 2-122 0 0,0 0-119 0 0,0 2-117 0 0,-1 1-113 0 0,-21 6 224 0 0,9-3-401 0 0</inkml:trace>
  <inkml:trace contextRef="#ctx0" brushRef="#br0" timeOffset="530.09">955 699 7729 0 0,'0'0'1464'0'0,"0"0"-815"0"0,0 0-371 0 0,0 0-45 0 0,0 0-50 0 0,0 0-45 0 0,0 0 44 0 0,-1 2-70 0 0,-7 15-42 0 0,-30 63 0 0 0,23-36-26 0 0,14-37-1 0 0,0 1 1 0 0,0-1-1 0 0,1 0 1 0 0,0 1-1 0 0,0 0-43 0 0,0 8 92 0 0,2 4 60 0 0,2 0-35 0 0,-2-13-82 0 0,1-1-1 0 0,-1 1 1 0 0,1-1-1 0 0,3 5-34 0 0,19 21 28 0 0,7-4-91 0 0,-3-11-39 0 0,1-4-35 0 0,-21-10 80 0 0,0 0-1 0 0,0-1 1 0 0,0 0 0 0 0,0-1-1 0 0,0 0 1 0 0,1 0-1 0 0,-1-1 1 0 0,0 0-1 0 0,5-1 58 0 0,-8 0-3 0 0,0 0 0 0 0,0-1 1 0 0,0 1-1 0 0,0-2 0 0 0,0 1 0 0 0,0 0 1 0 0,0-1-1 0 0,-1 0 0 0 0,0-1 0 0 0,1 1 1 0 0,-1-1-1 0 0,0 0 0 0 0,2-3 3 0 0,14-16-41 0 0,-3-3-42 0 0,0-10-109 0 0,-11 17 51 0 0,-1 0-37 0 0,-2-1-39 0 0,0 1-46 0 0,-2 1-48 0 0,-2 0-52 0 0,0 8 180 0 0,-1 0 1 0 0,0 0 0 0 0,0 0 0 0 0,-1 0 0 0 0,-3-9 182 0 0,-13-23-568 0 0,-2 11 139 0 0,-5 3 54 0 0,-11-3 6 0 0,16 18 232 0 0,-1 2 38 0 0,-1 2 41 0 0,-1 1 43 0 0,-1 2 47 0 0,0 2 51 0 0,-9 1 46 0 0,19 3-23 0 0,0 0 0 0 0,0 1-1 0 0,1 1 1 0 0,-1 0 0 0 0,-9 3-106 0 0,-14 8 179 0 0,19-4-124 0 0,2 1-37 0 0,0 2-43 0 0,2 2-52 0 0,1 2-59 0 0,2 1-65 0 0,2 3-75 0 0,1 1-82 0 0,0 16-281 0 0,7-24 376 0 0,0 0-66 0 0,0-2-13 0 0,1 0-77 0 0,1-1-91 0 0,0 1-105 0 0,1 2-225 0 0,3 8-583 0 0,-5-21 1404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9.4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89 5897 0 0,'0'-1'531'0'0,"0"0"-48"0"0,1 0-44 0 0,-1 0-45 0 0,1 1-41 0 0,-1-1-40 0 0,1 0-39 0 0,0 0-35 0 0,1 0 137 0 0,0 0-122 0 0,1 0-107 0 0,-1 0-92 0 0,2 1-90 0 0,0-1-85 0 0,1 1-83 0 0,6-1-355 0 0,-7 1 397 0 0,1 0 38 0 0,-3-1 105 0 0,0 1 36 0 0,1 0 39 0 0,-1 0 46 0 0,0 0 51 0 0,0-1 54 0 0,122-19 438 0 0,-71 10-413 0 0,-19 4-129 0 0,-1 0-49 0 0,1 0-58 0 0,0 0-71 0 0,0 1-81 0 0,0 0-94 0 0,1 1-104 0 0,-1 1-117 0 0,-19 1 22 0 0,-5 2 66 0 0,-1 0-23 0 0,0-1-104 0 0,-2 1-12 0 0,1 0-102 0 0,-1 0-117 0 0,-3 0 322 0 0,0 0-34 0 0,2 0-404 0 0,2 0-517 0 0</inkml:trace>
  <inkml:trace contextRef="#ctx0" brushRef="#br0" timeOffset="266.605">48 395 4272 0 0,'0'0'1683'0'0,"0"0"-681"0"0,0 0-264 0 0,0 0-413 0 0,0 0-37 0 0,0 0 18 0 0,0 0-59 0 0,0 0-53 0 0,0 0-49 0 0,0 0-43 0 0,0 0-39 0 0,0 0-34 0 0,0 0-78 0 0,0 0-50 0 0,0 0-65 0 0,0 0-128 0 0,0 0 9 0 0,0 0 128 0 0,0 0 58 0 0,0 0 39 0 0,0 0 46 0 0,0 0 39 0 0,0 0 43 0 0,0 0 79 0 0,0 0 283 0 0,0 0-111 0 0,14-1-107 0 0,2-1-163 0 0,26-2 43 0 0,1-3 23 0 0,-24 3-34 0 0,-1 0-51 0 0,1-1-51 0 0,0 1-52 0 0,0-1-51 0 0,0 0-52 0 0,-1-1-52 0 0,1 0-52 0 0,-1 1-53 0 0,1-2-53 0 0,-1 1-53 0 0,1 0-54 0 0,-1-1-53 0 0,0 0-54 0 0,-1 0-54 0 0,1 0-54 0 0,1 0-249 0 0,7-4-604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3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 1800 0 0,'0'-3'1010'0'0,"0"1"-137"0"0,0-1-58 0 0,0 1-59 0 0,0 0-58 0 0,0 1-57 0 0,0-1-58 0 0,0 2-56 0 0,0-1-57 0 0,0 1-57 0 0,0 1-54 0 0,0 0-57 0 0,0 1-54 0 0,0 0-55 0 0,0 1-55 0 0,0 1-53 0 0,1 6 287 0 0,1 1-76 0 0,1 1-66 0 0,1-1-55 0 0,0 3-23 0 0,-1-1-49 0 0,13 50 19 0 0,34 81 312 0 0,-35-104-354 0 0,0 0-50 0 0,18 42-38 0 0,3-2-1 0 0,12 13 9 0 0,-43-83-2 0 0,36 68-49 0 0,1-1 42 0 0,166 280 153 0 0,-170-294-148 0 0,52 93 54 0 0,-75-131-14 0 0,15 37-7 0 0,-26-50-24 0 0,0 0 34 0 0,7 27 180 0 0,-8-21-157 0 0,-1-11-50 0 0,0 0 0 0 0,0-1 0 0 0,0 1-1 0 0,1 0 1 0 0,1 1-12 0 0,0-1-1 0 0,-1-1-1 0 0,0 1 1 0 0,-1 1 0 0 0,1 3 1 0 0,0 0-23 0 0,-2-8 7 0 0,0-1-1 0 0,0 1 0 0 0,0-1 0 0 0,0 0 0 0 0,1 1 0 0 0,-1-1 0 0 0,1 0 1 0 0,-1 0-1 0 0,1 1 17 0 0,-1-1-2 0 0,1 1-4 0 0,0-1-34 0 0,0-2-35 0 0,1-2-50 0 0,-2 1 90 0 0,3-1-85 0 0,3 2 82 0 0,-6 0 55 0 0,0 9 109 0 0,4 2-35 0 0,6 12 6 0 0,-7-16-81 0 0,10 18-123 0 0,1 0 60 0 0,3 6 48 0 0,-8-12 49 0 0,0 0-1 0 0,7 20-49 0 0,-6-10 55 0 0,4-1-64 0 0,1-1-57 0 0,1-2-46 0 0,-12-18 46 0 0,11 8-157 0 0,-11-13 184 0 0,-1-1 36 0 0,-3-1 28 0 0,-1 0-69 0 0,1 0-139 0 0,1 0 106 0 0,9 0 65 0 0,16-1 170 0 0,1 0 1 0 0,0-2 0 0 0,23-6-159 0 0,-23 3 61 0 0,1-3-44 0 0,99-27 425 0 0,0 1-95 0 0,0 3-95 0 0,1 1-95 0 0,1 1-96 0 0,-1 1-96 0 0,1 1-96 0 0,0 0-96 0 0,-18 4-47 0 0,-46 11 56 0 0,-1 0 42 0 0,149-20-279 0 0,-121 24 230 0 0,-87 8 298 0 0,0 0-60 0 0,4 1-88 0 0,14-2-225 0 0,-17 2 271 0 0,1 0 73 0 0,-2-1 77 0 0,1 1 94 0 0,0 0 112 0 0,-4 0-116 0 0,0 0 35 0 0,-3 0-34 0 0,0 0-117 0 0,0-1-101 0 0,0 1-85 0 0,0-1-93 0 0,0 0-64 0 0,1-2-734 0 0,0 1 620 0 0,-1 2 202 0 0,1-1 57 0 0,-1 1 71 0 0,1-1 64 0 0,0 1 75 0 0,-1 0 85 0 0,5 0-184 0 0,3-4-74 0 0,-7 1 80 0 0,0 2 39 0 0,0-1 50 0 0,0 0 62 0 0,-1 0 75 0 0,0 2-118 0 0,0-2 115 0 0,0-3-84 0 0,0-2-42 0 0,0 0 0 0 0,-1-4-103 0 0,-1-1-1 0 0,0 1 1 0 0,-1 0 0 0 0,-1 0-1 0 0,1 0 1 0 0,-1 0-1 0 0,-1 0 1 0 0,-2-1-8 0 0,-1-8 1 0 0,2 8 49 0 0,-1 1 79 0 0,-20-20 495 0 0,14 19-441 0 0,10 9-164 0 0,2 2 84 0 0,1 1-65 0 0,0 0-38 0 0,0-1-34 0 0,0 1-2 0 0,0 0 118 0 0,0 0 20 0 0,0 0-103 0 0,0 0-43 0 0,0 0-143 0 0,0 0-67 0 0,0 0-37 0 0,0 0-31 0 0,0 0-40 0 0,0 0-52 0 0,2 1 124 0 0,0-1 65 0 0,-1 1 57 0 0,1-1 49 0 0,1 0 32 0 0,0 0 48 0 0,0-1 37 0 0,1 1 45 0 0,0-1-12 0 0,-2 1-63 0 0,28 1 233 0 0,0 0-60 0 0,16 5-18 0 0,-2 3-69 0 0,-30-6-40 0 0,0 2 0 0 0,0 0-1 0 0,0 1 1 0 0,-1 0 0 0 0,2 2-14 0 0,10 8 57 0 0,-2 3 38 0 0,-6-1-37 0 0,-3 1 38 0 0,-4 2 52 0 0,-5 1 67 0 0,-3-7-27 0 0,-3 0 39 0 0,-1 1 44 0 0,-4 0 49 0 0,-6 12-104 0 0,-4-1-73 0 0,-1-2-73 0 0,-2-2-72 0 0,-2 0-70 0 0,-1-1-68 0 0,0 0-68 0 0,-1-1-65 0 0,5-4-3 0 0,-1 0-43 0 0,2 1-43 0 0,0-1-42 0 0,16-16 309 0 0,1 0-64 0 0,-1 0-59 0 0,1-1-52 0 0,0 1-112 0 0,0-1-52 0 0,1 1-141 0 0,0-1-354 0 0,1 0-630 0 0,-1 0 1082 0 0,0 0 41 0 0,-1 0 112 0 0,1 0 43 0 0,0 0 50 0 0,-1 0 57 0 0,1 0 58 0 0,-1 0 80 0 0,3 0-794 0 0,-1-1-49 0 0,1 1-225 0 0,2-1-605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4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10 162 8269 0 0,'0'0'1082'0'0,"0"0"-445"0"0,0 0-297 0 0,0 0-40 0 0,0 0 210 0 0,0 0-68 0 0,0 0-58 0 0,0 0-53 0 0,0 0-36 0 0,0 0 240 0 0,0 0-51 0 0,0 0 5 0 0,0 0-300 0 0,0 0-89 0 0,0 0-118 0 0,0 0-94 0 0,0 0-65 0 0,-3 1-47 0 0,-4 1-342 0 0,9-1 110 0 0,5-1 103 0 0,5 0 98 0 0,2-1 90 0 0,1 0 83 0 0,-2 0 79 0 0,-3 0 69 0 0,93-18 285 0 0,20-9-351 0 0,-65 14 77 0 0,5-1-23 0 0,96-21 99 0 0,-53 14-137 0 0,-62 15-52 0 0,0 0-33 0 0,1 1-39 0 0,0 2-44 0 0,-44 4-57 0 0,0 0 34 0 0,1-1-77 0 0,1 1 122 0 0,-1 0 109 0 0,1-1 95 0 0,0 1 83 0 0,-1 0 71 0 0,1-1 58 0 0,1 1 315 0 0,1-1 961 0 0,-5 1-1073 0 0,-1 1-98 0 0,-1-1-245 0 0,1 0-39 0 0,-1 1-44 0 0,0-1-49 0 0,1 0-357 0 0,1 0 90 0 0,0 1 80 0 0,-1-1 70 0 0,1 0 58 0 0,-1 0 62 0 0,0 0 111 0 0,-1 1 320 0 0,2-1-367 0 0,-1 1-69 0 0,1-1-79 0 0,-1 0-91 0 0,1 0-108 0 0,0 0 86 0 0,-1 0-33 0 0,1 0-257 0 0,0 1 188 0 0,0-1-32 0 0,0 0-36 0 0,0 0-35 0 0,0 0-38 0 0,-1 0-40 0 0,1 0-40 0 0,0 0-42 0 0,0 0-44 0 0,0 0-46 0 0,0 0-46 0 0,0 0-49 0 0,0 0-49 0 0,0 0-52 0 0,1 0 100 0 0,-1 0-39 0 0,1 0-191 0 0,1 0-525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8.3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36 227 9677 0 0,'0'0'653'0'0,"0"0"-248"0"0,0 0-101 0 0,0 0-44 0 0,0 0-5 0 0,0 0-68 0 0,0 0-53 0 0,0 0-40 0 0,-3 18 164 0 0,1-5-158 0 0,-2 6-14 0 0,-1 6 42 0 0,1-4 55 0 0,1 1 73 0 0,1-9-83 0 0,1 0 36 0 0,-2 19 190 0 0,0 0-80 0 0,1 0-72 0 0,1-1-62 0 0,0 8-35 0 0,0-1-63 0 0,1 8-45 0 0,0 23-55 0 0,1 8-12 0 0,-1-76 9 0 0,0-1-3 0 0,0-2-125 0 0,1-6-30 0 0,5-5-77 0 0,0-1 92 0 0,7-11 20 0 0,-1-6 164 0 0,1 1-54 0 0,0-1-51 0 0,0 0-45 0 0,7-15-137 0 0,0-1-76 0 0,1 1-60 0 0,2 1-43 0 0,19-37-1442 0 0,13-14 1883 0 0,-18 39-550 0 0,2 3 102 0 0,-17 25 271 0 0,3 1 51 0 0,1 2 73 0 0,3 6 90 0 0,-14 14 100 0 0,-4 6 104 0 0,-3 4 80 0 0,-2 4 61 0 0,-4-2-139 0 0,-1-1 0 0 0,1 1 0 0 0,-1 0 1 0 0,0 0-1 0 0,0 0 0 0 0,-1 0 0 0 0,1 1-243 0 0,0 5 382 0 0,1 15 298 0 0,0 0-101 0 0,-1 1-90 0 0,-1-1-77 0 0,1 6-3 0 0,-2 0-74 0 0,0 7-2 0 0,0 19 100 0 0,-1-9-57 0 0,1-17-81 0 0,1-6-4 0 0,0 1 52 0 0,0-23-288 0 0,1 30 197 0 0,2-14-186 0 0,2-9-88 0 0,3-1-60 0 0,2-3-72 0 0,3-2-79 0 0,12-1-200 0 0,1-4 73 0 0,0-5 58 0 0,0-3 47 0 0,5-4-9 0 0,35-19-289 0 0,-63 28 530 0 0,49-25-463 0 0,1-3-64 0 0,8-4-132 0 0,0 2-42 0 0,-38 22 352 0 0,0 0 0 0 0,1 1 0 0 0,0 2 0 0 0,9-2 372 0 0,-23 7-95 0 0,0 0-1 0 0,0 1 1 0 0,0 0 0 0 0,1 1 95 0 0,9 2-82 0 0,-5 3 115 0 0,-8-1 31 0 0,-1 2 37 0 0,0 0 41 0 0,-1 1 46 0 0,-1 2 50 0 0,0 1 55 0 0,-1 2 148 0 0,1 2-34 0 0,1 13 308 0 0,-1 1-127 0 0,-1 0-119 0 0,-1 1-112 0 0,0 0-104 0 0,-1 0-96 0 0,-1 0-89 0 0,1-7-72 0 0,0-1-47 0 0,-1-19 7 0 0,0 11-126 0 0,1 22-61 0 0,-1-28 153 0 0,1 0-35 0 0,-1 0-26 0 0,0-1-44 0 0,0 0-51 0 0,0 1-61 0 0,0 0-111 0 0,0 0-95 0 0,-1 0-104 0 0,1 1-115 0 0,0-5 314 0 0,0 1-34 0 0,0 0-34 0 0,0 0-35 0 0,-1 0-37 0 0,1 0-38 0 0,0-1-40 0 0,0 1-40 0 0,-1 3-627 0 0,1-1-64 0 0,-1 2-333 0 0,-1 3-913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6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1 560 0 0,'0'0'1706'0'0,"0"0"-1182"0"0,0 0 454 0 0,0 0 1444 0 0,0 0-1739 0 0,0 0-70 0 0,0 0-169 0 0,0 0-61 0 0,0 0-54 0 0,0 0-50 0 0,0 0 59 0 0,0 0-83 0 0,0 0-63 0 0,0 0-48 0 0,0 0 30 0 0,0 0-68 0 0,0 0-57 0 0,0 0-42 0 0,0 0-72 0 0,0 0 98 0 0,0 0 36 0 0,0 0 36 0 0,0 0 55 0 0,0 0 123 0 0,2 22 538 0 0,7 123 127 0 0,-5-85-726 0 0,-3-30-159 0 0,1-2-41 0 0,1 29-7 0 0,7 154 0 0 0,-6 1-41 0 0,-5-74-154 0 0,1-83 39 0 0,-1 1-91 0 0,1-28 73 0 0,0 0-36 0 0,1 0-40 0 0,-1-1-42 0 0,1 10-168 0 0,0 0-95 0 0,0-1-105 0 0,1 1-114 0 0,0-17 186 0 0,2 25-675 0 0,-3-32 810 0 0,1 0-60 0 0,0 2-151 0 0,-1-8 278 0 0,0 1-34 0 0,0 0-38 0 0,1-1-43 0 0,-1 1-45 0 0,1 0-48 0 0,0 5-515 0 0,4 6-627 0 0,-6-19 1714 0 0</inkml:trace>
  <inkml:trace contextRef="#ctx0" brushRef="#br0" timeOffset="266.568">1 1143 6989 0 0,'0'-6'647'0'0,"0"0"-82"0"0,0 1-181 0 0,0 0-42 0 0,0 1-42 0 0,0-1-38 0 0,0 1-36 0 0,0-1-33 0 0,0-4 101 0 0,0 3-151 0 0,0 0-45 0 0,1-7-7 0 0,1 1-97 0 0,3-15-82 0 0,-3 18 115 0 0,1 1 57 0 0,6-16 190 0 0,1 1-48 0 0,2 0-45 0 0,2 1-39 0 0,17-20 43 0 0,4 5-102 0 0,-24 28-82 0 0,-1 0 0 0 0,1 1 0 0 0,1 0 0 0 0,0 1 1 0 0,0 0-1 0 0,0 1 0 0 0,1 1 0 0 0,0 0 0 0 0,4-1-1 0 0,-6 3 14 0 0,1 0-1 0 0,0 1 1 0 0,0 0-1 0 0,2 1-13 0 0,-1 0 0 0 0,1 1 0 0 0,-1 0 0 0 0,0 1-1 0 0,1 1 1 0 0,-1 0 0 0 0,0 1-1 0 0,0 0 1 0 0,0 1 0 0 0,0 0-1 0 0,-1 1 1 0 0,0 1 0 0 0,0 0 0 0 0,1 1 0 0 0,-2 0-10 0 0,-1 0 0 0 0,0 1 0 0 0,0 0 1 0 0,0 1-1 0 0,-2 0 0 0 0,1 0 1 0 0,-1 1-1 0 0,0 0 0 0 0,-1 1 10 0 0,1 0-62 0 0,-2 1 0 0 0,0 0 0 0 0,2 4 62 0 0,-3-3-61 0 0,0 1 0 0 0,-1 0 0 0 0,-1-1 0 0 0,0 1 0 0 0,-1 0 0 0 0,0 1 0 0 0,-1-1 0 0 0,-1 5 61 0 0,0-3-73 0 0,-1 0 1 0 0,-1 0 0 0 0,-1 0-1 0 0,-4 14 73 0 0,-8 16-93 0 0,-7-2 48 0 0,-4 0 57 0 0,4-13 60 0 0,-1-1-1 0 0,-22 22-71 0 0,2-8 24 0 0,-6 0-83 0 0,24-23-16 0 0,0-1-38 0 0,-1 0-42 0 0,1-1-48 0 0,-1-1-53 0 0,0 0-60 0 0,10-8 110 0 0,-47 27-532 0 0,43-28 449 0 0,-1-1-71 0 0,0-1-95 0 0,10-5 184 0 0,-1 0-34 0 0,-1-1-211 0 0,-3-2-342 0 0,0-8-651 0 0</inkml:trace>
  <inkml:trace contextRef="#ctx0" brushRef="#br0" timeOffset="566.824">864 1256 9121 0 0,'-5'14'485'0'0,"1"-1"-70"0"0,-1 1-62 0 0,0 0-59 0 0,-1 2-9 0 0,1 0-64 0 0,-1 0-53 0 0,1 0-43 0 0,-5 13 23 0 0,-2 19 15 0 0,7-28-69 0 0,-2 13 57 0 0,2-8 30 0 0,0 0 42 0 0,1 0 190 0 0,1 1 0 0 0,0 5-413 0 0,3 4 302 0 0,4-18-322 0 0,4-3-88 0 0,5-2-111 0 0,-10-10 158 0 0,0 0-1 0 0,0-1 0 0 0,1 0 1 0 0,-1 0-1 0 0,0 0 0 0 0,0 0 1 0 0,2 0 61 0 0,26 1-447 0 0,-10-4 201 0 0,-4-2 104 0 0,-2-1 79 0 0,-4 1-19 0 0,1-2 0 0 0,-1 0 0 0 0,7-4 82 0 0,-1-2-86 0 0,0-1 1 0 0,0-1 0 0 0,5-6 85 0 0,4-7-230 0 0,13-16 230 0 0,-2-4-201 0 0,-5 3-30 0 0,-3-3-75 0 0,3-12-133 0 0,8-31-299 0 0,-21 35 244 0 0,-8 0 40 0 0,-5-1 42 0 0,-5-1 43 0 0,-1 43 271 0 0,-1 0-1 0 0,0 0 1 0 0,-2 0 0 0 0,1-1 98 0 0,-1 5-60 0 0,0 1 0 0 0,0-1 0 0 0,-4-8 60 0 0,-8-8-59 0 0,-5 5 49 0 0,-5 6 59 0 0,21 13-26 0 0,0 0 0 0 0,-1 1 1 0 0,1 0-1 0 0,-1 0 0 0 0,-3 0-23 0 0,1 0 4 0 0,0 1 0 0 0,0 0 0 0 0,0 0 0 0 0,0 1 0 0 0,-3 0-4 0 0,2 1-24 0 0,1 0 0 0 0,-1 0-1 0 0,1 0 1 0 0,-5 3 24 0 0,-27 18-212 0 0,3 6-110 0 0,3 6-109 0 0,4 2-103 0 0,3 0-102 0 0,5-1-97 0 0,14-25 371 0 0,2-1-43 0 0,-1 0-47 0 0,1 1-47 0 0,-2 7-395 0 0,-4 11-575 0 0</inkml:trace>
  <inkml:trace contextRef="#ctx0" brushRef="#br0" timeOffset="833.55">1780 161 9509 0 0,'0'0'1169'0'0,"0"0"-423"0"0,0 0-163 0 0,0 0-47 0 0,0 0 53 0 0,0 0-99 0 0,0 0-103 0 0,0 0-109 0 0,0 0-136 0 0,0 0-62 0 0,0 0-47 0 0,0 0-69 0 0,-1 3-93 0 0,-1 11 101 0 0,-2 9 89 0 0,0 7 73 0 0,-8 90 476 0 0,9-69-437 0 0,-2 86-44 0 0,7 1-82 0 0,6 26-63 0 0,13 78-59 0 0,-14-175 10 0 0,1-3-113 0 0,0 7-121 0 0,0-2-82 0 0,-6-42 153 0 0,7 38-127 0 0,-5-44 200 0 0,-1-1-65 0 0,-1-5 6 0 0,0 0-57 0 0,1 0-66 0 0,-1-1-74 0 0,0 1-85 0 0,0 0-93 0 0,0-1-104 0 0,-1 0-111 0 0,0-11 391 0 0,1 5-399 0 0,-1-6 507 0 0,0 0-70 0 0,-1 0 127 0 0,1-2-34 0 0,-1 1-37 0 0,0 0-42 0 0,1-1-46 0 0,-1 1-50 0 0,0-1-56 0 0,1-1-58 0 0,-1 0-236 0 0,0-1-73 0 0,0-1-246 0 0,0-1-642 0 0</inkml:trace>
  <inkml:trace contextRef="#ctx0" brushRef="#br0" timeOffset="1033.895">1528 671 6989 0 0,'0'0'1382'0'0,"0"0"-492"0"0,0 0-183 0 0,0 0-43 0 0,0 0-153 0 0,0 0-43 0 0,0 0-50 0 0,0 0-57 0 0,0 0 5 0 0,0 0-90 0 0,0 0-78 0 0,0 0-71 0 0,0 0-61 0 0,0 0-52 0 0,0 0-42 0 0,0 0-32 0 0,0 0-352 0 0,0 0 55 0 0,1 0 52 0 0,-1 0 46 0 0,1 0 44 0 0,-1 0 38 0 0,2 0-77 0 0,1 0 84 0 0,-1 0 102 0 0,4 0-24 0 0,-4 0 32 0 0,0 0-37 0 0,14-1 147 0 0,0-1 47 0 0,39-9 356 0 0,-31 4-286 0 0,-8 3-93 0 0,0 0-53 0 0,80-23 61 0 0,-64 18-96 0 0,0-2-58 0 0,-6 3-47 0 0,0-2-67 0 0,1 1-80 0 0,-1-1-92 0 0,-4 1-20 0 0,0 0-79 0 0,0 0-88 0 0,0-1-95 0 0,-1 1-100 0 0,1-1-110 0 0,0-1-116 0 0,0 1-124 0 0,-9 3 277 0 0,1 0-73 0 0,3-2-247 0 0,9-5-645 0 0</inkml:trace>
  <inkml:trace contextRef="#ctx0" brushRef="#br0" timeOffset="1250.687">2378 19 9781 0 0,'0'0'1468'0'0,"0"0"-575"0"0,0 0-398 0 0,0 0-64 0 0,0 0-76 0 0,0 0-91 0 0,0 0-122 0 0,0 1-53 0 0,-1 2-35 0 0,-4 10-31 0 0,-1 2-4 0 0,-7 21-18 0 0,4-7 72 0 0,2-1 92 0 0,3-12-34 0 0,2 0 41 0 0,-2 11 185 0 0,0-1-51 0 0,1 1-47 0 0,0-1-43 0 0,0 1-41 0 0,1-1-35 0 0,-2 28 46 0 0,2-6-105 0 0,1 0-60 0 0,4 109-106 0 0,1-89 110 0 0,3 27-178 0 0,-3-33 18 0 0,0-1-52 0 0,2 1-75 0 0,1-1-97 0 0,2 9-320 0 0,-6-40 336 0 0,-1-13 117 0 0,0 0-36 0 0,0 0-42 0 0,-1 0-48 0 0,1-3 16 0 0,-1 0-42 0 0,0 0-48 0 0,1 0-50 0 0,-1 0-56 0 0,0 0-58 0 0,0 0-63 0 0,0 0-68 0 0,-1-10 406 0 0,1 9-704 0 0,-1-9 616 0 0,0 0-72 0 0,0-1 7 0 0,0 0-81 0 0,-1 0-94 0 0,1-1-110 0 0,-1-1 33 0 0,1 0-69 0 0,-1-1-225 0 0,-1 1-581 0 0</inkml:trace>
  <inkml:trace contextRef="#ctx0" brushRef="#br0" timeOffset="1506.735">2040 630 104 0 0,'0'0'2233'0'0,"0"0"-1592"0"0,0 0 565 0 0,0 0 906 0 0,0 0-1237 0 0,0 0-45 0 0,0 0-99 0 0,0 0-399 0 0,0 0-33 0 0,0 0 202 0 0,0 0-114 0 0,0 0-103 0 0,0 0-88 0 0,0 0-75 0 0,0 0-61 0 0,0 0-48 0 0,0 0-45 0 0,0 0-39 0 0,0 0-453 0 0,0 0 414 0 0,1 0 35 0 0,3 0 19 0 0,10-2 18 0 0,9-1 36 0 0,9-1-7 0 0,-5-1 59 0 0,-1 0 58 0 0,5-3 83 0 0,102-31 289 0 0,-105 30-411 0 0,1 0-37 0 0,-6 1-41 0 0,0 1-37 0 0,0-1-44 0 0,0 1-50 0 0,0 0-54 0 0,0 0-63 0 0,1 1-66 0 0,-1-1-73 0 0,1 1-80 0 0,0 1-84 0 0,0 0-92 0 0,0 0-96 0 0,0 1-103 0 0,1 1-109 0 0,-1 0-114 0 0,1 1-121 0 0,37 0-1739 0 0</inkml:trace>
  <inkml:trace contextRef="#ctx0" brushRef="#br0" timeOffset="1670.628">2899 896 11405 0 0,'-18'31'896'0'0,"8"-10"-263"0"0,1-2-64 0 0,1 4 53 0 0,0 0-391 0 0,-1 0-56 0 0,-13 41 210 0 0,14-36-177 0 0,2 4 120 0 0,5-16-110 0 0,0 1 44 0 0,1-9-178 0 0,0 4-34 0 0,1 0-88 0 0,0 0-74 0 0,2-2-64 0 0,5 4-206 0 0,-6-12 323 0 0,-1-1 0 0 0,1 1 0 0 0,0-1 0 0 0,0 0 1 0 0,-1 0-1 0 0,1 0 0 0 0,0 0 0 0 0,0 0 0 0 0,0 0 1 0 0,0 0-1 0 0,0-1 0 0 0,2 1 59 0 0,8 1-206 0 0,-1-2 34 0 0,12-3-88 0 0,-2-5 94 0 0,1-3 67 0 0,-9 2 53 0 0,0-1-1 0 0,-1 0 1 0 0,3-3 46 0 0,4-6-101 0 0,31-30-181 0 0,-26 23 83 0 0,-2-2-52 0 0,-1-1-61 0 0,-3-1-72 0 0,-4-2-81 0 0,-4-1-91 0 0,-4 6 114 0 0,-2 0-75 0 0,0-5-172 0 0,-5-15-405 0 0,-6 0 37 0 0,-3 17 436 0 0,-2 6 186 0 0,-3 1 99 0 0,13 20 269 0 0,-2-1 1 0 0,1 1 0 0 0,0 0-1 0 0,0 0 1 0 0,-1 0 0 0 0,0 0 0 0 0,0 1-1 0 0,-2-2 67 0 0,-23-8-266 0 0,10 10 156 0 0,0 4 56 0 0,2 5 65 0 0,1 5 76 0 0,5 1-256 0 0,5-6 32 0 0,1 1-40 0 0,-1 0-43 0 0,1-1-45 0 0,1 1-51 0 0,0-1-53 0 0,1-1 12 0 0,1 0-33 0 0,-4 11-904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5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88 9021 0 0,'0'0'1074'0'0,"0"0"-759"0"0,0 0-38 0 0,0 0 7 0 0,0 0-71 0 0,0 0-66 0 0,0 0-64 0 0,0 0-67 0 0,0 0-123 0 0,0 0 38 0 0,0 0 77 0 0,0 0 208 0 0,0 0-159 0 0,0 0-99 0 0,0 0-37 0 0,0 0-161 0 0,1 0 122 0 0,8-3 57 0 0,28-7 47 0 0,46-11 77 0 0,-45 11-61 0 0,-1 1-48 0 0,-4 2-71 0 0,9-2-222 0 0,-23 5 139 0 0,-9 2 47 0 0,0 0-40 0 0,0 1-47 0 0,1-1-56 0 0,-3 1 0 0 0,0 0-49 0 0,1 0-54 0 0,-1 0-59 0 0,0 0-63 0 0,0 0-68 0 0,1 1-73 0 0,-2-1-78 0 0,0 1-263 0 0,2 0-602 0 0</inkml:trace>
  <inkml:trace contextRef="#ctx0" brushRef="#br0" timeOffset="265.484">101 272 8965 0 0,'0'0'1460'0'0,"0"0"-569"0"0,0 0-241 0 0,0 0-114 0 0,0 0-299 0 0,0 0-35 0 0,0 0 102 0 0,0 0-120 0 0,1 0-107 0 0,0 0-104 0 0,0 0-109 0 0,-1 0-135 0 0,2 0-267 0 0,9 0 457 0 0,0-1-1 0 0,0 0 0 0 0,0-1 0 0 0,9-3 82 0 0,-8 2-111 0 0,1 0-38 0 0,1-1-74 0 0,0 0-77 0 0,5-1-163 0 0,23-7-537 0 0,-29 9 635 0 0,0-1-64 0 0,1-1-146 0 0,-6 2 239 0 0,0 1-35 0 0,0-1-41 0 0,1 0-42 0 0,0 0-47 0 0,0 0-51 0 0,3-2-129 0 0,1 1-45 0 0,4-3-190 0 0,9-3-507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5:37:59.7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 0,'0'0,"-1"0,1 0,0 0,-1 0,1 0,-1 0,1 0,0 0,-1 0,1 0,-1 0,1 1,0-1,-1 0,1 0,-1 0,1 0,0 1,-1-1,1 0,0 0,0 1,-1-1,1 0,0 1,-1-1,1 1,-7 9,5-6,0 1,0 0,1-1,0 1,0 0,0 0,1 0,-1 0,1 0,0 1,2 13,0 0,0 1,0-7,6 43,27 239,-24-78,-10 2,-11 16,6-175,6-68,-1 0,2 1,-1-1,1 1,0 0,1-1,0 1,0-1,9-18,2 0,1 1,1 1,1 1,1 0,1 1,6-4,-2 5,0 0,2 1,0 2,1 1,1 1,19-8,-28 16,1 0,0 1,1 1,9-1,-18 5,1 0,-1 1,1 1,0-1,-1 2,1 0,-1 0,2 1,-9 0,0-1,1 1,-1-1,0 1,0 1,0-1,0 1,3 2,-5-3,-1 0,1 0,-1 1,0-1,1 1,-1-1,0 1,-1 0,1-1,0 1,-1 0,0 0,0 0,0 1,1-1,-1 4,0-1,-1 0,1 1,-1-1,-1 0,1 1,-1-1,0 0,0 0,-1 0,-1 5,-3 5,-1-1,0 0,-1-1,-1 1,-4 6,-1-2,-1 0,-1 0,-1-2,-1 0,0-1,-1 0,-1-1,-6 2,0 0,-1-2,0-1,-2-1,1-1,-5 0,14-6,-1-1,0 0,-2-2,11-1,-1-1,1-1,-1 0,1 0,-1-1,0-1,-14-4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5:37:58.30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0 801,'10'-1,"128"-22,45-16,140-50,-175 52,65-6,-152 31,-32 7</inkml:trace>
  <inkml:trace contextRef="#ctx0" brushRef="#br0" timeOffset="573.863">471 1,'0'0,"0"4,4 18,0-1,1 0,7 18,1 4,33 126,0 53,-26-97,-5 0,-6 23,-7-113,-2 0,-2 0,-6 34,3-45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8T00:04:28.537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4:53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9 705 4880 0 0,'0'0'829'0'0,"0"0"-348"0"0,0 0-229 0 0,0 0-37 0 0,0 0 123 0 0,0 0-96 0 0,0 0-81 0 0,0 0 10 0 0,0 0-74 0 0,0 0 52 0 0,0 0 76 0 0,0 0 80 0 0,0 0-9 0 0,0 0 195 0 0,0 0 299 0 0,0 0-880 0 0,0 0 50 0 0,0-1 47 0 0,0 1 44 0 0,-1 0 40 0 0,1 0 37 0 0,-1-1 222 0 0,0 0 95 0 0,0 0 72 0 0,-2-2 1357 0 0,2 1-1149 0 0,1 2-409 0 0,0-1-49 0 0,-1 1-59 0 0,1 0-68 0 0,0-2 71 0 0,1 1-39 0 0,0-1 67 0 0,0 0-138 0 0,0 1-54 0 0,1-1-65 0 0,1-1-117 0 0,-3 2 120 0 0,0 0-75 0 0,0 1-29 0 0,0 0-152 0 0,2 0 55 0 0,0 0 49 0 0,0 0 42 0 0,1-1 20 0 0,1 1 37 0 0,5-1-37 0 0,65 3 247 0 0,-1 1-66 0 0,75 3 13 0 0,-52-6 5 0 0,214-5 109 0 0,-177-7-61 0 0,812-133 301 0 0,-543 64-330 0 0,-274 54-163 0 0,65-7 64 0 0,4 14-9 0 0,-60 16-72 0 0,-136 4 174 0 0,-1 0 32 0 0,0 0-37 0 0,0 0-32 0 0,0 0-5 0 0,0 0 22 0 0,0 0 22 0 0,0 0-1 0 0,0 0-32 0 0,0 0-29 0 0,0 0-33 0 0,0 0 5 0 0,0 0 27 0 0,0 0-44 0 0,0 0-65 0 0,0 0-57 0 0,0 0-42 0 0,0 0-18 0 0,0 0 15 0 0,0 0 18 0 0,0 0 18 0 0,0 0 16 0 0,0 0 11 0 0,0 0 1 0 0,0 0 12 0 0,0 0 22 0 0,0 0 38 0 0,0 0-5 0 0,0 0 24 0 0,0 0 23 0 0,0 0 23 0 0,0 0-7 0 0,0 0 15 0 0,0 0-31 0 0,0 0-38 0 0,0 0-63 0 0,0-2 104 0 0,-5-7 123 0 0,-12-14-413 0 0,1 1 95 0 0,5 4 95 0 0,0 0 35 0 0,-10-18 25 0 0,-13-19 54 0 0,10 19-65 0 0,14 21-7 0 0,-1 0 78 0 0,-2-2 84 0 0,-8-7 156 0 0,-2 1 24 0 0,6 10-137 0 0,2 2-75 0 0,-1 2-63 0 0,14 7 19 0 0,-4-1 36 0 0,-2 0 42 0 0,1-1 62 0 0,4 1 76 0 0,3 3-260 0 0,0 0-50 0 0,0 0-156 0 0,0 0-68 0 0,0 0-40 0 0,0 0-30 0 0,1 0 174 0 0,-1 0 34 0 0,1 1-52 0 0,1-1 82 0 0,3 2 10 0 0,-4-2-6 0 0,20 10-38 0 0,0-1 46 0 0,22 9 15 0 0,-2-2 102 0 0,60 15 146 0 0,-70-22-157 0 0,2-2-50 0 0,6 2 140 0 0,35 8 65 0 0,0 4-48 0 0,-54-14-97 0 0,-1 1-1 0 0,12 7-21 0 0,-19-8-16 0 0,0 0 0 0 0,0 1 0 0 0,-1 0 0 0 0,4 5 16 0 0,7 12 38 0 0,-8 2 105 0 0,-12-21-88 0 0,0-1 0 0 0,-1 1 0 0 0,1 0 0 0 0,-1 0 0 0 0,-1 0-55 0 0,1 2 104 0 0,-1 0 0 0 0,0 0 0 0 0,-1 0 0 0 0,0 1 0 0 0,-1 4-104 0 0,-1 0 170 0 0,0 0-1 0 0,-2 0 0 0 0,-1 4-169 0 0,-10 18 253 0 0,1-7-136 0 0,-1-2-114 0 0,1-3-16 0 0,-2-1 34 0 0,-8 11 97 0 0,-2-1-1 0 0,-7 3-117 0 0,0-2-11 0 0,4-6-99 0 0,15-14 10 0 0,0-1-34 0 0,0 1-40 0 0,0-1-42 0 0,-1-1-46 0 0,1 0-51 0 0,13-9 109 0 0,0-1 58 0 0,0 1 10 0 0,-1 0 66 0 0,-1 2-15 0 0,1-2-52 0 0,2-1 36 0 0,-1 0-36 0 0,1-1-41 0 0,0 1-48 0 0,-1-1-3 0 0,1 1-43 0 0,0-1-44 0 0,0 0-49 0 0,-1 1-53 0 0,1-1-56 0 0,-1 0-60 0 0,1 0-63 0 0,0 0-264 0 0,0 0-78 0 0,-1 0-261 0 0,1 0-685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02.9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13 805 4088 0 0,'0'0'808'0'0,"0"0"-352"0"0,0 0-226 0 0,0 0-41 0 0,0 0 104 0 0,0 0-73 0 0,0 0-65 0 0,0 0 33 0 0,0 0-52 0 0,0 0 37 0 0,0 0 226 0 0,0 0 21 0 0,0 0-54 0 0,0 0 5 0 0,0 0-46 0 0,-1-5-96 0 0,-5-17-57 0 0,5 17 4 0 0,1 5-12 0 0,0 0-29 0 0,0 0-9 0 0,0 0-3 0 0,0 0 22 0 0,-1 2 219 0 0,1 1-89 0 0,-1 0-75 0 0,0 0-62 0 0,0 2 2 0 0,0 3-24 0 0,1-5-34 0 0,13 294 302 0 0,2-154-50 0 0,9 12-334 0 0,17 40 181 0 0,14-5-44 0 0,-32-130-133 0 0,5-1-66 0 0,-7-22-32 0 0,2-3-54 0 0,-14-23 117 0 0,0 0-58 0 0,-6-8 34 0 0,0 0 1 0 0,0-1 0 0 0,1 1-1 0 0,-1-1 1 0 0,0 1 0 0 0,1-1-1 0 0,0 0 1 0 0,1 0 54 0 0,15 2-225 0 0,-5-7 158 0 0,-3-3 88 0 0,0-4 90 0 0,-3 0 49 0 0,0-1-1 0 0,0 0 0 0 0,2-4-159 0 0,20-40 365 0 0,-4-3-125 0 0,-15 29-169 0 0,-1 1-34 0 0,-4 10-33 0 0,44-127 20 0 0,15-77-61 0 0,-59 199 32 0 0,-3 8 70 0 0,5-19-54 0 0,-7 23 39 0 0,-1 0 60 0 0,0 4 16 0 0,0 0 48 0 0,0-1 57 0 0,-1 1 65 0 0,0 6-2 0 0,0 1-86 0 0,0 0-76 0 0,0 2-59 0 0,0 4-63 0 0,0 3-57 0 0,0-1-78 0 0,1 31 12 0 0,2-1 47 0 0,4 20 37 0 0,3-1 54 0 0,17 57 51 0 0,-7-39-111 0 0,-6-25-76 0 0,-6-22 30 0 0,1-1 0 0 0,8 15 81 0 0,-3-12-124 0 0,3 0-88 0 0,-16-29 199 0 0,-1-1 1 0 0,0 1 0 0 0,0 0 0 0 0,1-1 0 0 0,-1 1-1 0 0,1-1 1 0 0,-1 1 0 0 0,1-1 0 0 0,-1 1 0 0 0,1-1-1 0 0,-1 0 1 0 0,1 1 0 0 0,-1-1 0 0 0,1 0 0 0 0,-1 1-1 0 0,1-1 1 0 0,0 0 12 0 0,1 0-60 0 0,0-2 54 0 0,0-2 49 0 0,0-1 72 0 0,-1 5-66 0 0,3-8 105 0 0,0 0-55 0 0,2-17 48 0 0,-4 15-81 0 0,0 0 42 0 0,13-46 199 0 0,0 0-103 0 0,-1-1-88 0 0,0 0-71 0 0,9-47-92 0 0,7-65-160 0 0,-21 96 154 0 0,-6 48 74 0 0,0 1-65 0 0,3-31-138 0 0,-3 21 134 0 0,-2 15 81 0 0,0 0 59 0 0,0-1 75 0 0,-1 0 88 0 0,0 20-336 0 0,0 0-11 0 0,0 0-33 0 0,0 0-29 0 0,0 0-36 0 0,0 0-49 0 0,0 0-54 0 0,0 0-58 0 0,0 0-59 0 0,1 0-655 0 0,0 0 115 0 0,0 0 108 0 0,0 0 99 0 0,0 0 90 0 0,0 0 83 0 0,0 0 75 0 0,-1 0 65 0 0,1 0 92 0 0,0 0 41 0 0,0 0-201 0 0,1 0 98 0 0,1 0-458 0 0,-3 0 549 0 0,1 0-50 0 0,2 0-639 0 0,-1 0-541 0 0</inkml:trace>
  <inkml:trace contextRef="#ctx0" brushRef="#br0" timeOffset="416.385">1619 145 5957 0 0,'0'0'974'0'0,"0"0"-362"0"0,0 0 70 0 0,0 0-390 0 0,0 0-42 0 0,0 0-46 0 0,0 0-42 0 0,0 0 63 0 0,0 0 73 0 0,0 0-55 0 0,0 0 94 0 0,0 0 81 0 0,0 0 52 0 0,0 0 487 0 0,0 0-552 0 0,0 0-92 0 0,0 1-113 0 0,0 2-120 0 0,0 36-103 0 0,0 2 36 0 0,0 40 86 0 0,1 69 172 0 0,-1-85-194 0 0,0 6-68 0 0,-1-35-47 0 0,0-1-35 0 0,-5 53 43 0 0,0 17-102 0 0,5-92 48 0 0,1 0 56 0 0,-1 28 70 0 0,0-23-87 0 0,1-8-34 0 0,0 0-52 0 0,-1 1-65 0 0,1-1-75 0 0,0 0-87 0 0,-1 1-98 0 0,1-1-111 0 0,0 0-120 0 0,0-7 276 0 0,1-1-41 0 0,-1 0-283 0 0,1-1-48 0 0,1-3-826 0 0,0 0 584 0 0,-1 0 437 0 0,0 0 56 0 0,0 0 71 0 0,0 0 87 0 0,0-1 100 0 0,-1 2 115 0 0,1 0 127 0 0,-1 0 35 0 0,0 0 35 0 0,1 1 39 0 0,1-8-883 0 0,1-4-459 0 0</inkml:trace>
  <inkml:trace contextRef="#ctx0" brushRef="#br0" timeOffset="669.153">1250 99 8733 0 0,'-3'0'709'0'0,"-1"1"-106"0"0,0 0-114 0 0,0 1-119 0 0,-1 0-127 0 0,4-1-171 0 0,-1 0-35 0 0,1 1-35 0 0,0-1-35 0 0,0 0-38 0 0,1 1-37 0 0,1-1-148 0 0,2 0 107 0 0,2 0 76 0 0,4 1 92 0 0,1 0 22 0 0,44 8 608 0 0,0-5-88 0 0,2-5-91 0 0,0-4-93 0 0,0-2-96 0 0,0-3-98 0 0,-1-2-102 0 0,-2 0-104 0 0,-6 1-23 0 0,29-9 57 0 0,-43 10-34 0 0,-5 2-36 0 0,0-1-51 0 0,0 1-65 0 0,0 1-81 0 0,0-1-94 0 0,0 1-109 0 0,0 1-124 0 0,-14 2 241 0 0,0 1-37 0 0,-8 1 60 0 0,9-1-366 0 0,-9 2 410 0 0,-1-1-66 0 0,1 1-67 0 0,0 0-149 0 0,-4 0 230 0 0,1 0-37 0 0,0 0-41 0 0,-1 0-43 0 0,1 1-47 0 0,-1-1-51 0 0,0 1-278 0 0,-1-1-75 0 0,0 1-251 0 0,-1 0-655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4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2622 1736 0 0,'0'0'420'0'0,"0"0"-191"0"0,0 0-42 0 0,0 0-106 0 0,0 0-83 0 0,0 0-59 0 0,0 0 0 0 0,0 0 60 0 0,0 0 49 0 0,0 0 82 0 0,0 0 110 0 0,0 0-47 0 0,0 0-23 0 0,-1 1-126 0 0,-1 1-125 0 0,1 0-127 0 0,-1-1-125 0 0,1 1-126 0 0,0-1-126 0 0,0 0-125 0 0,1-1 651 0 0,0 0 54 0 0,0 0 38 0 0,0 0 58 0 0,0 0 52 0 0,0 0 256 0 0,0 0 80 0 0,0 0 34 0 0,0 0-3 0 0,0 0-27 0 0,0 0-62 0 0,0 0-60 0 0,0 0-17 0 0,0 0 16 0 0,0 0-15 0 0,0 0 151 0 0,0 0-34 0 0,0 0 368 0 0,0-1-121 0 0,0 1-112 0 0,0 0-103 0 0,0-1-97 0 0,0 0-88 0 0,0 0-80 0 0,0 0-57 0 0,0 0-79 0 0,0 0-68 0 0,0 0-57 0 0,0 0-43 0 0,0 0-32 0 0,1-4-517 0 0,-1 4 503 0 0,0 0 86 0 0,0 1 68 0 0,0-1 49 0 0,0 1 54 0 0,0 0 61 0 0,5-10-133 0 0,0 1-46 0 0,6-13-26 0 0,-8 13 2 0 0,1 1 1 0 0,-1 0-1 0 0,2 0 0 0 0,3-6 6 0 0,12-16 52 0 0,-9 14 33 0 0,29-45 171 0 0,0-1-43 0 0,17-25 24 0 0,1 0-66 0 0,29-44-9 0 0,0 3-75 0 0,-67 99-72 0 0,249-373 267 0 0,-161 226-189 0 0,4-20 90 0 0,-95 164-137 0 0,6-18-39 0 0,3-5-15 0 0,2-5 15 0 0,12-31-98 0 0,-21 46 53 0 0,14-24 261 0 0,-31 60-145 0 0,0 2 21 0 0,3 4 79 0 0,-4 3-88 0 0,-1 0-5 0 0,0 0-25 0 0,0 0-31 0 0,0 0 15 0 0,0 0 7 0 0,0 0 3 0 0,0 0 12 0 0,0 0 14 0 0,0 0-12 0 0,0 0-6 0 0,0 0-8 0 0,0 0-9 0 0,0 0-29 0 0,0 0-5 0 0,0 0-2 0 0,0 0-21 0 0,0 0-25 0 0,0 0 21 0 0,0 0 8 0 0,0 0 1 0 0,0 0 5 0 0,0 0 11 0 0,0 0 12 0 0,0 0 25 0 0,0 0-28 0 0,0 0-1 0 0,0 0 19 0 0,0 0-21 0 0,0 0-14 0 0,0 0-43 0 0,0 0-3 0 0,0 0 20 0 0,0 0-14 0 0,0 0 10 0 0,0 0-26 0 0,0 0 21 0 0,0 0-38 0 0,0 0-28 0 0,0 0-15 0 0,0 0-13 0 0,0 0-6 0 0,0 0 16 0 0,0 0 15 0 0,0 0 9 0 0,0 0-15 0 0,1 1-69 0 0,1 0 41 0 0,3-2-38 0 0,0-1 96 0 0,5-1-23 0 0,78-40 247 0 0,2-1 36 0 0,-13 7 42 0 0,-2 2-82 0 0,1 0-55 0 0,154-60 20 0 0,-117 56 16 0 0,81-16-122 0 0,-129 41 13 0 0,26 0-13 0 0,-35 8-29 0 0,50 2 29 0 0,-104 4 291 0 0,-1-1-57 0 0,0 0-49 0 0,0 0-45 0 0,-2-1-39 0 0,1 0-34 0 0,-2-2-15 0 0,0 0-66 0 0,-4-4-74 0 0,3 5 104 0 0,3 2-5 0 0,-26-29-250 0 0,-1-1 105 0 0,-2 2 88 0 0,-1 1 72 0 0,-22-12 126 0 0,39 31-82 0 0,-1 1 0 0 0,1 1 0 0 0,-2 0 0 0 0,1 1 1 0 0,-5 0-71 0 0,9 2 105 0 0,0 1-38 0 0,-23-6 49 0 0,18 5-28 0 0,0 0 82 0 0,8 3-42 0 0,0-1 36 0 0,7 2-601 0 0,0 0 54 0 0,1-1 50 0 0,1 1 48 0 0,0 0 44 0 0,1-1 41 0 0,0 1 38 0 0,0 0 35 0 0,4-1-29 0 0,1 0 89 0 0,0 0 65 0 0,0 0 34 0 0,17-1 172 0 0,-14 1-147 0 0,-1 0-69 0 0,-2 1-107 0 0,59-4 174 0 0,13-2 87 0 0,75 6-142 0 0,-125 2 42 0 0,1 2 0 0 0,23 6-42 0 0,-32-5 31 0 0,-1 2 0 0 0,-1 0 0 0 0,1 1 0 0 0,6 4-31 0 0,-1 3 63 0 0,-20-11-54 0 0,0 0 1 0 0,0 1-1 0 0,0 0 1 0 0,-1 0-1 0 0,1 0 1 0 0,-2 1-1 0 0,6 5-9 0 0,1 9 93 0 0,-4 3 84 0 0,-4 1 116 0 0,-3-11-94 0 0,-2 1 40 0 0,-3 10 183 0 0,-4-1-100 0 0,-3-1-85 0 0,-2-1-72 0 0,-10 11-15 0 0,-15 12-77 0 0,36-41-70 0 0,-16 17-28 0 0,-1-1-1 0 0,-7 4 26 0 0,-4 1-98 0 0,14-12-15 0 0,-2-1-57 0 0,1-1-68 0 0,-1 0-80 0 0,17-10-568 0 0,1 0 52 0 0,1-1 47 0 0,0 0 44 0 0,1-1 38 0 0,1-1 34 0 0,3-3-587 0 0,2-2-147 0 0,4-5-802 0 0,-7 9 1237 0 0,17-22-2225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6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7 594 4096 0 0,'-1'0'475'0'0,"1"-1"-42"0"0,-1 1 329 0 0,0-1-360 0 0,0 1-34 0 0,0-1 41 0 0,0 0 163 0 0,0-1 377 0 0,1 0-237 0 0,2 2-20 0 0,-2 0-301 0 0,1 0 36 0 0,9 0-602 0 0,0 0 57 0 0,-1 1 49 0 0,1 0 43 0 0,2 1 44 0 0,0 0 43 0 0,2 0 55 0 0,7 2 108 0 0,3 1 39 0 0,-7-2-130 0 0,-4-1-71 0 0,0 0-61 0 0,134 6 357 0 0,2-7-86 0 0,-7 0-105 0 0,0 7-107 0 0,-129-7-112 0 0,8 0 28 0 0,-2 0-29 0 0,-6 0-45 0 0,-3 0-45 0 0,1 1-72 0 0,-2-1-32 0 0,0 1-70 0 0,-1 0-81 0 0,1 0-88 0 0,-9-2 698 0 0,1 1-110 0 0,-1-1-100 0 0,1 0-91 0 0,-1 1-82 0 0,1-1-73 0 0,-1 0-62 0 0,1 0-54 0 0,-1 1-64 0 0,0-1-37 0 0,1 0-1874 0 0,-1-1 1565 0 0,0 1 425 0 0,0 0 34 0 0,0-1 41 0 0,-1 0 47 0 0,1 0 54 0 0,0 1 58 0 0,-1-5-686 0 0,-2-3-559 0 0</inkml:trace>
  <inkml:trace contextRef="#ctx0" brushRef="#br0" timeOffset="352.074">528 0 7741 0 0,'0'0'896'0'0,"0"0"-387"0"0,0 0-254 0 0,0 0-54 0 0,0 0-56 0 0,0 0-57 0 0,0 0-53 0 0,0 0-35 0 0,0 0 49 0 0,0 0 38 0 0,0 0 176 0 0,0 0 7 0 0,0 0 189 0 0,0 0 297 0 0,0 0-457 0 0,0 0-73 0 0,0 1-73 0 0,-1 2-63 0 0,-4 31 29 0 0,2 0 40 0 0,1 83 457 0 0,3-66-396 0 0,0-11-101 0 0,-1-1-78 0 0,0 11-27 0 0,0 1 48 0 0,0 7 60 0 0,0 1 40 0 0,0 133 480 0 0,1-110-397 0 0,0-33-131 0 0,0-1-33 0 0,0 5-40 0 0,1-1-58 0 0,-1 0-65 0 0,1 0-77 0 0,1-12-119 0 0,-1-14 28 0 0,0-5-50 0 0,-1-10 106 0 0,0 0-36 0 0,-1-8 38 0 0,1 0 76 0 0,1 7-82 0 0,-1-6 25 0 0,0-2-2 0 0,0 0-74 0 0,0 0-91 0 0,1-1-106 0 0,-1 0-123 0 0,0 0 234 0 0,0-1-38 0 0,0 0-38 0 0,0 1-41 0 0,0-1-43 0 0,0 0-45 0 0,-1 0 22 0 0,0 0 49 0 0,1-1 46 0 0,-1 1 42 0 0,1-1 40 0 0,-1 1 38 0 0,1-2-207 0 0,0 0 69 0 0,1 0 105 0 0,-1-1 76 0 0,2-2-265 0 0,-1 2 124 0 0,-2 1 86 0 0,1 1-81 0 0,1-7-526 0 0,1-9-558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0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14 308 9553 0 0,'0'0'975'0'0,"0"0"-379"0"0,0 0-160 0 0,0 0-75 0 0,0 0-181 0 0,0 0-34 0 0,0 0 55 0 0,0 0-104 0 0,0 0-83 0 0,0 1-109 0 0,-2 19-159 0 0,-2 7 140 0 0,-2 23-14 0 0,5-17 106 0 0,2 9 42 0 0,3 11 257 0 0,4-1-118 0 0,-1-12-102 0 0,2-1-44 0 0,10 39-75 0 0,12 55-123 0 0,-12-56-30 0 0,-9-44 44 0 0,-6-18 44 0 0,1 0-41 0 0,-1-1-48 0 0,0 1-56 0 0,-1-5-24 0 0,-1-3 57 0 0,0-1-97 0 0,0 0-109 0 0,-3-8 190 0 0,1-1 95 0 0,0-1 91 0 0,-1 1 35 0 0,1-6 38 0 0,-1-9 67 0 0,0 12-93 0 0,1 1-53 0 0,-4-36 43 0 0,0 0 36 0 0,-1-42 93 0 0,3-11 111 0 0,3-8 394 0 0,6-15-602 0 0,2 40 154 0 0,-1 18-89 0 0,1 1-62 0 0,3 1-76 0 0,1 2-90 0 0,-6 28 245 0 0,1 0-1 0 0,1 1 1 0 0,2 1 0 0 0,11-23-82 0 0,-4 20 30 0 0,2 2-44 0 0,-17 22 3 0 0,0 1-1 0 0,0 0 1 0 0,1 0 0 0 0,-1 0-1 0 0,1 0 1 0 0,3-1 11 0 0,-5 2 4 0 0,1 1-1 0 0,0 0 1 0 0,0-1 0 0 0,0 1 0 0 0,0 0 0 0 0,0 1 0 0 0,0-1-1 0 0,0 1 1 0 0,0-1-4 0 0,12 2 69 0 0,0 4 42 0 0,-2 4 45 0 0,0 4 53 0 0,9 21 235 0 0,-4 1-105 0 0,-3 1-89 0 0,-4 2-76 0 0,0 23-16 0 0,-7-28-83 0 0,-2 30-75 0 0,-5-23-108 0 0,1-26 71 0 0,-1 1 1 0 0,-1-1-1 0 0,0 0 1 0 0,-1 0-1 0 0,-2 4 37 0 0,-1-1-93 0 0,0-1-1 0 0,-8 10 94 0 0,-3 2-147 0 0,-2-1-53 0 0,-2-1-63 0 0,-2-1-77 0 0,0-2-89 0 0,-1-1-101 0 0,-1-1-113 0 0,14-11 275 0 0,-1 0-33 0 0,1-1-34 0 0,-1 0-36 0 0,1-1-38 0 0,-1 0-39 0 0,-9 6-567 0 0,-11 3-627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0.0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543 0 7081 0 0,'0'3'740'0'0,"0"0"-70"0"0,0-1-66 0 0,0 1-64 0 0,0 0-60 0 0,-1 0-57 0 0,1 0-53 0 0,0 0-52 0 0,0 1 2 0 0,-1 0-64 0 0,1-1-57 0 0,-1 1-52 0 0,0 2-13 0 0,1 0-86 0 0,-1 0-69 0 0,0 0-50 0 0,-2 16-308 0 0,1-13 296 0 0,2-4 93 0 0,-1 1 54 0 0,1-1 64 0 0,-1 0 76 0 0,-4 83-19 0 0,1 2-83 0 0,5 181 6 0 0,14-36-116 0 0,-8-157-42 0 0,0-2-55 0 0,-5-59 56 0 0,0 8 22 0 0,1 6 2 0 0,-1-10-30 0 0,0-3-39 0 0,0-1-63 0 0,0-3-34 0 0,0 0-64 0 0,0 0-76 0 0,0-1-85 0 0,-1-9 120 0 0,0 2 6 0 0,-1 1 4 0 0,1-3 17 0 0,0 0-62 0 0,-1-2 114 0 0,1-1-39 0 0,-1 1 8 0 0,1-1-35 0 0,0 0-37 0 0,-1 0-41 0 0,1 1-43 0 0,0-1-46 0 0,0 0-49 0 0,0 0-52 0 0,0-1-391 0 0,2 1-537 0 0</inkml:trace>
  <inkml:trace contextRef="#ctx0" brushRef="#br0" timeOffset="263.343">1 697 6065 0 0,'0'0'936'0'0,"0"0"-382"0"0,0 0-173 0 0,0 0-98 0 0,0 0-165 0 0,0 0-44 0 0,0 0-39 0 0,0 0-36 0 0,1 0-86 0 0,-1 0-88 0 0,13-1-232 0 0,-1 1 101 0 0,1-2 88 0 0,-1 1 80 0 0,1-1 69 0 0,0-1 59 0 0,0 0 49 0 0,0 0 38 0 0,58-18 601 0 0,-56 17-587 0 0,0-1-57 0 0,1 0-82 0 0,0 0-111 0 0,14-5 244 0 0,0 0-54 0 0,-6 3-45 0 0,0-1-33 0 0,25-7-144 0 0,-1 0-128 0 0,1 0-124 0 0,-1 2-122 0 0,0 0-119 0 0,0 2-117 0 0,-1 1-113 0 0,-21 6 224 0 0,9-3-401 0 0</inkml:trace>
  <inkml:trace contextRef="#ctx0" brushRef="#br0" timeOffset="530.09">955 699 7729 0 0,'0'0'1464'0'0,"0"0"-815"0"0,0 0-371 0 0,0 0-45 0 0,0 0-50 0 0,0 0-45 0 0,0 0 44 0 0,-1 2-70 0 0,-7 15-42 0 0,-30 63 0 0 0,23-36-26 0 0,14-37-1 0 0,0 1 1 0 0,0-1-1 0 0,1 0 1 0 0,0 1-1 0 0,0 0-43 0 0,0 8 92 0 0,2 4 60 0 0,2 0-35 0 0,-2-13-82 0 0,1-1-1 0 0,-1 1 1 0 0,1-1-1 0 0,3 5-34 0 0,19 21 28 0 0,7-4-91 0 0,-3-11-39 0 0,1-4-35 0 0,-21-10 80 0 0,0 0-1 0 0,0-1 1 0 0,0 0 0 0 0,0-1-1 0 0,0 0 1 0 0,1 0-1 0 0,-1-1 1 0 0,0 0-1 0 0,5-1 58 0 0,-8 0-3 0 0,0 0 0 0 0,0-1 1 0 0,0 1-1 0 0,0-2 0 0 0,0 1 0 0 0,0 0 1 0 0,0-1-1 0 0,-1 0 0 0 0,0-1 0 0 0,1 1 1 0 0,-1-1-1 0 0,0 0 0 0 0,2-3 3 0 0,14-16-41 0 0,-3-3-42 0 0,0-10-109 0 0,-11 17 51 0 0,-1 0-37 0 0,-2-1-39 0 0,0 1-46 0 0,-2 1-48 0 0,-2 0-52 0 0,0 8 180 0 0,-1 0 1 0 0,0 0 0 0 0,0 0 0 0 0,-1 0 0 0 0,-3-9 182 0 0,-13-23-568 0 0,-2 11 139 0 0,-5 3 54 0 0,-11-3 6 0 0,16 18 232 0 0,-1 2 38 0 0,-1 2 41 0 0,-1 1 43 0 0,-1 2 47 0 0,0 2 51 0 0,-9 1 46 0 0,19 3-23 0 0,0 0 0 0 0,0 1-1 0 0,1 1 1 0 0,-1 0 0 0 0,-9 3-106 0 0,-14 8 179 0 0,19-4-124 0 0,2 1-37 0 0,0 2-43 0 0,2 2-52 0 0,1 2-59 0 0,2 1-65 0 0,2 3-75 0 0,1 1-82 0 0,0 16-281 0 0,7-24 376 0 0,0 0-66 0 0,0-2-13 0 0,1 0-77 0 0,1-1-91 0 0,0 1-105 0 0,1 2-225 0 0,3 8-583 0 0,-5-21 1404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9.4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89 5897 0 0,'0'-1'531'0'0,"0"0"-48"0"0,1 0-44 0 0,-1 0-45 0 0,1 1-41 0 0,-1-1-40 0 0,1 0-39 0 0,0 0-35 0 0,1 0 137 0 0,0 0-122 0 0,1 0-107 0 0,-1 0-92 0 0,2 1-90 0 0,0-1-85 0 0,1 1-83 0 0,6-1-355 0 0,-7 1 397 0 0,1 0 38 0 0,-3-1 105 0 0,0 1 36 0 0,1 0 39 0 0,-1 0 46 0 0,0 0 51 0 0,0-1 54 0 0,122-19 438 0 0,-71 10-413 0 0,-19 4-129 0 0,-1 0-49 0 0,1 0-58 0 0,0 0-71 0 0,0 1-81 0 0,0 0-94 0 0,1 1-104 0 0,-1 1-117 0 0,-19 1 22 0 0,-5 2 66 0 0,-1 0-23 0 0,0-1-104 0 0,-2 1-12 0 0,1 0-102 0 0,-1 0-117 0 0,-3 0 322 0 0,0 0-34 0 0,2 0-404 0 0,2 0-517 0 0</inkml:trace>
  <inkml:trace contextRef="#ctx0" brushRef="#br0" timeOffset="266.605">48 395 4272 0 0,'0'0'1683'0'0,"0"0"-681"0"0,0 0-264 0 0,0 0-413 0 0,0 0-37 0 0,0 0 18 0 0,0 0-59 0 0,0 0-53 0 0,0 0-49 0 0,0 0-43 0 0,0 0-39 0 0,0 0-34 0 0,0 0-78 0 0,0 0-50 0 0,0 0-65 0 0,0 0-128 0 0,0 0 9 0 0,0 0 128 0 0,0 0 58 0 0,0 0 39 0 0,0 0 46 0 0,0 0 39 0 0,0 0 43 0 0,0 0 79 0 0,0 0 283 0 0,0 0-111 0 0,14-1-107 0 0,2-1-163 0 0,26-2 43 0 0,1-3 23 0 0,-24 3-34 0 0,-1 0-51 0 0,1-1-51 0 0,0 1-52 0 0,0-1-51 0 0,0 0-52 0 0,-1-1-52 0 0,1 0-52 0 0,-1 1-53 0 0,1-2-53 0 0,-1 1-53 0 0,1 0-54 0 0,-1-1-53 0 0,0 0-54 0 0,-1 0-54 0 0,1 0-54 0 0,1 0-249 0 0,7-4-604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3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 1800 0 0,'0'-3'1010'0'0,"0"1"-137"0"0,0-1-58 0 0,0 1-59 0 0,0 0-58 0 0,0 1-57 0 0,0-1-58 0 0,0 2-56 0 0,0-1-57 0 0,0 1-57 0 0,0 1-54 0 0,0 0-57 0 0,0 1-54 0 0,0 0-55 0 0,0 1-55 0 0,0 1-53 0 0,1 6 287 0 0,1 1-76 0 0,1 1-66 0 0,1-1-55 0 0,0 3-23 0 0,-1-1-49 0 0,13 50 19 0 0,34 81 312 0 0,-35-104-354 0 0,0 0-50 0 0,18 42-38 0 0,3-2-1 0 0,12 13 9 0 0,-43-83-2 0 0,36 68-49 0 0,1-1 42 0 0,166 280 153 0 0,-170-294-148 0 0,52 93 54 0 0,-75-131-14 0 0,15 37-7 0 0,-26-50-24 0 0,0 0 34 0 0,7 27 180 0 0,-8-21-157 0 0,-1-11-50 0 0,0 0 0 0 0,0-1 0 0 0,0 1-1 0 0,1 0 1 0 0,1 1-12 0 0,0-1-1 0 0,-1-1-1 0 0,0 1 1 0 0,-1 1 0 0 0,1 3 1 0 0,0 0-23 0 0,-2-8 7 0 0,0-1-1 0 0,0 1 0 0 0,0-1 0 0 0,0 0 0 0 0,1 1 0 0 0,-1-1 0 0 0,1 0 1 0 0,-1 0-1 0 0,1 1 17 0 0,-1-1-2 0 0,1 1-4 0 0,0-1-34 0 0,0-2-35 0 0,1-2-50 0 0,-2 1 90 0 0,3-1-85 0 0,3 2 82 0 0,-6 0 55 0 0,0 9 109 0 0,4 2-35 0 0,6 12 6 0 0,-7-16-81 0 0,10 18-123 0 0,1 0 60 0 0,3 6 48 0 0,-8-12 49 0 0,0 0-1 0 0,7 20-49 0 0,-6-10 55 0 0,4-1-64 0 0,1-1-57 0 0,1-2-46 0 0,-12-18 46 0 0,11 8-157 0 0,-11-13 184 0 0,-1-1 36 0 0,-3-1 28 0 0,-1 0-69 0 0,1 0-139 0 0,1 0 106 0 0,9 0 65 0 0,16-1 170 0 0,1 0 1 0 0,0-2 0 0 0,23-6-159 0 0,-23 3 61 0 0,1-3-44 0 0,99-27 425 0 0,0 1-95 0 0,0 3-95 0 0,1 1-95 0 0,1 1-96 0 0,-1 1-96 0 0,1 1-96 0 0,0 0-96 0 0,-18 4-47 0 0,-46 11 56 0 0,-1 0 42 0 0,149-20-279 0 0,-121 24 230 0 0,-87 8 298 0 0,0 0-60 0 0,4 1-88 0 0,14-2-225 0 0,-17 2 271 0 0,1 0 73 0 0,-2-1 77 0 0,1 1 94 0 0,0 0 112 0 0,-4 0-116 0 0,0 0 35 0 0,-3 0-34 0 0,0 0-117 0 0,0-1-101 0 0,0 1-85 0 0,0-1-93 0 0,0 0-64 0 0,1-2-734 0 0,0 1 620 0 0,-1 2 202 0 0,1-1 57 0 0,-1 1 71 0 0,1-1 64 0 0,0 1 75 0 0,-1 0 85 0 0,5 0-184 0 0,3-4-74 0 0,-7 1 80 0 0,0 2 39 0 0,0-1 50 0 0,0 0 62 0 0,-1 0 75 0 0,0 2-118 0 0,0-2 115 0 0,0-3-84 0 0,0-2-42 0 0,0 0 0 0 0,-1-4-103 0 0,-1-1-1 0 0,0 1 1 0 0,-1 0 0 0 0,-1 0-1 0 0,1 0 1 0 0,-1 0-1 0 0,-1 0 1 0 0,-2-1-8 0 0,-1-8 1 0 0,2 8 49 0 0,-1 1 79 0 0,-20-20 495 0 0,14 19-441 0 0,10 9-164 0 0,2 2 84 0 0,1 1-65 0 0,0 0-38 0 0,0-1-34 0 0,0 1-2 0 0,0 0 118 0 0,0 0 20 0 0,0 0-103 0 0,0 0-43 0 0,0 0-143 0 0,0 0-67 0 0,0 0-37 0 0,0 0-31 0 0,0 0-40 0 0,0 0-52 0 0,2 1 124 0 0,0-1 65 0 0,-1 1 57 0 0,1-1 49 0 0,1 0 32 0 0,0 0 48 0 0,0-1 37 0 0,1 1 45 0 0,0-1-12 0 0,-2 1-63 0 0,28 1 233 0 0,0 0-60 0 0,16 5-18 0 0,-2 3-69 0 0,-30-6-40 0 0,0 2 0 0 0,0 0-1 0 0,0 1 1 0 0,-1 0 0 0 0,2 2-14 0 0,10 8 57 0 0,-2 3 38 0 0,-6-1-37 0 0,-3 1 38 0 0,-4 2 52 0 0,-5 1 67 0 0,-3-7-27 0 0,-3 0 39 0 0,-1 1 44 0 0,-4 0 49 0 0,-6 12-104 0 0,-4-1-73 0 0,-1-2-73 0 0,-2-2-72 0 0,-2 0-70 0 0,-1-1-68 0 0,0 0-68 0 0,-1-1-65 0 0,5-4-3 0 0,-1 0-43 0 0,2 1-43 0 0,0-1-42 0 0,16-16 309 0 0,1 0-64 0 0,-1 0-59 0 0,1-1-52 0 0,0 1-112 0 0,0-1-52 0 0,1 1-141 0 0,0-1-354 0 0,1 0-630 0 0,-1 0 1082 0 0,0 0 41 0 0,-1 0 112 0 0,1 0 43 0 0,0 0 50 0 0,-1 0 57 0 0,1 0 58 0 0,-1 0 80 0 0,3 0-794 0 0,-1-1-49 0 0,1 1-225 0 0,2-1-605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4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10 162 8269 0 0,'0'0'1082'0'0,"0"0"-445"0"0,0 0-297 0 0,0 0-40 0 0,0 0 210 0 0,0 0-68 0 0,0 0-58 0 0,0 0-53 0 0,0 0-36 0 0,0 0 240 0 0,0 0-51 0 0,0 0 5 0 0,0 0-300 0 0,0 0-89 0 0,0 0-118 0 0,0 0-94 0 0,0 0-65 0 0,-3 1-47 0 0,-4 1-342 0 0,9-1 110 0 0,5-1 103 0 0,5 0 98 0 0,2-1 90 0 0,1 0 83 0 0,-2 0 79 0 0,-3 0 69 0 0,93-18 285 0 0,20-9-351 0 0,-65 14 77 0 0,5-1-23 0 0,96-21 99 0 0,-53 14-137 0 0,-62 15-52 0 0,0 0-33 0 0,1 1-39 0 0,0 2-44 0 0,-44 4-57 0 0,0 0 34 0 0,1-1-77 0 0,1 1 122 0 0,-1 0 109 0 0,1-1 95 0 0,0 1 83 0 0,-1 0 71 0 0,1-1 58 0 0,1 1 315 0 0,1-1 961 0 0,-5 1-1073 0 0,-1 1-98 0 0,-1-1-245 0 0,1 0-39 0 0,-1 1-44 0 0,0-1-49 0 0,1 0-357 0 0,1 0 90 0 0,0 1 80 0 0,-1-1 70 0 0,1 0 58 0 0,-1 0 62 0 0,0 0 111 0 0,-1 1 320 0 0,2-1-367 0 0,-1 1-69 0 0,1-1-79 0 0,-1 0-91 0 0,1 0-108 0 0,0 0 86 0 0,-1 0-33 0 0,1 0-257 0 0,0 1 188 0 0,0-1-32 0 0,0 0-36 0 0,0 0-35 0 0,0 0-38 0 0,-1 0-40 0 0,1 0-40 0 0,0 0-42 0 0,0 0-44 0 0,0 0-46 0 0,0 0-46 0 0,0 0-49 0 0,0 0-49 0 0,0 0-52 0 0,1 0 100 0 0,-1 0-39 0 0,1 0-191 0 0,1 0-525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8.3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36 227 9677 0 0,'0'0'653'0'0,"0"0"-248"0"0,0 0-101 0 0,0 0-44 0 0,0 0-5 0 0,0 0-68 0 0,0 0-53 0 0,0 0-40 0 0,-3 18 164 0 0,1-5-158 0 0,-2 6-14 0 0,-1 6 42 0 0,1-4 55 0 0,1 1 73 0 0,1-9-83 0 0,1 0 36 0 0,-2 19 190 0 0,0 0-80 0 0,1 0-72 0 0,1-1-62 0 0,0 8-35 0 0,0-1-63 0 0,1 8-45 0 0,0 23-55 0 0,1 8-12 0 0,-1-76 9 0 0,0-1-3 0 0,0-2-125 0 0,1-6-30 0 0,5-5-77 0 0,0-1 92 0 0,7-11 20 0 0,-1-6 164 0 0,1 1-54 0 0,0-1-51 0 0,0 0-45 0 0,7-15-137 0 0,0-1-76 0 0,1 1-60 0 0,2 1-43 0 0,19-37-1442 0 0,13-14 1883 0 0,-18 39-550 0 0,2 3 102 0 0,-17 25 271 0 0,3 1 51 0 0,1 2 73 0 0,3 6 90 0 0,-14 14 100 0 0,-4 6 104 0 0,-3 4 80 0 0,-2 4 61 0 0,-4-2-139 0 0,-1-1 0 0 0,1 1 0 0 0,-1 0 1 0 0,0 0-1 0 0,0 0 0 0 0,-1 0 0 0 0,1 1-243 0 0,0 5 382 0 0,1 15 298 0 0,0 0-101 0 0,-1 1-90 0 0,-1-1-77 0 0,1 6-3 0 0,-2 0-74 0 0,0 7-2 0 0,0 19 100 0 0,-1-9-57 0 0,1-17-81 0 0,1-6-4 0 0,0 1 52 0 0,0-23-288 0 0,1 30 197 0 0,2-14-186 0 0,2-9-88 0 0,3-1-60 0 0,2-3-72 0 0,3-2-79 0 0,12-1-200 0 0,1-4 73 0 0,0-5 58 0 0,0-3 47 0 0,5-4-9 0 0,35-19-289 0 0,-63 28 530 0 0,49-25-463 0 0,1-3-64 0 0,8-4-132 0 0,0 2-42 0 0,-38 22 352 0 0,0 0 0 0 0,1 1 0 0 0,0 2 0 0 0,9-2 372 0 0,-23 7-95 0 0,0 0-1 0 0,0 1 1 0 0,0 0 0 0 0,1 1 95 0 0,9 2-82 0 0,-5 3 115 0 0,-8-1 31 0 0,-1 2 37 0 0,0 0 41 0 0,-1 1 46 0 0,-1 2 50 0 0,0 1 55 0 0,-1 2 148 0 0,1 2-34 0 0,1 13 308 0 0,-1 1-127 0 0,-1 0-119 0 0,-1 1-112 0 0,0 0-104 0 0,-1 0-96 0 0,-1 0-89 0 0,1-7-72 0 0,0-1-47 0 0,-1-19 7 0 0,0 11-126 0 0,1 22-61 0 0,-1-28 153 0 0,1 0-35 0 0,-1 0-26 0 0,0-1-44 0 0,0 0-51 0 0,0 1-61 0 0,0 0-111 0 0,0 0-95 0 0,-1 0-104 0 0,1 1-115 0 0,0-5 314 0 0,0 1-34 0 0,0 0-34 0 0,0 0-35 0 0,-1 0-37 0 0,1 0-38 0 0,0-1-40 0 0,0 1-40 0 0,-1 3-627 0 0,1-1-64 0 0,-1 2-333 0 0,-1 3-913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8T00:06:18.253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2831 0,'-7'12,"-44"69,-4-2,-3-2,-4-3,-3-2,-2-4,-4-3,-3-2,-54 33,-531 369,225-117,388-308,-653 510,589-474,77-56,1 2,0 1,2 1,1 2,1 0,-9 14,34-37,1 1,-1-1,1 1,0 0,0 0,0 0,1 0,-1 0,1 0,0 0,0 0,0 1,1-1,-1 0,1 1,0-1,0 1,1-1,-1 0,1 0,0 1,0-1,1 0,-1 0,1 0,0 0,0 0,0 0,0-1,1 1,-1-1,1 1,0-1,0 0,1 0,-1 0,0-1,1 1,0-1,0 0,-1 0,1 0,0 0,1-1,-1 0,0 0,46 17,1-2,1-2,0-3,0-2,1-2,0-3,41-2,-52 0,624 20,372 27,-640-14,336-15,-512-27,0-10,176-38,-357 47</inkml:trace>
  <inkml:trace contextRef="#ctx0" brushRef="#br0" timeOffset="852.884">3722 2299,'0'0,"-20"2,427 90,-152-62,-164-22,-2 3,0 5,59 18,-145-34,1 0,-1 0,1 1,-1 0,0-1,1 1,-1 1,0-1,1 0,-1 1,0-1,0 1,0 0,-1 0,1 0,0 1,-1-1,1 1,-1-1,0 1,0 0,0 0,0 0,0 0,-1 0,1 0,-1 0,0 1,0-1,0 0,0 1,-1-1,0 1,1 0,-6 12,-1 0,-1-1,0 0,-1 0,-1-1,0 0,-1 0,0-1,-1 0,0-1,-8 6,1 2,-295 332,259-284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6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1 560 0 0,'0'0'1706'0'0,"0"0"-1182"0"0,0 0 454 0 0,0 0 1444 0 0,0 0-1739 0 0,0 0-70 0 0,0 0-169 0 0,0 0-61 0 0,0 0-54 0 0,0 0-50 0 0,0 0 59 0 0,0 0-83 0 0,0 0-63 0 0,0 0-48 0 0,0 0 30 0 0,0 0-68 0 0,0 0-57 0 0,0 0-42 0 0,0 0-72 0 0,0 0 98 0 0,0 0 36 0 0,0 0 36 0 0,0 0 55 0 0,0 0 123 0 0,2 22 538 0 0,7 123 127 0 0,-5-85-726 0 0,-3-30-159 0 0,1-2-41 0 0,1 29-7 0 0,7 154 0 0 0,-6 1-41 0 0,-5-74-154 0 0,1-83 39 0 0,-1 1-91 0 0,1-28 73 0 0,0 0-36 0 0,1 0-40 0 0,-1-1-42 0 0,1 10-168 0 0,0 0-95 0 0,0-1-105 0 0,1 1-114 0 0,0-17 186 0 0,2 25-675 0 0,-3-32 810 0 0,1 0-60 0 0,0 2-151 0 0,-1-8 278 0 0,0 1-34 0 0,0 0-38 0 0,1-1-43 0 0,-1 1-45 0 0,1 0-48 0 0,0 5-515 0 0,4 6-627 0 0,-6-19 1714 0 0</inkml:trace>
  <inkml:trace contextRef="#ctx0" brushRef="#br0" timeOffset="266.568">1 1143 6989 0 0,'0'-6'647'0'0,"0"0"-82"0"0,0 1-181 0 0,0 0-42 0 0,0 1-42 0 0,0-1-38 0 0,0 1-36 0 0,0-1-33 0 0,0-4 101 0 0,0 3-151 0 0,0 0-45 0 0,1-7-7 0 0,1 1-97 0 0,3-15-82 0 0,-3 18 115 0 0,1 1 57 0 0,6-16 190 0 0,1 1-48 0 0,2 0-45 0 0,2 1-39 0 0,17-20 43 0 0,4 5-102 0 0,-24 28-82 0 0,-1 0 0 0 0,1 1 0 0 0,1 0 0 0 0,0 1 1 0 0,0 0-1 0 0,0 1 0 0 0,1 1 0 0 0,0 0 0 0 0,4-1-1 0 0,-6 3 14 0 0,1 0-1 0 0,0 1 1 0 0,0 0-1 0 0,2 1-13 0 0,-1 0 0 0 0,1 1 0 0 0,-1 0 0 0 0,0 1-1 0 0,1 1 1 0 0,-1 0 0 0 0,0 1-1 0 0,0 0 1 0 0,0 1 0 0 0,0 0-1 0 0,-1 1 1 0 0,0 1 0 0 0,0 0 0 0 0,1 1 0 0 0,-2 0-10 0 0,-1 0 0 0 0,0 1 0 0 0,0 0 1 0 0,0 1-1 0 0,-2 0 0 0 0,1 0 1 0 0,-1 1-1 0 0,0 0 0 0 0,-1 1 10 0 0,1 0-62 0 0,-2 1 0 0 0,0 0 0 0 0,2 4 62 0 0,-3-3-61 0 0,0 1 0 0 0,-1 0 0 0 0,-1-1 0 0 0,0 1 0 0 0,-1 0 0 0 0,0 1 0 0 0,-1-1 0 0 0,-1 5 61 0 0,0-3-73 0 0,-1 0 1 0 0,-1 0 0 0 0,-1 0-1 0 0,-4 14 73 0 0,-8 16-93 0 0,-7-2 48 0 0,-4 0 57 0 0,4-13 60 0 0,-1-1-1 0 0,-22 22-71 0 0,2-8 24 0 0,-6 0-83 0 0,24-23-16 0 0,0-1-38 0 0,-1 0-42 0 0,1-1-48 0 0,-1-1-53 0 0,0 0-60 0 0,10-8 110 0 0,-47 27-532 0 0,43-28 449 0 0,-1-1-71 0 0,0-1-95 0 0,10-5 184 0 0,-1 0-34 0 0,-1-1-211 0 0,-3-2-342 0 0,0-8-651 0 0</inkml:trace>
  <inkml:trace contextRef="#ctx0" brushRef="#br0" timeOffset="566.824">864 1256 9121 0 0,'-5'14'485'0'0,"1"-1"-70"0"0,-1 1-62 0 0,0 0-59 0 0,-1 2-9 0 0,1 0-64 0 0,-1 0-53 0 0,1 0-43 0 0,-5 13 23 0 0,-2 19 15 0 0,7-28-69 0 0,-2 13 57 0 0,2-8 30 0 0,0 0 42 0 0,1 0 190 0 0,1 1 0 0 0,0 5-413 0 0,3 4 302 0 0,4-18-322 0 0,4-3-88 0 0,5-2-111 0 0,-10-10 158 0 0,0 0-1 0 0,0-1 0 0 0,1 0 1 0 0,-1 0-1 0 0,0 0 0 0 0,0 0 1 0 0,2 0 61 0 0,26 1-447 0 0,-10-4 201 0 0,-4-2 104 0 0,-2-1 79 0 0,-4 1-19 0 0,1-2 0 0 0,-1 0 0 0 0,7-4 82 0 0,-1-2-86 0 0,0-1 1 0 0,0-1 0 0 0,5-6 85 0 0,4-7-230 0 0,13-16 230 0 0,-2-4-201 0 0,-5 3-30 0 0,-3-3-75 0 0,3-12-133 0 0,8-31-299 0 0,-21 35 244 0 0,-8 0 40 0 0,-5-1 42 0 0,-5-1 43 0 0,-1 43 271 0 0,-1 0-1 0 0,0 0 1 0 0,-2 0 0 0 0,1-1 98 0 0,-1 5-60 0 0,0 1 0 0 0,0-1 0 0 0,-4-8 60 0 0,-8-8-59 0 0,-5 5 49 0 0,-5 6 59 0 0,21 13-26 0 0,0 0 0 0 0,-1 1 1 0 0,1 0-1 0 0,-1 0 0 0 0,-3 0-23 0 0,1 0 4 0 0,0 1 0 0 0,0 0 0 0 0,0 0 0 0 0,0 1 0 0 0,-3 0-4 0 0,2 1-24 0 0,1 0 0 0 0,-1 0-1 0 0,1 0 1 0 0,-5 3 24 0 0,-27 18-212 0 0,3 6-110 0 0,3 6-109 0 0,4 2-103 0 0,3 0-102 0 0,5-1-97 0 0,14-25 371 0 0,2-1-43 0 0,-1 0-47 0 0,1 1-47 0 0,-2 7-395 0 0,-4 11-575 0 0</inkml:trace>
  <inkml:trace contextRef="#ctx0" brushRef="#br0" timeOffset="833.55">1780 161 9509 0 0,'0'0'1169'0'0,"0"0"-423"0"0,0 0-163 0 0,0 0-47 0 0,0 0 53 0 0,0 0-99 0 0,0 0-103 0 0,0 0-109 0 0,0 0-136 0 0,0 0-62 0 0,0 0-47 0 0,0 0-69 0 0,-1 3-93 0 0,-1 11 101 0 0,-2 9 89 0 0,0 7 73 0 0,-8 90 476 0 0,9-69-437 0 0,-2 86-44 0 0,7 1-82 0 0,6 26-63 0 0,13 78-59 0 0,-14-175 10 0 0,1-3-113 0 0,0 7-121 0 0,0-2-82 0 0,-6-42 153 0 0,7 38-127 0 0,-5-44 200 0 0,-1-1-65 0 0,-1-5 6 0 0,0 0-57 0 0,1 0-66 0 0,-1-1-74 0 0,0 1-85 0 0,0 0-93 0 0,0-1-104 0 0,-1 0-111 0 0,0-11 391 0 0,1 5-399 0 0,-1-6 507 0 0,0 0-70 0 0,-1 0 127 0 0,1-2-34 0 0,-1 1-37 0 0,0 0-42 0 0,1-1-46 0 0,-1 1-50 0 0,0-1-56 0 0,1-1-58 0 0,-1 0-236 0 0,0-1-73 0 0,0-1-246 0 0,0-1-642 0 0</inkml:trace>
  <inkml:trace contextRef="#ctx0" brushRef="#br0" timeOffset="1033.895">1528 671 6989 0 0,'0'0'1382'0'0,"0"0"-492"0"0,0 0-183 0 0,0 0-43 0 0,0 0-153 0 0,0 0-43 0 0,0 0-50 0 0,0 0-57 0 0,0 0 5 0 0,0 0-90 0 0,0 0-78 0 0,0 0-71 0 0,0 0-61 0 0,0 0-52 0 0,0 0-42 0 0,0 0-32 0 0,0 0-352 0 0,0 0 55 0 0,1 0 52 0 0,-1 0 46 0 0,1 0 44 0 0,-1 0 38 0 0,2 0-77 0 0,1 0 84 0 0,-1 0 102 0 0,4 0-24 0 0,-4 0 32 0 0,0 0-37 0 0,14-1 147 0 0,0-1 47 0 0,39-9 356 0 0,-31 4-286 0 0,-8 3-93 0 0,0 0-53 0 0,80-23 61 0 0,-64 18-96 0 0,0-2-58 0 0,-6 3-47 0 0,0-2-67 0 0,1 1-80 0 0,-1-1-92 0 0,-4 1-20 0 0,0 0-79 0 0,0 0-88 0 0,0-1-95 0 0,-1 1-100 0 0,1-1-110 0 0,0-1-116 0 0,0 1-124 0 0,-9 3 277 0 0,1 0-73 0 0,3-2-247 0 0,9-5-645 0 0</inkml:trace>
  <inkml:trace contextRef="#ctx0" brushRef="#br0" timeOffset="1250.687">2378 19 9781 0 0,'0'0'1468'0'0,"0"0"-575"0"0,0 0-398 0 0,0 0-64 0 0,0 0-76 0 0,0 0-91 0 0,0 0-122 0 0,0 1-53 0 0,-1 2-35 0 0,-4 10-31 0 0,-1 2-4 0 0,-7 21-18 0 0,4-7 72 0 0,2-1 92 0 0,3-12-34 0 0,2 0 41 0 0,-2 11 185 0 0,0-1-51 0 0,1 1-47 0 0,0-1-43 0 0,0 1-41 0 0,1-1-35 0 0,-2 28 46 0 0,2-6-105 0 0,1 0-60 0 0,4 109-106 0 0,1-89 110 0 0,3 27-178 0 0,-3-33 18 0 0,0-1-52 0 0,2 1-75 0 0,1-1-97 0 0,2 9-320 0 0,-6-40 336 0 0,-1-13 117 0 0,0 0-36 0 0,0 0-42 0 0,-1 0-48 0 0,1-3 16 0 0,-1 0-42 0 0,0 0-48 0 0,1 0-50 0 0,-1 0-56 0 0,0 0-58 0 0,0 0-63 0 0,0 0-68 0 0,-1-10 406 0 0,1 9-704 0 0,-1-9 616 0 0,0 0-72 0 0,0-1 7 0 0,0 0-81 0 0,-1 0-94 0 0,1-1-110 0 0,-1-1 33 0 0,1 0-69 0 0,-1-1-225 0 0,-1 1-581 0 0</inkml:trace>
  <inkml:trace contextRef="#ctx0" brushRef="#br0" timeOffset="1506.735">2040 630 104 0 0,'0'0'2233'0'0,"0"0"-1592"0"0,0 0 565 0 0,0 0 906 0 0,0 0-1237 0 0,0 0-45 0 0,0 0-99 0 0,0 0-399 0 0,0 0-33 0 0,0 0 202 0 0,0 0-114 0 0,0 0-103 0 0,0 0-88 0 0,0 0-75 0 0,0 0-61 0 0,0 0-48 0 0,0 0-45 0 0,0 0-39 0 0,0 0-453 0 0,0 0 414 0 0,1 0 35 0 0,3 0 19 0 0,10-2 18 0 0,9-1 36 0 0,9-1-7 0 0,-5-1 59 0 0,-1 0 58 0 0,5-3 83 0 0,102-31 289 0 0,-105 30-411 0 0,1 0-37 0 0,-6 1-41 0 0,0 1-37 0 0,0-1-44 0 0,0 1-50 0 0,0 0-54 0 0,0 0-63 0 0,1 1-66 0 0,-1-1-73 0 0,1 1-80 0 0,0 1-84 0 0,0 0-92 0 0,0 0-96 0 0,0 1-103 0 0,1 1-109 0 0,-1 0-114 0 0,1 1-121 0 0,37 0-1739 0 0</inkml:trace>
  <inkml:trace contextRef="#ctx0" brushRef="#br0" timeOffset="1670.628">2899 896 11405 0 0,'-18'31'896'0'0,"8"-10"-263"0"0,1-2-64 0 0,1 4 53 0 0,0 0-391 0 0,-1 0-56 0 0,-13 41 210 0 0,14-36-177 0 0,2 4 120 0 0,5-16-110 0 0,0 1 44 0 0,1-9-178 0 0,0 4-34 0 0,1 0-88 0 0,0 0-74 0 0,2-2-64 0 0,5 4-206 0 0,-6-12 323 0 0,-1-1 0 0 0,1 1 0 0 0,0-1 0 0 0,0 0 1 0 0,-1 0-1 0 0,1 0 0 0 0,0 0 0 0 0,0 0 0 0 0,0 0 1 0 0,0 0-1 0 0,0-1 0 0 0,2 1 59 0 0,8 1-206 0 0,-1-2 34 0 0,12-3-88 0 0,-2-5 94 0 0,1-3 67 0 0,-9 2 53 0 0,0-1-1 0 0,-1 0 1 0 0,3-3 46 0 0,4-6-101 0 0,31-30-181 0 0,-26 23 83 0 0,-2-2-52 0 0,-1-1-61 0 0,-3-1-72 0 0,-4-2-81 0 0,-4-1-91 0 0,-4 6 114 0 0,-2 0-75 0 0,0-5-172 0 0,-5-15-405 0 0,-6 0 37 0 0,-3 17 436 0 0,-2 6 186 0 0,-3 1 99 0 0,13 20 269 0 0,-2-1 1 0 0,1 1 0 0 0,0 0-1 0 0,0 0 1 0 0,-1 0 0 0 0,0 0 0 0 0,0 1-1 0 0,-2-2 67 0 0,-23-8-266 0 0,10 10 156 0 0,0 4 56 0 0,2 5 65 0 0,1 5 76 0 0,5 1-256 0 0,5-6 32 0 0,1 1-40 0 0,-1 0-43 0 0,1-1-45 0 0,1 1-51 0 0,0-1-53 0 0,1-1 12 0 0,1 0-33 0 0,-4 11-904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5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88 9021 0 0,'0'0'1074'0'0,"0"0"-759"0"0,0 0-38 0 0,0 0 7 0 0,0 0-71 0 0,0 0-66 0 0,0 0-64 0 0,0 0-67 0 0,0 0-123 0 0,0 0 38 0 0,0 0 77 0 0,0 0 208 0 0,0 0-159 0 0,0 0-99 0 0,0 0-37 0 0,0 0-161 0 0,1 0 122 0 0,8-3 57 0 0,28-7 47 0 0,46-11 77 0 0,-45 11-61 0 0,-1 1-48 0 0,-4 2-71 0 0,9-2-222 0 0,-23 5 139 0 0,-9 2 47 0 0,0 0-40 0 0,0 1-47 0 0,1-1-56 0 0,-3 1 0 0 0,0 0-49 0 0,1 0-54 0 0,-1 0-59 0 0,0 0-63 0 0,0 0-68 0 0,1 1-73 0 0,-2-1-78 0 0,0 1-263 0 0,2 0-602 0 0</inkml:trace>
  <inkml:trace contextRef="#ctx0" brushRef="#br0" timeOffset="265.484">101 272 8965 0 0,'0'0'1460'0'0,"0"0"-569"0"0,0 0-241 0 0,0 0-114 0 0,0 0-299 0 0,0 0-35 0 0,0 0 102 0 0,0 0-120 0 0,1 0-107 0 0,0 0-104 0 0,0 0-109 0 0,-1 0-135 0 0,2 0-267 0 0,9 0 457 0 0,0-1-1 0 0,0 0 0 0 0,0-1 0 0 0,9-3 82 0 0,-8 2-111 0 0,1 0-38 0 0,1-1-74 0 0,0 0-77 0 0,5-1-163 0 0,23-7-537 0 0,-29 9 635 0 0,0-1-64 0 0,1-1-146 0 0,-6 2 239 0 0,0 1-35 0 0,0-1-41 0 0,1 0-42 0 0,0 0-47 0 0,0 0-51 0 0,3-2-129 0 0,1 1-45 0 0,4-3-190 0 0,9-3-507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5:37:59.7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 0,'0'0,"-1"0,1 0,0 0,-1 0,1 0,-1 0,1 0,0 0,-1 0,1 0,-1 0,1 1,0-1,-1 0,1 0,-1 0,1 0,0 1,-1-1,1 0,0 0,0 1,-1-1,1 0,0 1,-1-1,1 1,-7 9,5-6,0 1,0 0,1-1,0 1,0 0,0 0,1 0,-1 0,1 0,0 1,2 13,0 0,0 1,0-7,6 43,27 239,-24-78,-10 2,-11 16,6-175,6-68,-1 0,2 1,-1-1,1 1,0 0,1-1,0 1,0-1,9-18,2 0,1 1,1 1,1 1,1 0,1 1,6-4,-2 5,0 0,2 1,0 2,1 1,1 1,19-8,-28 16,1 0,0 1,1 1,9-1,-18 5,1 0,-1 1,1 1,0-1,-1 2,1 0,-1 0,2 1,-9 0,0-1,1 1,-1-1,0 1,0 1,0-1,0 1,3 2,-5-3,-1 0,1 0,-1 1,0-1,1 1,-1-1,0 1,-1 0,1-1,0 1,-1 0,0 0,0 0,0 1,1-1,-1 4,0-1,-1 0,1 1,-1-1,-1 0,1 1,-1-1,0 0,0 0,-1 0,-1 5,-3 5,-1-1,0 0,-1-1,-1 1,-4 6,-1-2,-1 0,-1 0,-1-2,-1 0,0-1,-1 0,-1-1,-6 2,0 0,-1-2,0-1,-2-1,1-1,-5 0,14-6,-1-1,0 0,-2-2,11-1,-1-1,1-1,-1 0,1 0,-1-1,0-1,-14-4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5:37:58.30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0 801,'10'-1,"128"-22,45-16,140-50,-175 52,65-6,-152 31,-32 7</inkml:trace>
  <inkml:trace contextRef="#ctx0" brushRef="#br0" timeOffset="573.863">471 1,'0'0,"0"4,4 18,0-1,1 0,7 18,1 4,33 126,0 53,-26-97,-5 0,-6 23,-7-113,-2 0,-2 0,-6 34,3-45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0:48.49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177 40,'-12'-14,"-15"-11,27 25,-1 0,1 0,-1 0,1 0,0 0,-1 0,1 0,0 0,-1 0,1 0,0 1,-1-1,1 0,0 0,0 0,-1 0,1 1,0-1,0 0,-1 0,1 1,0-1,0 0,-1 1,1-1,0 0,0 1,0-1,0 0,0 1,0-1,0 0,-1 1,1-1,0 0,0 1,-5 16,4-15,-19 89,4 1,-5 91,20-169,-19 240,-7 72,22-286,-3 22,3 2,18-110,-4 16,41-132,7 3,7 3,67-118,-112 240,1 1,2-1,-16 25,1 1,0 0,0 0,1 0,0 1,0 0,1 1,0 0,6-4,-12 9,0-1,0 1,1-1,-1 1,0 0,1 0,-1 0,1 1,-1-1,1 1,-1 0,1 0,-1 0,1 0,-1 1,1 0,-1-1,1 1,-1 0,0 1,0-1,1 1,-1-1,0 1,0 0,0 0,-1 0,1 0,0 1,-1-1,1 1,-1 0,0-1,1 3,6 9,0 0,-2 1,0 0,0 0,-1 0,2 13,0-3,-1 0,-2 1,0 0,-2 0,-1 10,-2-36,0 0,0 0,0 0,0 0,0 0,0 0,0 0,0 0,0 0,0 1,0-1,0 0,0 0,0 0,0 0,0 0,0 0,0 0,0 0,0 0,0 1,0-1,0 0,1 0,-1 0,0 0,0 0,0 0,0 0,0 0,0 0,0 0,0 0,0 0,0 0,0 0,0 1,1-1,-1 0,0 0,0 0,0 0,0 0,0 0,0 0,0 0,0 0,0 0,1 0,-1 0,0 0,0 0,0 0,0 0,0 0,0 0,0-1,0 1,0 0,1 0,-1 0,0 0,8-8,12-21,-10 16,-9 11,7-9,0 1,1-1,1 2,5-6,-13 13,1 0,-1 0,0 0,0 1,1-1,-1 1,1 0,0 0,-1 0,1 0,0 0,-1 0,1 1,0-1,0 1,0 0,0 0,-1 0,1 0,0 0,0 1,0-1,0 1,-1 0,1 0,3 2,0 1,0 0,-1 1,1 0,-1 0,0 0,-1 0,1 1,-1-1,0 1,-1 0,3 6,14 25,-2 0,-1 2,6 25,33 124,-49-161,8 30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0:48.49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1198 7234,'15'-12,"211"-149,-49 37,178-146,-218 155,54-61,199-237,-307 322,-7-2,-4-4,-6-1,-5-3,19-56,-75 146,0 3,-1 0,-2-1,1 1,-1-1,1 0,-2 0,1 0,-2 9,0 0,0 0,0-1,0 1,0 0,0 0,0 0,0 0,0 0,0 0,0 0,0 0,0 0,0-1,0 1,0 0,0 0,0 0,0 0,0 0,0 0,0 0,0 0,0-1,0 1,0 0,0 0,0 0,0 0,0 0,0 0,0 0,0 0,0 0,0-1,0 1,0 0,0 0,-2 0,2 0,0 0,0 0,0 0,0 0,0 0,0 0,0 0,0 0,0 0,-1 0,1 0,0 0,0 0,0 0,0 0,0 0,0 0,0 0,0 0,-1 0,1 0,0 0,0 0,0 0,-2 2</inkml:trace>
  <inkml:trace contextRef="#ctx0" brushRef="#br0" timeOffset="1">2422 5643,'0'0,"-17"15,580-445,-553 422,2 0,-1 0,0 1,1 0,1 1,-1 0,2 0,-1 1,1 1,4-1,-16 4,0 1,0-1,-1 1,2 0,-2 0,2 0,-1 0,0 0,0 0,-1 0,2 1,-1-1,0 1,0-1,0 1,0-1,-1 1,1 0,0 0,-1 0,1 0,0 0,0 0,-1 0,0 0,0 0,1 0,-1 1,0-1,0 0,1 1,-2-1,1 2,4 5,-1 1,-2-1,2 1,-2 0,1 7,-3-15,11 65,0 64,-11 71,-1-121,1-4</inkml:trace>
  <inkml:trace contextRef="#ctx0" brushRef="#br0" timeOffset="2">306 8139,'-19'1,"12"0,-1 1,2 0,-2 1,2-1,-2 1,2 0,-1 0,1 1,-6 3,-4 4,1 0,-1 1,1 2,-3 4,2 0,0 0,1 1,2 1,1 0,0 0,2 1,1 0,2 0,-5 23,8-27,1 0,1 0,1 0,1 0,0 1,3-1,-1 0,2 0,0 0,2 0,0-1,1 1,2-1,3 5,-5-12,-1-2,0 1,1-1,0 1,2-1,-1-1,1 1,0-1,0-1,1 1,0-1,0-1,0 1,1-1,3 0,-7-2,1 0,-1 0,1-1,0 0,1 0,-2-1,1 1,1-1,-2-1,1 1,0-1,1 0,-2-1,1 0,-1 0,1 0,0 0,-2-1,2 0,-2 0,0-1,8-3,-3 0,-2 0,1-1,-1 0,-2 0,2 0,-1-1,-2 0,0 0,2-3,9-16,-3-1,5-16,-3 1,-2 0,-2-1,3-42,-11 53,-3-1,-1 0,-3 0,0 1,-6-17,6 41,1 1,-2-1,0 1,-1 0,1 0,-5-5,8 11,-2 1,2 0,0 0,-2 0,1 0,1 0,-2 0,0 0,1 1,-1-1,1 1,-1-1,1 1,-1 0,-1 0,2 0,-1 0,-1 0,2 0,-2 1,2-1,-2 1,1 0,-1 0,2 0,-5 0,0 1,0 0,1 0,0 1,-1 0,1 0,0 0,-1 1,1 0,-5 2,-48 33,55-35,-30 22</inkml:trace>
  <inkml:trace contextRef="#ctx0" brushRef="#br0" timeOffset="3">2422 8402,'0'-6,"-1"0,0 0,0 0,-1 0,0 0,-1 0,1 1,-5-5,-2-3,0 0,-1 1,-1-1,3 5,-1 0,0 0,1 1,-3 0,1 0,0 1,0 0,-2 0,1 1,-8-2,2 1,0 1,-1 0,0 1,0 1,-1 0,1 1,-7 0,-1 1,1 1,-1 1,0 1,0 0,2 2,-1 0,-1 1,2 1,0 1,0 1,-3 1,2 2,1 1,-1 1,2 0,1 2,0 0,2 0,-1 2,3 0,-1 0,3 2,1 0,-1 0,2 1,2 0,-1 5,4-10,3 1,-1-1,2 1,0 1,3-1,-1 0,0 1,3-1,0 1,2 0,0-1,1 0,1 1,1-1,0 0,1 0,2-1,1 0,0 0,1 0,1 0,-4-6,0 0,2-1,0 0,0 0,0-1,1 0,0 0,0-1,2 0,-1 0,1-1,-1 0,12 2,-13-4,2 0,-2-1,1 0,1-1,-1 0,1 0,-1-1,0 0,1-1,-1 0,1 0,-2-1,1 0,1 0,-2-1,4-1,9-5,-1 0,-1-1,0 0,-1-2,0 0,-2 0,1-2,-2 1,0-2,9-11,11-13,-4-1,-1-1,20-36,-6-1,-6-1,-3-1,-5-2,1-20,-6 1,-6-1,-5-1,-5-33,-10 120,1-16,-2-19,-2 43,1-1,0 1,-2-1,1 1,-1 0,-1-1,0 1,-1 0,-5-3,10 11,0-1,-1 1,1 0,0 0,0 0,-1 0,1 0,0 0,0 0,-2 0,2 0,0 0,0 0,-1 0,1 0,0 0,-1 0,1 0,0 0,0 0,-1 0,1 0,0 0,0 0,0 0,-2 0,2 1,0-1,0 0,-2 2,0 0,0-1,1 1,-1 0,1 0,0 0,0 0,-1 1,1-1,1 0,-1 0,-11 33,2 1,3 0,-2 18,-4 117,10-130,-4 147,9-1,14 18,-5-113,7 0,3-1,6-1,5-1,15 20,-1-20,-8-24</inkml:trace>
  <inkml:trace contextRef="#ctx0" brushRef="#br0" timeOffset="4">3128 8913,'0'0,"5"-4,13-12,-1 0,-1-1,-1-1,1 0,-4 0,1-1,2-8,9-20,-2-2,4-22,-10 21,-3-1,3-41,-12 60,-1 1,-5-1,1 1,-3 0,-2-8,5 32,-2 0,1 0,-1 0,1 1,-4-3,6 7,0 1,-1 0,1 0,-1 1,1-1,-1 0,-1 0,2 0,-1 0,0 0,0 1,1-1,-2 0,1 1,0-1,-1 0,1 1,0-1,0 1,-1-1,1 1,0 0,0 0,-1-1,1 1,0 0,-1 0,1 0,0 0,-2 0,2 0,0 0,0 0,-1 1,1-1,0 0,-1 1,-3 1,0 0,0 1,0 0,0 0,0 0,1 0,0 0,0 1,1 0,-1-1,0 1,1 0,0 0,0 2,-10 12,3 2,-5 11,15-30,-17 38,2 1,4 0,1 0,-2 25,8-37,3 0,1 1,1-1,2 0,2 0,0-1,5 9,-3-22,-1 0,2 1,-1-2,2 1,0-1,1 0,2-1,-1 1,2-2,-1 0,2 0,0 0,2-2,-1 1,0-1,2-1,-1-1,1 1,18 4,1-1,0-2,1 0,1-2,-1-1,1-2,0-1,0-1,0-1,27-3,14-5,1-2,-1-3,-2-3,63-19,-35 5</inkml:trace>
  <inkml:trace contextRef="#ctx0" brushRef="#br0" timeOffset="5">4354 7584,'17'281,"-5"-155,9 110,38 322,-28-309</inkml:trace>
  <inkml:trace contextRef="#ctx0" brushRef="#br0" timeOffset="6">3147 212,'-1'1,"0"0,1 0,-2-1,2 1,-1-1,0 1,0-1,1 1,-2-1,1 1,0-1,-1 0,1 1,1-1,-1 0,-4 2,-772 320,646-262,2 4,6 4,4 5,2 3,-23 27,5 9,8 5,-22 34,87-85,3 3,4 1,-36 67,63-86,2 0,4 1,1 1,5 0,2 1,1 16,-2 40,7 2,5-1,7 1,6-1,17 53,-10-99,3 0,4 0,4-2,4 0,147 242,-123-214,32 56,70 109,-105-178,6-2,16 13,-2-12,6-2,89 64,-36-42,106 58,-165-114,2-1,70 26,-7-12,39 7,-47-21,3-4,1-4,2-5,3-5,-2-5,3-4,25-4,13-7,1-6,-1-6,140-23,-9-15,273-73,-518 104,0-2,-2-3,1-1,17-12,11-11,-2-2,28-23,-29 14,-4-3,-3-3,-3-3,-4-2,-4-3,21-34,170-245,-136 176,271-428,-356 534,-5-2,-3 0,-4-2,-5 0,-3-1,0-20,-10 13,-4-1,-3 0,-6 0,-5 0,-3 0,-4 1,-7 1,-2 0,-5 1,-4 2,-31-45,-36-41,-9 3,-125-133,157 204,-6 4,-3 2,-6 3,-4 3,-4 4,-17-4,44 32,-5 2,-1 3,-2 3,-3 3,-1 3,-2 3,-1 2,-1 4,-1 3,-35-2,-61 0,-1 5,-78 6,-17 8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7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1 130,'7'4,"0"1,0 0,0 0,0 0,-1 1,0 0,-1 1,1-1,-1 1,0 0,-1 0,3 5,7 16,-1 1,6 23,-14-40,9 29,7 32,-17-54,0 0,-1 0,-2 1,0 0,-1 0,0-16,-2-6,-1-13,-3-25,4 11,2 0,2 1,0-1,2 0,2-6,-3 22,1 1,0-1,0 0,1 1,1 0,0 0,1 1,0-1,1 1,0 1,0 0,7-6,3 0,1 1,1 2,0-1,0 2,2 1,-1 1,6-2,29-8,1 1,17-1,-21 7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7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25 1,'-7'19,"2"-5,1 9,0-1,1 2,2-1,0 0,2 0,0 0,2 7,9 47,12 37,-19-94,0 2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7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0,'0'0,"0"0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503 1,'-12'0,"-1"1,1 0,-1 1,1 0,0 1,0 1,0 0,0 0,1 2,0-1,-4 3,-20 13,1 2,-15 14,23-18,1 2,1 1,1 2,1 0,1 1,-18 27,32-40,-1 1,1 0,1 0,0 1,1 0,1 0,0 0,0 0,2 0,0 1,0 0,1-1,1 1,1 0,0-1,3 12,-2-17,0 0,0 0,1 0,1-1,-1 1,1-1,1 0,4 6,-6-9,1 0,0-1,1 1,-1-1,1 0,0 0,0-1,0 1,0-1,1 0,-1-1,1 1,0-1,0 0,7 2,1-2,0 0,-1 0,1-1,0-1,11 0,15-4,28-5,56-16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13:18.55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220 0,'-5'7,"-4"9,2 0,0 1,0 0,2 0,-2 8,3-10,-27 106,6 0,3 11,-21 250,9 90,21 190,19-451,18 84,-7-172,4-2,6 0,8 7,-16-69,3-1,2-1,2-1,3-2,3 0,31 40,-32-54,1-1,2-2,2-1,1-2,2-2,1-1,1-2,26 12,27 8,2-5,2-3,1-5,2-4,95 16,81 2,168 5,304 44,-583-75,112 6,51 9,-300-34</inkml:trace>
  <inkml:trace contextRef="#ctx0" brushRef="#br0" timeOffset="621.998">2964 3580,'6'5,"9"9,0-2,2 0,0 0,0-2,1 0,0-1,12 4,-8-3,165 69,3-8,8-7,-14-15,159 20,-70-16,-270-52,19 3,0 1,-1 2,4 2,-23-9,0 1,0 0,0 0,0 0,-1 0,1 0,0 0,-1 1,1-1,-1 0,1 1,-1-1,0 1,0 0,1-1,-1 1,0 0,-1 0,1 0,0 0,0 0,-1 0,1 0,-1 0,0 0,0 0,1 0,-1 0,0 0,-1 0,1 0,0 0,-1 0,1 0,-1 0,1 0,-1 0,-4 10,-1 0,1 0,-2 0,0-1,-5 7,10-16,-48 69,-4-3,-18 14,-128 127,172-179,-207 204,-229 243,400-407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0,'0'0,"9"16,3 19,-2-1,-2 1,1 8,12 112,-12-90,-1-1,24 152,-25-179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0,'12'6,"-6"-3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190 132,'-2'2,"-1"0,1 0,0 1,0-1,0 1,-2 1,2 1,0-1,0 1,0 0,0 0,1-1,-1 1,1 0,1 0,-1 0,1 0,0 1,0-1,0 0,1 0,0 2,1 7,1 0,0 1,2-1,3 10,-5-18,-1-1,1 1,0-1,0 0,0 0,1 0,3 4,-6-8,0 0,0 0,1 0,-1 0,0 0,1 0,-1 0,1 0,-1 0,1-1,-1 1,1-1,-1 1,1-1,0 1,-1-1,1 0,0 0,-1 0,1 0,0 0,-1 0,1-1,-1 1,1 0,0-1,-1 1,1-1,-1 0,2 0,1-2,1 0,-1 0,0-1,0 0,0 1,0-1,-1-1,1 1,-1 0,0-1,-1 0,1 0,-1 0,0 0,0 0,0 0,0-4,1-5,0-1,0 1,-2-1,0 0,-1-14,0 20,-1-1,0 0,0 0,-1 1,-1-1,1 1,-2-1,1 1,-1 0,-1 0,0 1,-5-8,7 11,-1 1,0 0,0 0,0 0,-1 0,1 0,-1 1,0 0,0 0,0 0,-1 1,1 0,0 0,-1 0,0 1,1-1,-1 1,0 1,0-1,1 1,-1 0,-2 0,1 1,1 0,-1 0,0 0,1 1,-1 0,1 0,0 1,0-1,0 2,0-1,0 0,1 1,-4 3,1 0,1 0,0 0,0 1,0 0,1 1,0 0,1-1,-2 5,-9 21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144 0,'-1'19,"-4"28,-2 0,-2-1,-2 0,-3 3,-67 176,73-204,1 0,8-18,5-7,10-13,92-126,-4 4,-72 101,1 1,19-15,-42 43,1-1,1 1,0 1,0 0,0 0,1 2,0-1,1 2,-1 0,7-2,-11 5,-1 1,1 0,-1 0,1 0,0 1,-1 1,1-1,-1 1,1 1,-1 0,0 0,1 0,-1 1,0 0,-1 1,1 0,0 0,1 2,6 5,0 1,-1 0,-1 1,0 1,0 0,-2 1,0 0,0 1,-2 0,8 17,9 22,-3 2,9 39,-3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380 1,'10'6,"1"6,0 1,-1 0,0 1,-1 0,0 1,-1 0,5 15,8 25,8 36,-24-75,46 156,76 235,-117-380,1 0,1-1,1 0,2-1,0 0,13 15,-12-23</inkml:trace>
  <inkml:trace contextRef="#ctx0" brushRef="#br0" timeOffset="1">0 891,'6'0,"0"0,0-1,-1 0,1 0,-1-1,3 0,19-5,139-19,-19 4,457-98,-568 113,77-17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1744,'34'-31,"15"-10,17-15,47-59,-5-4,-3-7,42-48,151-186,-238 277,-3-3,-3-2,19-51,-58 108,-3 8,-1-1,-1 0,-1 0,0-6,-8 23</inkml:trace>
  <inkml:trace contextRef="#ctx0" brushRef="#br0" timeOffset="1">541 314,'1'-3,"1"0,-1 0,1 0,-1 1,1-1,0 1,0-1,0 1,0 0,2-2,0 1,14-15,2 1,0 1,18-12,71-39,-94 58,118-64,-111 62,1 2,0 0,0 1,1 2,3 0,-20 4,0 1,0 1,-1-1,1 1,0 1,0-1,0 1,-1 0,1 1,0-1,-1 1,1 0,-1 1,0 0,2 1,0 1,0 1,0 0,0 0,-1 1,0 0,0 0,-1 1,0 0,0 0,1 3,6 11,-2 0,0 1,-1 0,5 19,22 97,-31-115,18 82,-6-18</inkml:trace>
  <inkml:trace contextRef="#ctx0" brushRef="#br0" timeOffset="2">395 2854,'0'-1,"1"-1,-1 1,1 0,0 0,-1 0,1 0,0 0,0 0,0 0,-1 0,1 0,0 0,0 0,1 0,3-4,22-32,-2 0,4-12,-8 15,-14 22,0-1,-1-1,0 1,-1-1,1-3,-4 9,0 0,-1 0,0 0,0 0,0 0,-1 0,-1 0,1 0,-1 0,-1-3,1 8,0 0,0 0,-1 0,1 0,-1 0,1 0,-1 0,0 1,0-1,0 1,-1-1,1 1,-1 0,1 0,-1 0,0 0,1 1,-1-1,0 1,0-1,0 1,0 0,-1 0,1 1,0-1,0 0,-3 1,-9-2,0 2,-1-1,1 2,-1 0,-3 1,-5 2,0 0,0 1,1 1,-15 7,29-10,1 0,0 1,0 0,0 0,0 1,1 0,-1 0,1 1,1 0,-1 0,1 1,0 0,0 0,0 1,4-3,0 0,0-1,1 1,-1 0,1 0,0 0,1 0,-1 0,1 1,0-1,0 0,1 0,-1 0,1 0,0 0,1 0,-1 0,1 0,0-1,0 1,2 2,6 13,2-1,0 0,1 0,5 3,4 4,1-1,1-1,1 0,1-2,1-2,5 3,18 8,0-2,2-2,8 0,18 6</inkml:trace>
  <inkml:trace contextRef="#ctx0" brushRef="#br0" timeOffset="3">2074 2430,'-2'1,"0"-1,1 1,-1-1,0 0,0 0,1 0,-1 0,0 0,0 0,0 0,-11-1,-11 4,1 2,0 0,0 1,-19 8,-13 9,-21 12,32-12,0 2,2 2,1 2,-18 17,31-22,1 1,1 2,1 0,2 2,1 1,-7 13,17-24,2 1,0 0,2 0,-2 7,7-20,1 1,0 0,0 0,1 1,0-1,0 0,1 0,0 0,1 1,-1-1,2 0,1 6,-2-10,1 0,-1 0,1 0,0-1,0 1,1-1,-1 1,1-1,0 0,0 0,0 0,0 0,0-1,1 1,-1-1,1 0,-1 0,1 0,0 0,0-1,0 0,4 1,2 1,1-1,-1-1,1 0,0-1,-1 0,1 0,0-1,7-2,-1 0,0-1,0-1,0-1,-1 0,1-1,-1-1,-1 0,14-10,-9 3,-1 0,0-2,-1 0,-1 0,-1-2,2-3,9-17,-1-1,-2-1,-2-1,-2-1,-2-1,7-24,5-37,-3-2,-6-1,-4-1,2-99,-19 208,4-113,-5 97,0 0,-1-1,0 1,-2 0,-2-9,5 24,1-1,0 1,-1-1,1 1,-1 0,1-1,-1 1,0 0,0 0,1-1,-1 1,0 0,0 0,0 0,0 0,0 0,0 0,-1 0,1 1,0-1,-1 1,1 0,-1 0,1 0,0 0,-1 0,1 0,0 1,-1-1,1 1,0-1,-1 1,1-1,0 1,0 0,0-1,-1 1,1 0,0 0,0 0,0 1,-6 4,1 1,0-1,0 1,1 1,0-1,0 1,1 0,0 0,1 0,-1 0,-1 8,-2 9,2 1,0 0,0 11,2 4,1 0,1 0,3 0,2 0,1 0,2 0,1-1,7 12,-4-18,1 0,2-1,2 0,1-1,1-1,2 0,1-2,1-1,17 18,74 65,70 49,-139-124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9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497 0,'0'16,"3"103,6 1,12 42,51 236,-58-327,96 434,-95-449,3 0,10 19,-24-67</inkml:trace>
  <inkml:trace contextRef="#ctx0" brushRef="#br0" timeOffset="1">0 409,'1'-22,"0"14,1 0,0-1,0 1,0 0,1 0,1 1,0-1,0 0,0 1,1 0,0 0,4-5,11-9,0 0,1 1,3-1,-3 3,1 2,0 1,1 1,1 0,0 2,1 1,0 1,19-5,-7 5,-1 2,1 2,1 1,-1 2,0 1,3 2,3 2,1 1,-1 2,1 2,-2 1,1 3,28 11,-61-18,0 0,-1 0,1 1,-1 0,0 1,0 0,1 2,-7-5,0-1,-1 1,1 0,-1 0,0 0,1 0,-2 0,1 0,0 0,-1 1,1-1,-1 1,0-1,0 1,0-1,-1 1,1 0,-1-1,0 1,0 0,0-1,-1 2,-1 6,-1 0,-1-1,1 1,-2-1,0 0,0 0,0-1,-1 1,-1-1,0 0,-4 4,-21 22,-1 0,-1-3,-2-1,-1-1,-2-1,-207 129,155-102,32-20,17-10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2.1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226 8 208 0 0,'0'0'1607'0'0,"0"0"-939"0"0,0 0 1768 0 0,0 0-1950 0 0,0 0-42 0 0,0 0-68 0 0,0 0-46 0 0,0 0-40 0 0,0 0-37 0 0,0 0 9 0 0,0 0-38 0 0,0 0 56 0 0,0 0-45 0 0,0 0 54 0 0,0 0-32 0 0,0 0 171 0 0,0 0-89 0 0,0 0-65 0 0,0 0 200 0 0,0 0-195 0 0,0 0 48 0 0,0 0 448 0 0,0 0 26 0 0,0 0-464 0 0,0 0-48 0 0,0-1-42 0 0,-2 0-45 0 0,0-3-89 0 0,0 2-35 0 0,-1 3-11 0 0,1 3-72 0 0,1 9-46 0 0,-6 124 161 0 0,3-36-32 0 0,-2 12-89 0 0,-2 0 74 0 0,-7 78 160 0 0,-14 121 270 0 0,14-178-308 0 0,-1 3-55 0 0,-2-1-89 0 0,4-32-32 0 0,-13 87 1 0 0,7-65-68 0 0,18-112-214 0 0,-1 0 96 0 0,1-1 84 0 0,0 1 69 0 0,0 0 55 0 0,0-1 41 0 0,-7 51 431 0 0,7-45-427 0 0,-1 0-102 0 0,2-8-54 0 0,0 1-57 0 0,0-1-65 0 0,0 0-73 0 0,0 1-110 0 0,1 0-102 0 0,-1-1-112 0 0,0 1-122 0 0,1-6 311 0 0,0-1-33 0 0,0 1-37 0 0,0-1-35 0 0,-1 1-38 0 0,1 0-40 0 0,0-1-39 0 0,0 1-42 0 0,0-10 141 0 0,0 0 74 0 0,0 0 62 0 0,0-1 53 0 0,0-2-178 0 0,0-11-520 0 0,0-7-668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2.3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0 369 2736 0 0,'0'0'1658'0'0,"0"0"-968"0"0,0 0 1720 0 0,0 0-1406 0 0,0 0-65 0 0,0 0-516 0 0,0 0-40 0 0,0 0 159 0 0,0 0-114 0 0,0 0-102 0 0,0 0-89 0 0,0 0-78 0 0,0 0-66 0 0,0 0-53 0 0,0 0-42 0 0,0 0-62 0 0,0 0-62 0 0,0 0-83 0 0,0 0-170 0 0,0 0-248 0 0,0 0 296 0 0,0 0 186 0 0,2-1 51 0 0,4-1 52 0 0,4-1 52 0 0,12-5 57 0 0,7-2 83 0 0,88-31 555 0 0,-67 22-489 0 0,218-76 277 0 0,-151 59-315 0 0,-33 11-102 0 0,1 3-63 0 0,9-1-93 0 0,-46 12-4 0 0,-1 1-34 0 0,1 0-36 0 0,0 0-41 0 0,0 2-41 0 0,1 0-46 0 0,-26 4 50 0 0,0 0-33 0 0,8 0-170 0 0,-6 0-26 0 0,0 1-117 0 0,-3 1-9 0 0,0 0-112 0 0,-11 1 303 0 0,1 1-33 0 0,-1-1-35 0 0,1 0-37 0 0,12 0-561 0 0,12 1-645 0 0,-36 0 1703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2.7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 29 10293 0 0,'0'0'463'0'0,"0"0"-183"0"0,0 0-79 0 0,0 0-39 0 0,0 0-25 0 0,0 0-64 0 0,0 0-50 0 0,0 0-38 0 0,-10 19-178 0 0,-4 10 153 0 0,-10 23 34 0 0,16-32 9 0 0,3-3 33 0 0,3-9 18 0 0,1 1 0 0 0,0-1 0 0 0,0 1 0 0 0,0-1-1 0 0,1 1 1 0 0,1 3-54 0 0,0 9 51 0 0,-1-6-91 0 0,1-1 0 0 0,1 1 0 0 0,0-1 0 0 0,1 0-1 0 0,1 1 1 0 0,0-1 0 0 0,1-1 0 0 0,1 1 0 0 0,0-1 0 0 0,3 6 40 0 0,1-3-41 0 0,0 0 0 0 0,1 0 1 0 0,1-1-1 0 0,0-1 0 0 0,1 0 1 0 0,0 0-1 0 0,1-2 0 0 0,2 2 41 0 0,-1-3-40 0 0,1 0 0 0 0,0-1 0 0 0,10 5 40 0 0,-11-8-28 0 0,1 0 0 0 0,0-1-1 0 0,16 4 29 0 0,-17-6-10 0 0,-1-2-1 0 0,1 1 0 0 0,-1-2 0 0 0,11 0 11 0 0,-12-1 1 0 0,0-1 0 0 0,0 0 0 0 0,0-1 0 0 0,0 0-1 0 0,6-3 0 0 0,-10 2 82 0 0,1 0 0 0 0,-1-1 1 0 0,0 0-1 0 0,5-3-82 0 0,-5 1 78 0 0,0 0 0 0 0,0 0 0 0 0,7-8-78 0 0,-7 6 50 0 0,0-2-1 0 0,0 1 1 0 0,1-4-50 0 0,20-33 69 0 0,-7-5-71 0 0,-6-2-64 0 0,-6-1-57 0 0,-6 2-49 0 0,-6 23-6 0 0,-1 2-38 0 0,0 18 100 0 0,0-1-1 0 0,-1 0 1 0 0,0 0 0 0 0,0 1-1 0 0,-1 0 1 0 0,0-1 0 0 0,-3-2 116 0 0,-13-18-324 0 0,-7 2 59 0 0,-5 4 104 0 0,1 6 68 0 0,-3 4 48 0 0,17 9 44 0 0,0 1-1 0 0,-1 0 0 0 0,1 1 0 0 0,0 1 1 0 0,-9 0 1 0 0,-31 3-29 0 0,0 6-86 0 0,20 0-35 0 0,2 3-77 0 0,-19 10-181 0 0,37-11 234 0 0,-1 0-48 0 0,4-1-14 0 0,1 1-55 0 0,0 1-67 0 0,1 0-77 0 0,1 2-35 0 0,6-3 116 0 0,2-2 18 0 0,1 1-53 0 0,1-1 16 0 0,0-1-51 0 0,1 2-60 0 0,0-1-66 0 0,0 0-138 0 0,0 3-429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13:18.55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220 0,'-5'7,"-4"9,2 0,0 1,0 0,2 0,-2 8,3-10,-27 106,6 0,3 11,-21 250,9 90,21 190,19-451,18 84,-7-172,4-2,6 0,8 7,-16-69,3-1,2-1,2-1,3-2,3 0,31 40,-32-54,1-1,2-2,2-1,1-2,2-2,1-1,1-2,26 12,27 8,2-5,2-3,1-5,2-4,95 16,81 2,168 5,304 44,-583-75,112 6,51 9,-300-34</inkml:trace>
  <inkml:trace contextRef="#ctx0" brushRef="#br0" timeOffset="621.998">2964 3580,'6'5,"9"9,0-2,2 0,0 0,0-2,1 0,0-1,12 4,-8-3,165 69,3-8,8-7,-14-15,159 20,-70-16,-270-52,19 3,0 1,-1 2,4 2,-23-9,0 1,0 0,0 0,0 0,-1 0,1 0,0 0,-1 1,1-1,-1 0,1 1,-1-1,0 1,0 0,1-1,-1 1,0 0,-1 0,1 0,0 0,0 0,-1 0,1 0,-1 0,0 0,0 0,1 0,-1 0,0 0,-1 0,1 0,0 0,-1 0,1 0,-1 0,1 0,-1 0,-4 10,-1 0,1 0,-2 0,0-1,-5 7,10-16,-48 69,-4-3,-18 14,-128 127,172-179,-207 204,-229 243,400-407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3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 7981 0 0,'0'0'608'0'0,"0"0"-239"0"0,0 0-102 0 0,0 0-50 0 0,0 0-60 0 0,0 1-53 0 0,0 6-23 0 0,-1 10-59 0 0,0-5-19 0 0,-5 114-67 0 0,5-55 108 0 0,1 4 251 0 0,0 68 226 0 0,2 1-84 0 0,1-49-219 0 0,1-2-75 0 0,-1-38-82 0 0,5 75 7 0 0,16 172-47 0 0,-21-268-24 0 0,0 17 50 0 0,0-7-28 0 0,-1-14-57 0 0,1-5-45 0 0,0 0-58 0 0,0-1-233 0 0,-1-11 94 0 0,0 0-109 0 0,-1-7 141 0 0,0 0-42 0 0,0 0-46 0 0,1-1-53 0 0,-2-3 275 0 0,1 0-64 0 0,-1-1-55 0 0,0 0-48 0 0,1 0-108 0 0,-1 0-45 0 0,0 0-994 0 0,0-2 592 0 0,0 0 336 0 0,-1 0 139 0 0,1 0 64 0 0,0-1 108 0 0,0 1 63 0 0,0-1 69 0 0,0 1 78 0 0,0-6-777 0 0,0-3-322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3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39 863 3040 0 0,'-1'-3'1325'0'0,"-2"-11"-523"0"0,-4-23 2 0 0,-12-87 1137 0 0,11 48-828 0 0,8 32-582 0 0,2 0-118 0 0,3 0-103 0 0,3 0-86 0 0,5-4-56 0 0,3 0-67 0 0,-5 19-66 0 0,2 1 0 0 0,1 1 0 0 0,1 0 0 0 0,6-7-35 0 0,21-22 106 0 0,-15 26 9 0 0,2 1 53 0 0,-4 9-116 0 0,1 2 69 0 0,7 0 88 0 0,-24 14-115 0 0,1 1 0 0 0,0-1 0 0 0,0 2 0 0 0,3-1-94 0 0,-5 1 70 0 0,0 1 0 0 0,1 0-1 0 0,-1 1 1 0 0,1 0 0 0 0,2 0-70 0 0,24 7 162 0 0,-6 4-98 0 0,0 7-86 0 0,-18-10 85 0 0,0 1-1 0 0,-1 0 0 0 0,0 1 0 0 0,-1 1 0 0 0,0-1 0 0 0,2 5-62 0 0,-2-2 60 0 0,0 1 0 0 0,-1 0 0 0 0,-1 1 1 0 0,0 0-1 0 0,-1 0 0 0 0,-1 1 0 0 0,0-1 0 0 0,-1 1 1 0 0,-1 0-1 0 0,0 0 0 0 0,-1 0 0 0 0,-1 1 1 0 0,-1 9-61 0 0,0-10 88 0 0,-2-1 1 0 0,0 0 0 0 0,-3 12-89 0 0,2-14 76 0 0,-1 0 0 0 0,-1 0-1 0 0,0 0 1 0 0,-3 3-76 0 0,-2 4 68 0 0,-2-1 0 0 0,0-1 0 0 0,-1 0 1 0 0,-1 0-69 0 0,-18 18 84 0 0,-7 1-71 0 0,18-20-52 0 0,-1-1-38 0 0,-6 3-82 0 0,-2-2-80 0 0,0-3-90 0 0,0-1-102 0 0,-1-2-114 0 0,-1-3-124 0 0,16-4 284 0 0,0-2-35 0 0,0 0-36 0 0,0 0-39 0 0,2-1-184 0 0,2-1-107 0 0,5-1 346 0 0,1 0-35 0 0,0 0-36 0 0,-1 0-40 0 0,-4-3-414 0 0,1 0-86 0 0,-4-2-293 0 0,-6-4-765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3.8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1276 0 7797 0 0,'0'0'1429'0'0,"0"0"-993"0"0,0 0-36 0 0,0 0 42 0 0,0 0-66 0 0,0 0-61 0 0,0 0-57 0 0,0 0-53 0 0,0 0-46 0 0,0 0 60 0 0,0 0 44 0 0,0 0-98 0 0,-1 0-70 0 0,-1 2 43 0 0,0 0 17 0 0,-8 7 290 0 0,1 0-85 0 0,1 1-76 0 0,-1 1-69 0 0,1-1-60 0 0,1 1-52 0 0,-1 0-43 0 0,1 1-36 0 0,-5 8-39 0 0,-14 28-95 0 0,18-32 113 0 0,0 0 42 0 0,5-10-13 0 0,-58 127-4 0 0,-21 76-28 0 0,44-109 27 0 0,-87 232 34 0 0,49-128 22 0 0,-2 0 42 0 0,-3-2 46 0 0,-5-1 52 0 0,-16 16-76 0 0,-6-3 81 0 0,-6-4 84 0 0,-6-6 91 0 0,106-182-397 0 0,-17 32 171 0 0,19-31-170 0 0,7-10-54 0 0,0 0-49 0 0,0 1-60 0 0,2 0-70 0 0,2-10 135 0 0,1-1-111 0 0,0 1-102 0 0,1-1-90 0 0,0 1-183 0 0,1-1-96 0 0,0-1 116 0 0,0 0-35 0 0,3 1-667 0 0,6-1-1340 0 0,-6-3 1778 0 0,-1 0 53 0 0,0-1 182 0 0,0-1 61 0 0,0 0 71 0 0,0-1 83 0 0,2-3-494 0 0,0-1-89 0 0,2-4-276 0 0,5-7-710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11 1200 0 0,'0'-2'1334'0'0,"0"0"-399"0"0,0 1-46 0 0,0-1-45 0 0,0 1-43 0 0,0 0-45 0 0,0 0-42 0 0,0 1-43 0 0,0 0-41 0 0,0 0-42 0 0,0 0-41 0 0,0 0-40 0 0,0 1-40 0 0,0-1-39 0 0,0 1-38 0 0,0 0-38 0 0,0 0-38 0 0,0 0-37 0 0,0 0-36 0 0,0 0-36 0 0,0 0-35 0 0,0 1-35 0 0,0-1-34 0 0,0 1-33 0 0,0 0-31 0 0,-1 1-128 0 0,1 0-123 0 0,0 0-119 0 0,-10 58 323 0 0,4 0 0 0 0,2 1 0 0 0,3 48 10 0 0,1-106-2 0 0,4 91-126 0 0,7 0 53 0 0,22 94-24 0 0,-11-65-20 0 0,-19-106 118 0 0,2 26 2 0 0,-4-41-19 0 0,-1-1 53 0 0,0-1 46 0 0,0 0 39 0 0,1-2 132 0 0,0-2 209 0 0,1-4 92 0 0,-1 2-268 0 0,0 0-142 0 0,-1 3-115 0 0,1 1-34 0 0,-1-1-72 0 0,0 0-95 0 0,3-56 94 0 0,9-19-5 0 0,4-1-50 0 0,9-13-77 0 0,-7 36-163 0 0,13-24 374 0 0,-10 33-380 0 0,21-35 380 0 0,10 1-223 0 0,-4 18 75 0 0,5 3 47 0 0,-39 46 133 0 0,3 0-104 0 0,1 1-86 0 0,1 3-67 0 0,4 3-107 0 0,-21 6 298 0 0,1 0-1 0 0,-1 0 0 0 0,0 0 1 0 0,0 1-1 0 0,0-1 0 0 0,0 0 1 0 0,0 1-1 0 0,0-1 0 0 0,0 1 1 0 0,0 0-1 0 0,0 0 0 0 0,0 0 1 0 0,0 0-1 0 0,0 0 0 0 0,0 0 1 0 0,0 0-1 0 0,-1 1 0 0 0,1-1 1 0 0,-1 1-1 0 0,1-1 0 0 0,-1 1 1 0 0,1-1-1 0 0,-1 1 0 0 0,0 0 1 0 0,1 0 34 0 0,6 13 129 0 0,0 1-1 0 0,-1-1 1 0 0,0 1 0 0 0,-2 1 0 0 0,0-1 0 0 0,0 1 0 0 0,1 17-129 0 0,0 5 200 0 0,-2 1-38 0 0,-1-2-54 0 0,-2 0-68 0 0,1 31 121 0 0,-3 8 128 0 0,-4 7-289 0 0,1-36 123 0 0,-3 0 42 0 0,6-38-113 0 0,-2 5 11 0 0,2-5 33 0 0,1-1 58 0 0,-1 1 98 0 0,1-10-290 0 0,4-8-148 0 0,0 1 72 0 0,-1-1 60 0 0,0 1 47 0 0,14-32 210 0 0,-5 18-114 0 0,5-9 8 0 0,0-1-36 0 0,17-30-25 0 0,5-7-94 0 0,60-89-196 0 0,-61 103 219 0 0,-20 29-2 0 0,2 1 0 0 0,6-5 37 0 0,-7 11-62 0 0,2 2-56 0 0,0 3-75 0 0,1 5-93 0 0,-9 6-127 0 0,-1 4 107 0 0,-1 4 93 0 0,-2 1 80 0 0,-2 1 76 0 0,0 0 36 0 0,1 5 42 0 0,1 1 45 0 0,-2-1 24 0 0,10 18 171 0 0,-2 2-58 0 0,-2 2-50 0 0,-2 1-40 0 0,3 23 8 0 0,2 26-2 0 0,-7-15-59 0 0,-2 33-68 0 0,-6-83 0 0 0,0-5-44 0 0,-2 20 45 0 0,1-24-18 0 0,-1-1-33 0 0,1 1-47 0 0,1-1-58 0 0,-1-3 15 0 0,0-1-36 0 0,1 1-39 0 0,0 0-43 0 0,-1-4 207 0 0,1-1-104 0 0,0 1-95 0 0,-1 0-84 0 0,2-1-74 0 0,-1 0-65 0 0,0 0-53 0 0,1-1-45 0 0,1 1-463 0 0,5-3-1491 0 0,-5-1 1800 0 0,0-1 50 0 0,0-1-359 0 0,3-3-574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4396 0 0,'0'0'1589'0'0,"0"0"-599"0"0,0 0-237 0 0,0 0-88 0 0,0 0-304 0 0,0 0-40 0 0,0 0-37 0 0,0 0-34 0 0,0 0 164 0 0,0 0-91 0 0,0 0-69 0 0,0 0-56 0 0,0 0-51 0 0,0 0-43 0 0,0 0-7 0 0,0 0-39 0 0,0 0 45 0 0,-1 1-37 0 0,2 5 98 0 0,4 13 208 0 0,-1 1-55 0 0,0-1-52 0 0,0 0-46 0 0,0 1-43 0 0,-1-1-39 0 0,4 20 38 0 0,0 9-100 0 0,-1-9-86 0 0,5 54-79 0 0,-8-65 95 0 0,-1 1 37 0 0,0-14-153 0 0,-1 1 73 0 0,-1-1 48 0 0,1 20 75 0 0,-1-13-82 0 0,0-8-62 0 0,1 0-70 0 0,-1 1-91 0 0,0-1-109 0 0,1-7 118 0 0,-1 0-35 0 0,1 1-37 0 0,-1-1-39 0 0,1 0-42 0 0,-1 0-44 0 0,1 0-47 0 0,0 1-48 0 0,-1-7 231 0 0,0 1 53 0 0,2 5-581 0 0,-2-6 584 0 0,0 0-50 0 0,1 0-64 0 0,-1 1-78 0 0,0-1-94 0 0,0 0-108 0 0,0 0-122 0 0,0 0 315 0 0,0-1-35 0 0,0 0-335 0 0,0 0-64 0 0,0-1-232 0 0,0 0-611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5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32 3484 0 0,'-1'-1'1166'0'0,"0"0"-531"0"0,0 0-39 0 0,1 0-39 0 0,-1 1-38 0 0,0-1-37 0 0,1 0-36 0 0,-1 0-35 0 0,1 0-35 0 0,-1 0-33 0 0,0 0 247 0 0,1-1-123 0 0,-1 1-115 0 0,1-1-108 0 0,-1 1-100 0 0,1 0-94 0 0,0-1-86 0 0,1 1-78 0 0,-1 0-72 0 0,0 0-64 0 0,1 0-57 0 0,0 0-316 0 0,1 0-106 0 0,0 0-54 0 0,5-1-1124 0 0,-2 1 822 0 0,-2 0 594 0 0,-1 1 59 0 0,2 0 72 0 0,-1 0 83 0 0,6-1-846 0 0,9 0-676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347 1 10013 0 0,'0'0'822'0'0,"0"0"-306"0"0,0 0-125 0 0,0 0-45 0 0,0 0 9 0 0,0 0-79 0 0,0 0-64 0 0,0 0-54 0 0,0 0 14 0 0,0 0-11 0 0,-4 2 0 0 0,-10 6-23 0 0,-23 13 87 0 0,-4 5 64 0 0,6-2 209 0 0,9-1-100 0 0,6 0-82 0 0,0 1-65 0 0,8-8-129 0 0,-6 7-5 0 0,2 2-48 0 0,1-1-40 0 0,1 2-34 0 0,-8 21-67 0 0,13-22-26 0 0,0 1 0 0 0,2-1 0 0 0,-3 17 98 0 0,8-30-53 0 0,-5 23-263 0 0,-1 32 316 0 0,8-22-194 0 0,6-10-51 0 0,6-3-111 0 0,-2-18 127 0 0,1-1-39 0 0,3-1-43 0 0,3-1-47 0 0,8 0 20 0 0,2-4 37 0 0,-14-5 144 0 0,0 0-1 0 0,0-1 1 0 0,0 0 0 0 0,0-1-1 0 0,9-2 158 0 0,30-6-475 0 0,-19 0 119 0 0,-6-1 21 0 0,-2-1-47 0 0,31-16-459 0 0,-33 13 447 0 0,-7 4 58 0 0,0-2-66 0 0,1-1-146 0 0,-9 6 227 0 0,1-1-35 0 0,-1 0-40 0 0,1 0-42 0 0,-1-1-45 0 0,0 0-49 0 0,2-2-151 0 0,-1-1-62 0 0,3-2-208 0 0,5-8-543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0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9585 0 0,'0'0'946'0'0,"0"0"-356"0"0,0 0-146 0 0,0 0-58 0 0,0 0-1 0 0,0 0-104 0 0,0 0-95 0 0,0 0-88 0 0,0 0-75 0 0,0 0-105 0 0,0 0 126 0 0,0 0 139 0 0,0 0 162 0 0,0 24 40 0 0,0-14-343 0 0,2 159 503 0 0,1-102-427 0 0,1-4-91 0 0,8 68 16 0 0,12 117 117 0 0,-15-166-131 0 0,1 0-33 0 0,-2-12-23 0 0,4 35 41 0 0,1 12 11 0 0,-4-41-45 0 0,0-13-40 0 0,1-1-56 0 0,-7-44-36 0 0,0 9 25 0 0,1 1 19 0 0,-1-9-12 0 0,0-4-37 0 0,0 0-72 0 0,-1-6 41 0 0,1 0-41 0 0,0 0-44 0 0,0 0-50 0 0,1-1-55 0 0,0 0-58 0 0,1-1-63 0 0,0 0-69 0 0,-1-2-227 0 0,0-2-61 0 0,1-1-231 0 0,3 0-604 0 0,-3-2-964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2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284 1 10761 0 0,'-9'2'440'0'0,"0"0"-36"0"0,-8 4 307 0 0,0 2-120 0 0,0 0-106 0 0,0 2-94 0 0,1 0-80 0 0,0 1-66 0 0,1 1-54 0 0,-2 2-24 0 0,-25 30 193 0 0,26-25-180 0 0,2-1 32 0 0,2 0 72 0 0,0 3-297 0 0,2 1-38 0 0,-5 25-144 0 0,6-3-54 0 0,7-27 81 0 0,1 1 0 0 0,1 0 0 0 0,0 0 0 0 0,2 13 168 0 0,-1-25-59 0 0,0-1 0 0 0,0 1 0 0 0,1-1 0 0 0,0 0 0 0 0,0 1 0 0 0,2 3 59 0 0,-2-5-73 0 0,1 1 0 0 0,-1-1 0 0 0,1 1 1 0 0,1-1-1 0 0,-1 0 0 0 0,3 2 73 0 0,-1-1-102 0 0,1-1 1 0 0,0 1-1 0 0,0-1 0 0 0,0-1 0 0 0,0 1 1 0 0,0-1-1 0 0,1 0 0 0 0,-1 0 1 0 0,1-1-1 0 0,2 1 102 0 0,3 0-189 0 0,-1-1 1 0 0,0 0-1 0 0,0-1 0 0 0,6 0 189 0 0,24-2-469 0 0,-8-3 119 0 0,-3-5 50 0 0,2-3 91 0 0,-2-4-108 0 0,-1-2-112 0 0,-1-3-114 0 0,-2-1-116 0 0,-2-2-119 0 0,-2-1-121 0 0,-2-1-124 0 0,-10 11 252 0 0,4-6-480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5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13 4852 0 0,'-1'-1'489'0'0,"1"0"-82"0"0,-1 0-61 0 0,1 0-49 0 0,-1 0 20 0 0,-1-2 455 0 0,1 2-404 0 0,1 0 26 0 0,-1 0 91 0 0,0 1-167 0 0,0 0 42 0 0,1-1 46 0 0,-1 1 51 0 0,0 0 55 0 0,1-1 61 0 0,-1 1 64 0 0,0 0 71 0 0,1 1-547 0 0,0 1-33 0 0,0 9 296 0 0,-1 26-4 0 0,-1 1-68 0 0,-1 0-62 0 0,0 0-56 0 0,0 1-48 0 0,0-1-43 0 0,1 37 40 0 0,1 45-43 0 0,1 84 17 0 0,9 98-47 0 0,-3-198-61 0 0,14 161 47 0 0,-14-207-88 0 0,-1-14-53 0 0,1 0-57 0 0,0-2-66 0 0,1-1-76 0 0,-5-28 18 0 0,0-1 56 0 0,4 20-182 0 0,-3-19 163 0 0,1 2-105 0 0,-2-8 101 0 0,0 0-39 0 0,2 2-121 0 0,-1 0-81 0 0,2-1-90 0 0,-1 0-103 0 0,1 0-113 0 0,1 0-124 0 0,-3-5 382 0 0,0 1-36 0 0,1 0-36 0 0,-1-1-38 0 0,2 1-369 0 0,-2-2 276 0 0,-1-1 69 0 0,1 0-54 0 0,-1 0-61 0 0,0-1-53 0 0,0 0-206 0 0,1 0-553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9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 92 0 0,'0'6'1794'0'0,"0"-1"-998"0"0,0 1-48 0 0,0 0-44 0 0,0 0-45 0 0,0 0-43 0 0,0 0-41 0 0,0-1-40 0 0,0 1-38 0 0,0 0-37 0 0,0 0-36 0 0,1 0-35 0 0,-1 5 293 0 0,0 1-121 0 0,0-1-129 0 0,0 0-90 0 0,0 0-79 0 0,1 0-71 0 0,-1-2-78 0 0,0 0-37 0 0,0 10-13 0 0,0-1-79 0 0,-1 25-82 0 0,1-30 112 0 0,0 0 50 0 0,-1 1 66 0 0,0-1 84 0 0,1 1 100 0 0,-1-1 116 0 0,-2 24-315 0 0,-3 48 208 0 0,-7 116 525 0 0,10-128-600 0 0,0 5-63 0 0,3-40-135 0 0,0 1-33 0 0,0-11-59 0 0,0 1-79 0 0,0 0-71 0 0,1 0-63 0 0,0 5-123 0 0,1 1-68 0 0,2 16-320 0 0,2 0-78 0 0,0-7-901 0 0,6 13 1744 0 0,-3-24-551 0 0,1 0 37 0 0,-1-6 123 0 0,2-1 42 0 0,0 1 50 0 0,2-2 57 0 0,0-1-832 0 0,-1-3-61 0 0,-4-6 173 0 0,2 3-538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5.2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0 549 1344 0 0,'0'0'664'0'0,"0"0"654"0"0,0 0-794 0 0,0 0-53 0 0,0 0-74 0 0,0 0-60 0 0,0 0-47 0 0,0 0 189 0 0,0 0-100 0 0,0 0-123 0 0,0 0 81 0 0,15-19 162 0 0,50-64-71 0 0,-42 52-122 0 0,-2 3 43 0 0,33-54 909 0 0,-35 48-759 0 0,-7 13-240 0 0,0-1-39 0 0,7-17 59 0 0,-13 23-163 0 0,0 0 1 0 0,-1 0 0 0 0,0-3-117 0 0,0-11 176 0 0,-2 0 58 0 0,-4-1 81 0 0,-5 14 146 0 0,5 16-401 0 0,0 0 1 0 0,0 0 0 0 0,0-1 0 0 0,0 1-1 0 0,-1 0 1 0 0,1 0 0 0 0,0 0 0 0 0,-1 1-1 0 0,1-1 1 0 0,-1 0 0 0 0,1 0-1 0 0,-1 1 1 0 0,1-1 0 0 0,-1 1 0 0 0,1-1-1 0 0,-1 1 1 0 0,1 0 0 0 0,-1-1-1 0 0,0 1 1 0 0,1 0 0 0 0,-1 0-61 0 0,-13 1 391 0 0,1 2-101 0 0,7-1-195 0 0,0 1-42 0 0,1-1-45 0 0,1 1-52 0 0,-5 4 68 0 0,1 1-1 0 0,-1-1 0 0 0,1 1 0 0 0,1 1 0 0 0,0 0 1 0 0,0 0-1 0 0,0 0 0 0 0,1 1 0 0 0,1 0 1 0 0,-3 5-24 0 0,-2 5 46 0 0,1 1 1 0 0,0 2-47 0 0,-12 40 54 0 0,15-39-47 0 0,2 0 0 0 0,-1 5-7 0 0,4-9-15 0 0,0 0 0 0 0,1 0-1 0 0,1 1 16 0 0,0-8-15 0 0,1 1-1 0 0,1-1 1 0 0,0 1-1 0 0,1-1 1 0 0,0 0-1 0 0,1 1 1 0 0,0-2-1 0 0,2 1 1 0 0,-1 0-1 0 0,6 7 16 0 0,-1-4-35 0 0,1 0 0 0 0,0-1 0 0 0,1 0-1 0 0,3 1 36 0 0,32 28-174 0 0,-3-13-83 0 0,-20-18 75 0 0,-1 0-41 0 0,-2-4 1 0 0,0 0-36 0 0,0-2-39 0 0,0 0-42 0 0,1-1-45 0 0,0-2-48 0 0,0 0-52 0 0,0-1-55 0 0,15 0-476 0 0,-19-3 462 0 0,-1 1-37 0 0,8-1-424 0 0,9 0-608 0 0,-34 0 1615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6.0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1121 1 5380 0 0,'0'0'1124'0'0,"0"0"-410"0"0,0 0-158 0 0,0 0-49 0 0,0 0 48 0 0,0 0-85 0 0,0 0-72 0 0,0 0-62 0 0,0 0-52 0 0,0 0-45 0 0,0 0 130 0 0,0 0-148 0 0,0 0 64 0 0,0 0-16 0 0,0 0 72 0 0,0 0 94 0 0,0 0 73 0 0,0 0 574 0 0,0 0-594 0 0,0 0-58 0 0,0 0-67 0 0,0 0-77 0 0,0 0-88 0 0,-5 4-85 0 0,-7 7-72 0 0,4-1-61 0 0,0 0 1 0 0,0 1-1 0 0,-3 6 20 0 0,-2 7 17 0 0,-59 122 251 0 0,-28 81-6 0 0,63-142-179 0 0,-130 317 80 0 0,96-229-75 0 0,-2 0 47 0 0,24-58-6 0 0,-2-2 38 0 0,-117 247 291 0 0,94-209-303 0 0,47-96-134 0 0,-47 108 269 0 0,44-92-229 0 0,17-40-75 0 0,1 0-35 0 0,1 0-42 0 0,0-1-47 0 0,10-24 45 0 0,-7 20-189 0 0,6-19 158 0 0,0 1-53 0 0,1-2-22 0 0,0 0-57 0 0,1 0-67 0 0,0 0-76 0 0,0 0-87 0 0,0-1-94 0 0,1 0-106 0 0,0 1-115 0 0,1-2 36 0 0,5 3-827 0 0,-4-5 1036 0 0,0-1-84 0 0,-2 0 236 0 0,1-1-41 0 0,0 1-46 0 0,0-1-51 0 0,0 1-57 0 0,-1-1-61 0 0,1 1-67 0 0,0-1-72 0 0,0 0-42 0 0,0 0-62 0 0,0 0-243 0 0,1 0-640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6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 1096 0 0,'0'0'1500'0'0,"0"0"-735"0"0,0 0-98 0 0,0 0-92 0 0,0 0-85 0 0,0 0-79 0 0,0 0-73 0 0,0 0-66 0 0,0 0-73 0 0,0 0-48 0 0,0 0-41 0 0,0 0-39 0 0,0 0-20 0 0,0 1-67 0 0,0 0-208 0 0,0 0 197 0 0,0 0 61 0 0,0-1 45 0 0,0 1 52 0 0,0 0 63 0 0,0 27 377 0 0,0 0-54 0 0,0-1-52 0 0,-1 1-49 0 0,1 0-46 0 0,0 0-43 0 0,-1 0-41 0 0,1 0-38 0 0,-1 15 65 0 0,0 1-73 0 0,1-1-64 0 0,-1 0-54 0 0,1 6-36 0 0,0-1-42 0 0,4 111-12 0 0,0-92 14 0 0,-2-27 15 0 0,2 0 34 0 0,15 192-12 0 0,-14-154-99 0 0,1-1-58 0 0,-3-30-8 0 0,0 0-34 0 0,1 1-40 0 0,-1-1-43 0 0,2 4-260 0 0,-4-40 318 0 0,0 0-42 0 0,1 0-86 0 0,0 1-85 0 0,0 0-102 0 0,0 0-118 0 0,-2-9 237 0 0,3 6-267 0 0,-2-6 377 0 0,0 0-59 0 0,1 0-131 0 0,-2-2 161 0 0,1 0-38 0 0,0 0-41 0 0,0 0-45 0 0,0-1-50 0 0,0 1-52 0 0,0-1-153 0 0,1 0-56 0 0,0-1-193 0 0,1 0-504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7.1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47 3940 0 0,'2'-2'1137'0'0,"-1"1"-270"0"0,1-1-82 0 0,0 0-76 0 0,0 1-74 0 0,0-1-70 0 0,0 1-66 0 0,0-1-62 0 0,1 1-60 0 0,-1 0-54 0 0,1 0-51 0 0,0 0-49 0 0,0 0-43 0 0,-1 0-41 0 0,1 0-36 0 0,0 0-33 0 0,3-1-15 0 0,0 1-82 0 0,0 0-54 0 0,7-2-179 0 0,-5 2 156 0 0,-3 0 99 0 0,-1 0 60 0 0,-1 1 37 0 0,0-1 49 0 0,0 1 56 0 0,0 0 63 0 0,39-7-70 0 0,25 0 8 0 0,-49 6-84 0 0,0 1 1 0 0,13 2-115 0 0,11 6 246 0 0,-8 5-88 0 0,-3 4-61 0 0,-21-10-78 0 0,-1 1 0 0 0,1-1 0 0 0,3 6-19 0 0,-4-4-4 0 0,0 1 1 0 0,-1 1-1 0 0,1 0 4 0 0,-1 1-12 0 0,-1 1 1 0 0,0-1-1 0 0,0 2 1 0 0,-1-1-1 0 0,-1 1 1 0 0,1 5 11 0 0,3 15 7 0 0,-5 1 36 0 0,-3 2-14 0 0,-4 19 97 0 0,1-46-97 0 0,0 0 0 0 0,0-1 0 0 0,-1 1 0 0 0,0 0 0 0 0,0-1 0 0 0,-1 0 0 0 0,0 0 1 0 0,-2 2-30 0 0,-15 22 15 0 0,1-4 102 0 0,-16 16-117 0 0,17-23 6 0 0,-1-1-35 0 0,2-4-31 0 0,1 0-42 0 0,-2-2-47 0 0,0 0-56 0 0,0-1-63 0 0,0-2-70 0 0,-1 0-78 0 0,0-1-84 0 0,10-6 166 0 0,-14 5-378 0 0,17-7 454 0 0,-1-1-45 0 0,1-1 7 0 0,1 1-49 0 0,-1-1-57 0 0,1-1-66 0 0,-1 0-75 0 0,1-1-81 0 0,0 0-92 0 0,0-1-99 0 0,0-1-227 0 0,-2-3-670 0 0,8 6 1702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7.5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144 13 9225 0 0,'0'0'964'0'0,"0"0"-356"0"0,0 0-140 0 0,0 0-50 0 0,0 0 23 0 0,0 0-89 0 0,0 0-82 0 0,0 0-76 0 0,0 0-88 0 0,0 0-33 0 0,0 0 65 0 0,0 0 20 0 0,0 0 60 0 0,-15 18 284 0 0,-16 17-283 0 0,-2 5-69 0 0,24-29-141 0 0,1 0 1 0 0,1 1-1 0 0,0 0-9 0 0,1-2-19 0 0,2 0 0 0 0,0 0 0 0 0,0 0 0 0 0,1 1 0 0 0,-1 4 19 0 0,1 0-45 0 0,1 1 0 0 0,0-1-1 0 0,1 4 46 0 0,1 25-43 0 0,0-40 42 0 0,2 24-20 0 0,2 2-38 0 0,-1-20 16 0 0,0 1 0 0 0,0 0 1 0 0,1-1-1 0 0,0 0 0 0 0,1 0 0 0 0,0 0 0 0 0,2 2 43 0 0,-3-7-32 0 0,0 1 1 0 0,1-1-1 0 0,-1 1 0 0 0,1-1 0 0 0,0-1 1 0 0,3 3 31 0 0,-4-3-20 0 0,1-2 1 0 0,-1 1 0 0 0,0 0 0 0 0,1-1-1 0 0,3 1 20 0 0,20 4-48 0 0,4-7 41 0 0,-29-1 37 0 0,0 1 0 0 0,0-1 0 0 0,1 0 0 0 0,-1 0 0 0 0,0 0 0 0 0,0-1 0 0 0,1 0-30 0 0,0 0 48 0 0,0-1-1 0 0,-1 0 0 0 0,1 0 0 0 0,-1 0 1 0 0,0 0-1 0 0,0 0 0 0 0,0-1 1 0 0,0 0-1 0 0,0 1 0 0 0,-1-1 1 0 0,1 0-1 0 0,0-4-47 0 0,7-14 166 0 0,-3-1-50 0 0,-1 1-70 0 0,-2 1-90 0 0,1-19-304 0 0,-2-1-119 0 0,-4 0-121 0 0,-4-1-127 0 0,2 22 309 0 0,-2-1-34 0 0,0 1-33 0 0,-1 1-34 0 0,-2 0-36 0 0,0 0-35 0 0,-2 1-35 0 0,0 1-37 0 0,3 7 255 0 0,0 0 38 0 0,-10-7-268 0 0,-3 0 28 0 0,15 15 469 0 0,0-1-1 0 0,0 0 0 0 0,0 1 1 0 0,0 0-1 0 0,0 0 0 0 0,0 0 1 0 0,-1 1-1 0 0,1 0 0 0 0,-1 0 1 0 0,0 0 128 0 0,-18 1-528 0 0,15 1 238 0 0,-1 1-46 0 0,2-1-54 0 0,0 2-62 0 0,2-1 43 0 0,1 0-37 0 0,-9 6-1016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7.8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 5977 0 0,'0'0'916'0'0,"0"0"-340"0"0,0 0-133 0 0,0 0-48 0 0,0 0 43 0 0,0 0-117 0 0,0 0-104 0 0,0 1-88 0 0,0-1-73 0 0,0 0-52 0 0,0 1-75 0 0,0 1-122 0 0,0 0 135 0 0,0-1 44 0 0,0 1 68 0 0,0 22 413 0 0,0 0-57 0 0,0 0-56 0 0,0 0-50 0 0,-1 0-46 0 0,1 0-42 0 0,0-1-38 0 0,-1 1-33 0 0,0 19 47 0 0,0 0-69 0 0,-5 97 107 0 0,3-79-57 0 0,-2 56 134 0 0,3 1-95 0 0,2-59-151 0 0,1 0-34 0 0,0-1-37 0 0,1 0-42 0 0,-2-50-93 0 0,0 0 35 0 0,1 8-20 0 0,-1-4 100 0 0,0 0 46 0 0,1 12 111 0 0,1 22 207 0 0,-2-30-280 0 0,1-1-65 0 0,-1-2-65 0 0,1-1-74 0 0,-1 1-88 0 0,0 0-100 0 0,1-3-29 0 0,-1 1-86 0 0,0 0-94 0 0,0-1-102 0 0,0 1-107 0 0,0-1-117 0 0,0 1-124 0 0,0-6 450 0 0,0 0-33 0 0,0-3-401 0 0,0-1-553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1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1 191 1540 0 0,'0'0'1320'0'0,"0"0"-835"0"0,0 0 395 0 0,0 0 1248 0 0,0 0-1528 0 0,0 0-56 0 0,0 0-52 0 0,0 0-72 0 0,0 0-68 0 0,0 0-59 0 0,0 0-55 0 0,0 0-46 0 0,0 0-41 0 0,0 0-34 0 0,0 0 13 0 0,0 0-56 0 0,0 0-40 0 0,0 0-43 0 0,0 0-12 0 0,0 0 57 0 0,0 0 104 0 0,0 0 79 0 0,0 0 306 0 0,2-1-283 0 0,15-6-42 0 0,1-1-124 0 0,22-8 53 0 0,1 1 0 0 0,7 0-129 0 0,-12 4-82 0 0,48-14 96 0 0,-59 18-43 0 0,0 0-54 0 0,1-1-74 0 0,-1 1-96 0 0,-9 2 21 0 0,1 0-59 0 0,0 0-64 0 0,0 0-70 0 0,-3 1 11 0 0,1 0-56 0 0,-1 0-62 0 0,0 0-64 0 0,0 0-68 0 0,1 0-71 0 0,-1 0-76 0 0,1 0-80 0 0,-7 2 149 0 0,1 0-72 0 0,1-1-233 0 0,6-2-600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3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7969 0 0,'0'0'862'0'0,"0"0"-330"0"0,0 0-137 0 0,0 0-60 0 0,0 0 147 0 0,0 0-97 0 0,0 1-84 0 0,0 0-73 0 0,0-1-71 0 0,0 2-43 0 0,0 0 8 0 0,0 3 58 0 0,0-3-86 0 0,0 0 48 0 0,1 21 159 0 0,0 0-55 0 0,0 0-46 0 0,1 0-37 0 0,0 15 47 0 0,0 19 55 0 0,-1 42-80 0 0,2 52 46 0 0,2 101 143 0 0,-4-158-354 0 0,1 1-48 0 0,1 0-50 0 0,0-1-48 0 0,-1-56-63 0 0,-1-23 117 0 0,0-1-36 0 0,0 5-129 0 0,-1-3-77 0 0,0-8 108 0 0,0 0-39 0 0,-1 5-258 0 0,1-6 203 0 0,-1-1-36 0 0,1 1-38 0 0,-1-1-40 0 0,0 1-42 0 0,0-1-44 0 0,1-5 395 0 0,0 1-55 0 0,0-1-49 0 0,0 0-45 0 0,-1 1-201 0 0,1 0-75 0 0,0 0-180 0 0,-1 1-450 0 0,0-2-30 0 0,-1 0 427 0 0,1-2 170 0 0,-1 0 55 0 0,1 0-685 0 0,1-3-730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5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1 238 7921 0 0,'0'0'796'0'0,"0"0"-100"0"0,0 0-94 0 0,0-1-89 0 0,0 1-82 0 0,0 0-76 0 0,0 0-70 0 0,0 0-65 0 0,0 0-66 0 0,0 0-46 0 0,0-1-41 0 0,0 1-35 0 0,1 0-46 0 0,-1-1-63 0 0,1 0-333 0 0,0 0 304 0 0,-1 0 100 0 0,1 1 44 0 0,-1 0 51 0 0,1-1 61 0 0,6-4-119 0 0,0 0 38 0 0,8-4 164 0 0,0 1 79 0 0,23-8 494 0 0,-27 11-601 0 0,1 0-47 0 0,-3 2-80 0 0,0 0-42 0 0,-1-1-50 0 0,1 0-55 0 0,18-7 145 0 0,0 0-63 0 0,1-1-62 0 0,-1 1-65 0 0,1 0-66 0 0,0 0-66 0 0,0 1-69 0 0,-1 0-70 0 0,2 0-71 0 0,-1 0-71 0 0,0 1-75 0 0,0 0-73 0 0,1 1-78 0 0,-1 1-76 0 0,0 0-79 0 0,1 1-80 0 0,-5 1-69 0 0,10 0-637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8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161 193 6749 0 0,'-7'5'681'0'0,"0"0"-51"0"0,0 0-49 0 0,0 0-48 0 0,0 1-44 0 0,0 0-44 0 0,0 0-39 0 0,1 0-39 0 0,-1 1-35 0 0,0 0-34 0 0,-6 7 208 0 0,1 0-108 0 0,0 1-87 0 0,2 0-79 0 0,1 1-49 0 0,3-6-29 0 0,0 1-1 0 0,1 0 1 0 0,-3 9-154 0 0,2 3 232 0 0,4-9-57 0 0,0 0 40 0 0,3 39-394 0 0,0-42 157 0 0,1-1-1 0 0,0 1 0 0 0,3 6 23 0 0,3 6 13 0 0,4 0 34 0 0,2-1 37 0 0,3 0 38 0 0,22 19-6 0 0,-30-34-113 0 0,0 0 0 0 0,1 0 0 0 0,-1-1 0 0 0,1 0 0 0 0,0 0 0 0 0,7 1-3 0 0,-11-4-1 0 0,0-1 0 0 0,1 0 0 0 0,-1-1 0 0 0,1 1-1 0 0,-1-1 1 0 0,1 0 0 0 0,0-1 0 0 0,-1 0 0 0 0,1 0 0 0 0,0 0 0 0 0,3-1 1 0 0,-4 0 8 0 0,0-1 0 0 0,0 1 0 0 0,0-1 0 0 0,-1 0 0 0 0,1-1 0 0 0,0 0 0 0 0,-1 1 0 0 0,5-4-8 0 0,16-13-19 0 0,0-3-41 0 0,21-27-161 0 0,-10 0-60 0 0,-23 27 92 0 0,-1 0 0 0 0,-1-1 0 0 0,-1-1 0 0 0,4-10 189 0 0,-8 12-105 0 0,-1-1-49 0 0,-2 0-46 0 0,-1 0-41 0 0,-2-4-94 0 0,-2-1-43 0 0,-5-12-252 0 0,-4 0-50 0 0,5 27 330 0 0,0 1 1 0 0,0-1-1 0 0,-2 1 1 0 0,-6-11 349 0 0,6 13-290 0 0,-1-1 0 0 0,0 1 1 0 0,-3-1 289 0 0,-23-20-630 0 0,14 18 360 0 0,0 1 37 0 0,-11-2-42 0 0,-1 4-88 0 0,20 7 147 0 0,0 0-1 0 0,-1 1 0 0 0,1 1 1 0 0,-1 0-1 0 0,1 1 0 0 0,-13 1 217 0 0,1 2-305 0 0,0 2 33 0 0,1 4 47 0 0,0 1 61 0 0,9-1 94 0 0,0 0 37 0 0,1 2 40 0 0,1 1 44 0 0,-4 6-205 0 0,2 1-115 0 0,2 1-122 0 0,2 2-127 0 0,-5 20-630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33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0 2720 0 0,'0'0'1859'0'0,"0"0"-1301"0"0,0 0-44 0 0,0 0 49 0 0,0 0-88 0 0,0 0-82 0 0,0 0-74 0 0,0 0-68 0 0,0 0-61 0 0,0 0-53 0 0,0 0-43 0 0,0 0-15 0 0,0 0-47 0 0,0 0 5 0 0,0 0 29 0 0,0 0 91 0 0,0 0 76 0 0,0 0 66 0 0,0 0-66 0 0,0 0-55 0 0,0 0-49 0 0,0 1 14 0 0,0 3-15 0 0,0-3-70 0 0,0 0 35 0 0,-1 14 284 0 0,0-1-110 0 0,0-3-127 0 0,-1 0-41 0 0,-2 12 9 0 0,-2 20-16 0 0,4-25 2 0 0,0 118 469 0 0,3-77-366 0 0,-1-15-94 0 0,1-1-56 0 0,0-15-2 0 0,2 12-27 0 0,0 0 7 0 0,-2-13 32 0 0,-1-24 35 0 0,0 0-37 0 0,1 4-36 0 0,0 13-219 0 0,0-17 198 0 0,-1 1 41 0 0,1 0 52 0 0,-1 0 64 0 0,0 0 76 0 0,0 0 89 0 0,1 0 99 0 0,-1 0 112 0 0,0-12-265 0 0,2-1-76 0 0,0 1-65 0 0,0-1-54 0 0,2-7-41 0 0,-1-7-87 0 0,0-40-179 0 0,6-1-44 0 0,-1 25 22 0 0,1 2 0 0 0,3-1 0 0 0,1 1 0 0 0,9-17 258 0 0,19-25-404 0 0,-21 45 182 0 0,5-2-64 0 0,-21 31 233 0 0,-1 1 0 0 0,1-1 0 0 0,1 1 0 0 0,-1-1 0 0 0,0 1 0 0 0,1 1-1 0 0,0-1 1 0 0,0 0 0 0 0,0 1 0 0 0,1 0 0 0 0,-1 1 0 0 0,2-1 53 0 0,3 1-252 0 0,-2 4 113 0 0,0 2 91 0 0,-1 3 70 0 0,0 2 69 0 0,6 16 197 0 0,-8-16-222 0 0,16 35 274 0 0,-4 1-61 0 0,-9-17-95 0 0,0-1 1 0 0,-2 1-1 0 0,-1 0 0 0 0,0 14-184 0 0,-2 26 362 0 0,-3-43-190 0 0,0 16 39 0 0,0-18-86 0 0,-1-1 1 0 0,-2 1 0 0 0,0 2-126 0 0,-6 8 197 0 0,8-24-31 0 0,1-5-39 0 0,-1-1 95 0 0,0-2 4 0 0,-1-1 79 0 0,2 0 149 0 0,0 0-92 0 0,0 0-108 0 0,0 0-109 0 0,0 0-82 0 0,0-1-23 0 0,0-1 21 0 0,7-15 41 0 0,2 1-119 0 0,0 1-91 0 0,1-1-67 0 0,7-13-220 0 0,1-1 37 0 0,1 0 50 0 0,8-8-577 0 0,17-19 885 0 0,-10 19-435 0 0,-16 20 176 0 0,0 0-34 0 0,1 1-41 0 0,0 1-48 0 0,-17 14 318 0 0,22-16-406 0 0,-10 12 201 0 0,-2 7-71 0 0,-6 5 256 0 0,-3 9 100 0 0,-3-10 6 0 0,9 35 349 0 0,1 16 71 0 0,-3 2-67 0 0,-6-2-160 0 0,-1 0-56 0 0,-1-18-47 0 0,-1 0 1 0 0,-3-1 0 0 0,-4 17-113 0 0,6-42-78 0 0,1-1 59 0 0,0 3 50 0 0,-2 6 65 0 0,0 3-25 0 0,1-8-108 0 0,0-3-78 0 0,1 1-101 0 0,-1-3-57 0 0,1 0-100 0 0,-1 0-113 0 0,1-5 197 0 0,1 0-33 0 0,1-5 104 0 0,-1 1 49 0 0,1 0 41 0 0,0-1 34 0 0,0 1 11 0 0,-1 2-136 0 0,1-3 100 0 0,0 1-65 0 0,0-1-92 0 0,0 1-112 0 0,0-1 145 0 0,0 0-35 0 0,0 1-39 0 0,0-1-42 0 0,0 0-133 0 0,0 1-69 0 0,0-1-74 0 0,0 0-79 0 0,0 0-197 0 0,0-1-76 0 0,0 0-271 0 0,0-2-711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34.2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1 243 7201 0 0,'0'0'968'0'0,"0"0"-419"0"0,0 0-274 0 0,3-2-58 0 0,4-4-63 0 0,7-6-64 0 0,25-18-71 0 0,31-24-119 0 0,-15 15 60 0 0,-10 12 90 0 0,-4 6 117 0 0,-19 11-31 0 0,1-1 39 0 0,-20 10-149 0 0,21-9 181 0 0,13-3 46 0 0,-31 11-178 0 0,1 0 0 0 0,-1 1-1 0 0,0 1 1 0 0,7-1-75 0 0,12 4 292 0 0,-23-3-249 0 0,0 1 1 0 0,0 0-1 0 0,0 0 1 0 0,0 0-1 0 0,-1 0 1 0 0,1 0-1 0 0,0 0 1 0 0,0 0-1 0 0,-1 0 1 0 0,1 1-1 0 0,-1-1 1 0 0,1 1-1 0 0,0 0-43 0 0,9 17 346 0 0,-1 7 21 0 0,-3 0-100 0 0,-2 4 191 0 0,-3 1-48 0 0,-2-1-44 0 0,-2 1-40 0 0,-3-1-39 0 0,-2-1-34 0 0,-12 30 158 0 0,0-13-158 0 0,-3-1-55 0 0,-7 8-14 0 0,-16 23 23 0 0,34-58-162 0 0,-29 48 126 0 0,-22 36-31 0 0,41-64-109 0 0,-11 30-31 0 0,27-55-43 0 0,0 0-1 0 0,1 1 0 0 0,0 3 44 0 0,-1 23-144 0 0,5-15-3 0 0,5-1-63 0 0,4-1-79 0 0,4-3-94 0 0,11 3-284 0 0,-7-10 158 0 0,-2-3 21 0 0,1 0-77 0 0,-6-5 164 0 0,0 0-41 0 0,1 0-45 0 0,-1 0-51 0 0,1 0-55 0 0,-1-1-58 0 0,0 0-62 0 0,0 0-69 0 0,7 2-475 0 0,6 3-685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34.4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 7721 0 0,'0'2'714'0'0,"-1"0"-43"0"0,0 1-39 0 0,0 0-41 0 0,1-1-38 0 0,-1 1-38 0 0,1 0-36 0 0,-1-1-36 0 0,1 1-33 0 0,0 0-34 0 0,-1 3 282 0 0,1-1-120 0 0,1 1-109 0 0,0-1-102 0 0,1 0-93 0 0,0 0-84 0 0,1 0-75 0 0,1-1-65 0 0,0-1-58 0 0,2 0-49 0 0,0 0-39 0 0,23 1 398 0 0,-14-4-170 0 0,1-1-34 0 0,8 0-49 0 0,-12 1-49 0 0,-1 1-32 0 0,-8 0 137 0 0,-1 0 75 0 0,-1 0 65 0 0,-1 1 52 0 0,-1 0 239 0 0,-4 3 349 0 0,1-1-236 0 0,1-2-235 0 0,0-1-97 0 0,1 1-41 0 0,0-1-79 0 0,0 0-40 0 0,1 0-48 0 0,0 0-53 0 0,-9 3 329 0 0,0 1-52 0 0,-8 4 90 0 0,-1-1-111 0 0,1 0-93 0 0,0-3-73 0 0,18-5-369 0 0,-1 0 36 0 0,1-2-139 0 0,0 1 86 0 0,0-4-304 0 0,0 4 365 0 0,0 0-46 0 0,0 1-96 0 0,0-2-65 0 0,0 0-44 0 0,0 1-45 0 0,0-1-45 0 0,1-1-46 0 0,-1 1-47 0 0,1-1-46 0 0,0 0-48 0 0,2-3-544 0 0,0 0-97 0 0,2-3-374 0 0,2-4-986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3:22.246"/>
    </inkml:context>
    <inkml:brush xml:id="br0">
      <inkml:brushProperty name="width" value="0.1" units="cm"/>
      <inkml:brushProperty name="height" value="0.1" units="cm"/>
    </inkml:brush>
    <inkml:brush xml:id="br1">
      <inkml:brushProperty name="width" value="0.1" units="cm"/>
      <inkml:brushProperty name="height" value="0.1" units="cm"/>
      <inkml:brushProperty name="color" value="#008C3A"/>
    </inkml:brush>
    <inkml:brush xml:id="br2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63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9:13:22.309"/>
    </inkml:context>
    <inkml:brush xml:id="br3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1335 5781 3372 0 0,'1'-1'782'0'0,"-1"0"-100"0"0,1 0-94 0 0,0 0-87 0 0,0 0-81 0 0,0 0-74 0 0,0 0-67 0 0,0 0-61 0 0,0 0-69 0 0,0 0-39 0 0,1 0 12 0 0,-1 0-99 0 0,1 0-34 0 0,3-3-114 0 0,-3 3 111 0 0,0 0 64 0 0,0 0 80 0 0,-1 0 104 0 0,0 0-70 0 0,0 1 34 0 0,5-4 315 0 0,1 0-68 0 0,0 0-67 0 0,1 1-66 0 0,-1 0-66 0 0,1 1-63 0 0,-1 0-63 0 0,1 1-62 0 0,-7 2 285 0 0,1 1-38 0 0,-1 5 203 0 0,-2 2-121 0 0,0-3-102 0 0,-1 4 1 0 0,-1 0-87 0 0,-10 25 251 0 0,9-28-320 0 0,1 0 37 0 0,1-2-6 0 0,0 0 34 0 0,-3 5 157 0 0,0 1 78 0 0,4-8-331 0 0,0 1-40 0 0,0-1-47 0 0,0 1-40 0 0,1-1-48 0 0,0 1-52 0 0,0-3-278 0 0,0-1 68 0 0,1 1 62 0 0,0-1 54 0 0,-1 0 48 0 0,1 0 40 0 0,2 1-36 0 0,4-2-51 0 0,-6 1 141 0 0,-1 0-38 0 0,8-2-42 0 0,-1-1-82 0 0,0-1-81 0 0,0 0-74 0 0,0 0-72 0 0,0-1-67 0 0,0 1-63 0 0,0-1-60 0 0,-1 0 7 0 0,1 1-44 0 0,-1 0-40 0 0,-1 0-38 0 0,-1 2 182 0 0,0 0-81 0 0,-2 1 155 0 0,1 0-70 0 0,-1-1-80 0 0,1 1-68 0 0,0 0-212 0 0,1-2-548 0 0</inkml:trace>
  <inkml:trace contextRef="#ctx0" brushRef="#br0" timeOffset="1">2368 5687 8649 0 0,'1'0'646'0'0,"0"-1"-75"0"0,0 0-69 0 0,0 1-67 0 0,0-1-69 0 0,1 1-56 0 0,-1-1-52 0 0,0 0-49 0 0,0 1-45 0 0,0-1-41 0 0,0 1-37 0 0,0-1-34 0 0,2 0-34 0 0,-1 0-88 0 0,1 0-56 0 0,2 0-243 0 0,-1 1 202 0 0,-2 0 131 0 0,-1 0 45 0 0,1 0 57 0 0,0 1 66 0 0,1 0-123 0 0,-1 2 57 0 0,-1 0 48 0 0,0 1 37 0 0,0 11 617 0 0,-1-13-627 0 0,-1 7 224 0 0,1-1-47 0 0,-1 1-43 0 0,-1-1-38 0 0,-1 8 135 0 0,-1 0-108 0 0,3-14-242 0 0,0 3 35 0 0,0-1-57 0 0,1 0-51 0 0,0 1-47 0 0,0 0-126 0 0,0 1-75 0 0,2-1-59 0 0,-1 0-41 0 0,6 8-788 0 0,-3-8 717 0 0,1 1 27 0 0,-3-2 265 0 0,1-1 36 0 0,-1 0-115 0 0,1 0 63 0 0,-1 0 58 0 0,0 1 59 0 0,-1-1 54 0 0,1 1 53 0 0,-1-1 51 0 0,-1 1 49 0 0,1-1 46 0 0,-1 1 45 0 0,0 0 42 0 0,-1-1 40 0 0,0 1 37 0 0,0 0 37 0 0,-4 3 475 0 0,2-2-365 0 0,-1 0-41 0 0,-1 1-39 0 0,1-1-37 0 0,-1 0-35 0 0,0 0-34 0 0,-6 4 209 0 0,1 0-113 0 0,-1-2-97 0 0,0 0-83 0 0,0-1-69 0 0,9-5-121 0 0,1-1-61 0 0,0 1-65 0 0,0-1-71 0 0,0 0-74 0 0,1 0-78 0 0,-1 0-84 0 0,1-1-87 0 0,-1 1-92 0 0,1-1-96 0 0,0 1-101 0 0,-1-1-105 0 0,1 0-110 0 0,0-1-114 0 0,0 1-117 0 0,0-1-124 0 0,0 1 9 0 0,-1-1-87 0 0,1 0-373 0 0,0-1-995 0 0</inkml:trace>
  <inkml:trace contextRef="#ctx0" brushRef="#br0" timeOffset="2">3499 5686 6045 0 0,'1'0'573'0'0,"0"0"-81"0"0,0 1-71 0 0,0 0-66 0 0,0 0-57 0 0,-1 1-49 0 0,1-1-43 0 0,0 1-33 0 0,0 1 62 0 0,1 4 230 0 0,-1-5-292 0 0,-1 0 37 0 0,0 0 183 0 0,2 3 10 0 0,-1 0-41 0 0,0 1-38 0 0,0-1-35 0 0,1 6 191 0 0,-1 0-110 0 0,1 0-94 0 0,-1 1-65 0 0,-1 0-28 0 0,1 18 180 0 0,-1-20-203 0 0,-1 6 170 0 0,1-8-109 0 0,-1-1 46 0 0,1-4-221 0 0,-1 7 140 0 0,0-8-153 0 0,1 0-45 0 0,0-3-65 0 0,0-2-84 0 0,0-11-213 0 0,0 0 59 0 0,0 0 54 0 0,0 1 49 0 0,1-8-26 0 0,0 0 79 0 0,0 0 62 0 0,1 0 42 0 0,-2 19 52 0 0,1-7-44 0 0,1-12-140 0 0,-1 7 151 0 0,-1 7 85 0 0,0 0 68 0 0,1-1 85 0 0,-1 1 99 0 0,0 7-22 0 0,0 0-33 0 0,-1 0 156 0 0,1 0-107 0 0,-1 1-92 0 0,1-1-82 0 0,-1 1-53 0 0,0 0-36 0 0,-1 0-63 0 0,1-1 42 0 0,1 1 47 0 0,-1-1 69 0 0,-21 21 188 0 0,11-9-115 0 0,0-1 35 0 0,1 1 40 0 0,0 0 44 0 0,0 0 50 0 0,0 0 54 0 0,8-9-317 0 0,-5 6 236 0 0,4-4-229 0 0,1-1-61 0 0,2-2-66 0 0,-1 0-33 0 0,2-1-353 0 0,-1-1 71 0 0,1 0 63 0 0,0 1 52 0 0,0-1 15 0 0,1 0 44 0 0,2 0-199 0 0,-3 0 134 0 0,8 0-298 0 0,-1-1-87 0 0,0-1-92 0 0,0 0-96 0 0,0-1-100 0 0,-1-1-105 0 0,1 1-110 0 0,0-1-114 0 0,-5 1 490 0 0,1 1-44 0 0,0 0-198 0 0,2-2-535 0 0</inkml:trace>
  <inkml:trace contextRef="#ctx0" brushRef="#br0" timeOffset="3">3306 5361 7577 0 0,'0'0'639'0'0,"0"0"-34"0"0,0 0 509 0 0,0 0-126 0 0,0-1-118 0 0,0 1-112 0 0,0 0-105 0 0,0 0-99 0 0,-1 1-92 0 0,1-1-85 0 0,0 0-80 0 0,0 0-71 0 0,-1 0-67 0 0,1 1-59 0 0,0-1-52 0 0,-1 1-47 0 0,1-1-39 0 0,0 0-48 0 0,-1 1-36 0 0,0 1-592 0 0,0-1 557 0 0,1 0 84 0 0,-1-1 89 0 0,1 0 69 0 0,0 1 82 0 0,0-1 92 0 0,-4 9-557 0 0,-1 0 64 0 0,1 0 57 0 0,0 0 52 0 0,0 0 45 0 0,0 0 37 0 0,-4 10 45 0 0,-14 29 209 0 0,13-27-211 0 0,-6 9 132 0 0,-18 41 243 0 0,17-38-225 0 0,0 0-59 0 0,6-11-77 0 0,-1 0-46 0 0,9-17-120 0 0,0-1 101 0 0,0 0 52 0 0,-7 16 225 0 0,6-14-245 0 0,2-3-34 0 0,0 0-36 0 0,-1 1-59 0 0,1-1-60 0 0,0 1-68 0 0,0-1-75 0 0,0 1-83 0 0,0-1-91 0 0,0 1-100 0 0,1-1-106 0 0,-1-2 327 0 0,1-1-51 0 0,0 0-44 0 0,0 1-34 0 0,1-2-2913 0 0,-1 1 2654 0 0,0-1 84 0 0,0 1 114 0 0,0 0 349 0 0,1-1 39 0 0,-1 1-2 0 0,0-1 85 0 0,0 1 92 0 0,0-1 103 0 0,2-3-1294 0 0,0-4-660 0 0</inkml:trace>
  <inkml:trace contextRef="#ctx0" brushRef="#br0" timeOffset="4">3130 5467 5505 0 0,'0'0'659'0'0,"0"0"-42"0"0,0 0-41 0 0,0 0-40 0 0,0 1-38 0 0,0-1-38 0 0,0 0-36 0 0,0 0-35 0 0,1 1 290 0 0,-1 0-124 0 0,0-1-113 0 0,1 1-103 0 0,-1 0-70 0 0,1 0-102 0 0,-1 0-87 0 0,1 1-74 0 0,0-1-57 0 0,-1 0-43 0 0,4 4-514 0 0,-4-3 506 0 0,1 0 109 0 0,0-2 65 0 0,-1 1 62 0 0,1 0 68 0 0,-1 0 78 0 0,10 16 161 0 0,-1 0-86 0 0,0 1-90 0 0,0 1-90 0 0,-2-5-102 0 0,0 1-61 0 0,0-1-60 0 0,0 0-61 0 0,1 0-64 0 0,0 0-64 0 0,1-1-65 0 0,0 0-66 0 0,-3-6-31 0 0,1 0-109 0 0,0 0-119 0 0,-4-3 266 0 0,1-1-34 0 0,0 0-35 0 0,-1 0-36 0 0,1 0-38 0 0,0-1-39 0 0,0 1-40 0 0,0-1-41 0 0,0 1-43 0 0,0-1-45 0 0,0 0-384 0 0,2 1-674 0 0</inkml:trace>
  <inkml:trace contextRef="#ctx0" brushRef="#br0" timeOffset="5">2168 5388 4160 0 0,'0'0'1376'0'0,"0"0"-528"0"0,0 0-367 0 0,0 0-40 0 0,0 0-41 0 0,0 0-41 0 0,0 0 139 0 0,0 0 133 0 0,0 0 339 0 0,0 0 28 0 0,0 0-667 0 0,0 0-36 0 0,0 0 195 0 0,0 0-118 0 0,0 0-103 0 0,0 0-132 0 0,-1 0-37 0 0,1 0 16 0 0,-2 2-15 0 0,2-2-29 0 0,-1 0 54 0 0,-11 20 182 0 0,0 0 1 0 0,1 1 0 0 0,0 1-309 0 0,-9 22 406 0 0,2 1-80 0 0,17-42-306 0 0,-8 18 103 0 0,1 0-37 0 0,-8 22-10 0 0,0 0-118 0 0,3 1-98 0 0,11-38-1 0 0,-1 4 32 0 0,2-6 38 0 0,0 1-56 0 0,0-1-83 0 0,1-1 47 0 0,0-1-40 0 0,-1 1-44 0 0,1-1-49 0 0,0 1-54 0 0,0-1-58 0 0,0 0-64 0 0,0 1-69 0 0,0-3-317 0 0,0 0 82 0 0,0 1 77 0 0,0-1 73 0 0,0 0 70 0 0,0 0 64 0 0,0 0 61 0 0,1 0 56 0 0,-1 0 54 0 0,0 0 48 0 0,0 0 44 0 0,1-1 41 0 0,-1 1-83 0 0,1-1 113 0 0,-1 1 73 0 0,2-2 19 0 0,-2 1 6 0 0,1 1-53 0 0,-1 0-11 0 0,0-1-44 0 0,0 1-51 0 0,0 0-58 0 0,5-7-1732 0 0</inkml:trace>
  <inkml:trace contextRef="#ctx0" brushRef="#br0" timeOffset="6">2005 5465 4984 0 0,'0'0'808'0'0,"0"0"-309"0"0,0 0 49 0 0,0 0-83 0 0,0 0 308 0 0,0 0-381 0 0,0 0 38 0 0,0 0 516 0 0,0 0-510 0 0,0 0-73 0 0,0 0-155 0 0,0 1-52 0 0,0-1-46 0 0,0 0-38 0 0,-1 1-16 0 0,2 3-111 0 0,-1-2 114 0 0,6 12 472 0 0,1 1-86 0 0,0 0-87 0 0,-1 0-86 0 0,0-3-121 0 0,-1-1-53 0 0,0 1-52 0 0,0-1-54 0 0,0 0-117 0 0,-1 0 103 0 0,1 1 82 0 0,8 16 188 0 0,-8-18-202 0 0,-1-3-53 0 0,-1 1-48 0 0,1-1-60 0 0,0 1-70 0 0,-1-3 2 0 0,0 0-45 0 0,0 0-51 0 0,0 0-54 0 0,0 0-59 0 0,0 0-63 0 0,0 0-66 0 0,1-1-71 0 0,-1 0-210 0 0,0 0-94 0 0,0-1-118 0 0,-1-1 457 0 0,-1-1-38 0 0,1 1-354 0 0,1 0-543 0 0</inkml:trace>
  <inkml:trace contextRef="#ctx0" brushRef="#br0" timeOffset="7">1135 5467 1176 0 0,'1'-1'1788'0'0,"0"1"-401"0"0,-1-1-121 0 0,0 1-114 0 0,1 0-111 0 0,-1 0-104 0 0,0 1-99 0 0,0-1-95 0 0,1 0-89 0 0,-1 1-85 0 0,0-1-78 0 0,0 1-74 0 0,-1 0-68 0 0,1 0-64 0 0,0 0-57 0 0,0 0-54 0 0,0 0-28 0 0,0 0-59 0 0,-1 1-52 0 0,1-1-42 0 0,-1 2-93 0 0,0 1-163 0 0,0-2 174 0 0,1 0 47 0 0,-1-1 75 0 0,1 0 61 0 0,0 0 75 0 0,-1 0 85 0 0,1 0 99 0 0,-5 16-145 0 0,0 0-40 0 0,-6 17 64 0 0,3-9-135 0 0,-2 0-53 0 0,-8 25-71 0 0,-14 35-141 0 0,20-48 142 0 0,11-34-114 0 0,0-1 44 0 0,0 3 11 0 0,-1 1 112 0 0,-1 8 172 0 0,2-9-202 0 0,0-1-65 0 0,0 0-75 0 0,1-1-94 0 0,-1 1-109 0 0,1-1 21 0 0,-1 0-70 0 0,1 0-78 0 0,0-1-83 0 0,0 1-90 0 0,0 0-96 0 0,0 0-102 0 0,0-1-109 0 0,0-2 360 0 0,0 0 67 0 0,0 0 61 0 0,0 0 58 0 0,0 0 53 0 0,0 0 50 0 0,0 0 46 0 0,0 0 41 0 0,1 0 19 0 0,-1-1 41 0 0,0 1-56 0 0,1 0 98 0 0,0-2-31 0 0,-1 2 73 0 0,0 0-42 0 0,1-1-97 0 0,-1 1-106 0 0,4-14-2070 0 0</inkml:trace>
  <inkml:trace contextRef="#ctx0" brushRef="#br0" timeOffset="8">1018 5512 6445 0 0,'-1'0'353'0'0,"1"0"89"0"0,-1-1 303 0 0,1 1 108 0 0,-1-1 2188 0 0,0 1-2430 0 0,1 0-45 0 0,0 1 30 0 0,0-1-106 0 0,0 0-293 0 0,0 0-34 0 0,0 1-39 0 0,0-1-41 0 0,0 0-43 0 0,0 1-48 0 0,1-1-49 0 0,-1 1-53 0 0,0-1-56 0 0,0 1-58 0 0,0-1-61 0 0,0 1-65 0 0,2 5 370 0 0,0 0 32 0 0,11 23 358 0 0,-10-22-339 0 0,0 0-36 0 0,4 9-177 0 0,1 2 106 0 0,0 0 81 0 0,20 40 303 0 0,-22-46-304 0 0,0 0-32 0 0,2 3-57 0 0,-1-1-80 0 0,1 0-96 0 0,1 0-115 0 0,-5-8 119 0 0,0 1-35 0 0,1 0-37 0 0,-1-1-40 0 0,1 1-41 0 0,-1-1-45 0 0,1 1-45 0 0,0-1-49 0 0,1 1-378 0 0,-2-2 210 0 0,0-1 20 0 0,0-1-115 0 0,0 0 22 0 0,-1 0-116 0 0,-1-2 385 0 0,0 0-36 0 0,0 0-36 0 0,-1 0-39 0 0,1 0-123 0 0,0 0-54 0 0,1-1-206 0 0,1 2-546 0 0</inkml:trace>
  <inkml:trace contextRef="#ctx0" brushRef="#br0" timeOffset="9">318 5351 980 0 0,'-3'3'1655'0'0,"1"0"-937"0"0,0 0-42 0 0,-1-1-39 0 0,1 1-40 0 0,0 0-37 0 0,-1 0-36 0 0,1 0-35 0 0,-2 2 388 0 0,-1 1-126 0 0,1 0-117 0 0,0 0-106 0 0,1-2-259 0 0,0-1-32 0 0,-2 5 146 0 0,0-1-106 0 0,0 0-91 0 0,-1 2-57 0 0,1 0-76 0 0,-13 18-65 0 0,13-20 37 0 0,1 1 45 0 0,-1-1 60 0 0,0 0 77 0 0,2-2-17 0 0,0 0 47 0 0,-1 0 51 0 0,1 0 57 0 0,-9 13 88 0 0,0 0-46 0 0,-5 6 58 0 0,1 0-84 0 0,0 0-83 0 0,0 1-84 0 0,0-1-83 0 0,1 1-84 0 0,1 1-84 0 0,0 0-83 0 0,14-25-4 0 0,-1 1 51 0 0,0 0 32 0 0,0 0 63 0 0,-4 7 224 0 0,4-6-195 0 0,0 0-71 0 0,0-1-34 0 0,1 0-46 0 0,-1 0-76 0 0,0 0-75 0 0,1 0-84 0 0,-1 0-95 0 0,1 0-104 0 0,0 0-114 0 0,0 0-123 0 0,0-1 346 0 0,0 0-34 0 0,0-2-74 0 0,0 1 42 0 0,0 0 40 0 0,0 0 39 0 0,0 0 35 0 0,0-1 36 0 0,0 1-267 0 0,0 0 309 0 0,1-1 37 0 0,-1 0-178 0 0,1 1 191 0 0,-1-1 55 0 0,1 0-97 0 0,0-1-81 0 0,0 1 189 0 0,-1 0-113 0 0,0 1 108 0 0,0 0-42 0 0,2-6-1950 0 0</inkml:trace>
  <inkml:trace contextRef="#ctx0" brushRef="#br0" timeOffset="10">59 5519 7481 0 0,'0'0'501'0'0,"-1"-1"61"0"0,-1-3 1466 0 0,1 3-1193 0 0,1 0-382 0 0,0 0-45 0 0,0 1-59 0 0,0 0-68 0 0,0 1-82 0 0,0-1-92 0 0,1 1-103 0 0,0 1-116 0 0,5 11 252 0 0,4 9 35 0 0,0 0-64 0 0,-1 0-56 0 0,0 1-52 0 0,-4-8 36 0 0,1 2-70 0 0,1 0-108 0 0,-4-9 18 0 0,1 1-39 0 0,0-1-45 0 0,0 0-47 0 0,1 0-54 0 0,0-1-55 0 0,0 0-62 0 0,0 0-64 0 0,1-1-70 0 0,0-1-74 0 0,1 0-77 0 0,0-1-83 0 0,2-1-452 0 0,-6-2 769 0 0,0-1-67 0 0,0 1 22 0 0,0-1-75 0 0,-1 0-89 0 0,1-1-102 0 0,1 1-204 0 0,2-1-648 0 0,-6 1 1635 0 0</inkml:trace>
  <inkml:trace contextRef="#ctx0" brushRef="#br0" timeOffset="11">382 5796 8741 0 0,'2'5'517'0'0,"-1"0"-43"0"0,1 1-42 0 0,-1-1-40 0 0,0 0-36 0 0,0 0-36 0 0,1 6 224 0 0,-1 0-114 0 0,0-1-98 0 0,0 1-78 0 0,0-1-62 0 0,0 4-3 0 0,2 19 177 0 0,-2-29-513 0 0,0 3 38 0 0,0-3 36 0 0,0-1-59 0 0,0 1-88 0 0,-1-1-52 0 0,1 0-100 0 0,0 0-116 0 0,0-2 195 0 0,-1 1-36 0 0,1-1-38 0 0,-1 0-39 0 0,1 0-43 0 0,-1 0-44 0 0,1 0-47 0 0,-1-1-48 0 0,1 1-51 0 0,0-1-52 0 0,-1 1-177 0 0,1-1-59 0 0,0 0-246 0 0,1 0-653 0 0,-2 0 1777 0 0</inkml:trace>
  <inkml:trace contextRef="#ctx0" brushRef="#br0" timeOffset="12">5433 5673 9601 0 0,'-1'2'478'0'0,"0"1"-55"0"0,0 0-53 0 0,1 0-48 0 0,-1 0-47 0 0,0 0-41 0 0,1 0-40 0 0,-1 1-36 0 0,0 1 54 0 0,1 1-91 0 0,-1-1-74 0 0,1 0-36 0 0,-1 11-69 0 0,1-9 69 0 0,0 0 74 0 0,0-3-2 0 0,0-1 33 0 0,0 2 123 0 0,1 3-216 0 0,0-1-52 0 0,0-1-47 0 0,2 1-40 0 0,0-1-66 0 0,2 0-38 0 0,-3-5 155 0 0,-1 0 0 0 0,1 0 1 0 0,-1 0-1 0 0,1 0 0 0 0,-1 0 1 0 0,1 0-1 0 0,0 0 0 0 0,-1-1 1 0 0,1 1-1 0 0,0-1 0 0 0,-1 0 1 0 0,2 1 64 0 0,12-1-405 0 0,0-2 99 0 0,-1-3 85 0 0,1-3 71 0 0,6-7 26 0 0,-15 9 114 0 0,0 1 1 0 0,0-2 0 0 0,3-3 9 0 0,-8 9-93 0 0,0-1 46 0 0,0 1 42 0 0,0-1 39 0 0,0-1 136 0 0,0 0 113 0 0,-1 0 7 0 0,0 1 39 0 0,0 2-279 0 0,0 0-1 0 0,-1 0 1 0 0,1-1-1 0 0,0 1 1 0 0,0 0 0 0 0,0 0-1 0 0,0-1 1 0 0,-1 1-1 0 0,1 0 1 0 0,0 0-1 0 0,0 0 1 0 0,-1-1-1 0 0,1 1 1 0 0,0 0-1 0 0,0 0 1 0 0,-1 0-1 0 0,1 0 1 0 0,0 0 0 0 0,0-1-1 0 0,-1 1 1 0 0,1 0-1 0 0,0 0-49 0 0,-3 0 23 0 0,0-1 0 0 0,1 1 0 0 0,-1 0-1 0 0,1 0 1 0 0,-1 0 0 0 0,0 0 0 0 0,1 1 0 0 0,-1-1 0 0 0,1 1-1 0 0,-1 0 1 0 0,1-1 0 0 0,-1 1 0 0 0,1 1 0 0 0,0-1-1 0 0,-1 0-22 0 0,-8 8 75 0 0,2 2-56 0 0,4-3-45 0 0,0 0-37 0 0,2 1-41 0 0,-1 1-46 0 0,2-1-53 0 0,0 1-57 0 0,1 0-63 0 0,1 0-68 0 0,0-4-22 0 0,-1-3 107 0 0,1 1-68 0 0,1 0-93 0 0,-1 0-118 0 0,0-2 117 0 0,1 1-69 0 0,0-1-78 0 0,0 0-85 0 0,0 1-88 0 0,0-1-63 0 0,2 1-232 0 0,0 0-611 0 0,-3-2 1656 0 0</inkml:trace>
  <inkml:trace contextRef="#ctx0" brushRef="#br0" timeOffset="13">5289 5368 6421 0 0,'0'0'1036'0'0,"0"0"-379"0"0,0 0-148 0 0,0 0-47 0 0,0 0 35 0 0,0 0-81 0 0,0 0-72 0 0,0 0-59 0 0,0 0 226 0 0,0 0-104 0 0,0 0-91 0 0,0 0-79 0 0,0 0-74 0 0,-1 1-47 0 0,1-1 5 0 0,-2 0 56 0 0,1 1-78 0 0,0-1 52 0 0,-3 3 100 0 0,0 0-46 0 0,0 0-41 0 0,1 1-36 0 0,-4 4 35 0 0,0 2-98 0 0,2-1-61 0 0,-7 15-54 0 0,8-16 66 0 0,1-2 26 0 0,1 0 33 0 0,-21 43 99 0 0,6-12 24 0 0,0 1 37 0 0,-24 55 366 0 0,26-63-432 0 0,1 1-35 0 0,1-6-57 0 0,0 0-39 0 0,0-1-45 0 0,0 0-52 0 0,13-23 2 0 0,-1-1-51 0 0,1 0 35 0 0,0 1 6 0 0,-1 1 78 0 0,-1 1 109 0 0,1-2-108 0 0,1-1-34 0 0,-1 1-65 0 0,1 0-87 0 0,-1-1-110 0 0,1 0 95 0 0,0 0-35 0 0,0 0-38 0 0,-1 0-40 0 0,1 0-44 0 0,0 0-45 0 0,0-1-50 0 0,0 1-50 0 0,0-1-54 0 0,1 1-57 0 0,0-7-1228 0 0,0 2 514 0 0,1 0 109 0 0,-1 2 554 0 0,0-1-39 0 0,0 0-88 0 0,1-1-57 0 0,-1-1-226 0 0,2-4-593 0 0</inkml:trace>
  <inkml:trace contextRef="#ctx0" brushRef="#br0" timeOffset="14">5062 5422 7709 0 0,'-1'0'1073'0'0,"1"0"-107"0"0,-1 0-101 0 0,0 0-98 0 0,1 1-91 0 0,-1-1-88 0 0,1 0-82 0 0,-1 1-78 0 0,1 0-73 0 0,0 0-68 0 0,0-1-63 0 0,-1 1-59 0 0,1 0-53 0 0,0 0-49 0 0,0 1-44 0 0,0-1-39 0 0,0 1-88 0 0,0 0-75 0 0,1 0-81 0 0,-1 4-421 0 0,1-4 475 0 0,-1-1 82 0 0,0 1 35 0 0,0-1 46 0 0,1 0 53 0 0,-1 1 50 0 0,0-1 53 0 0,0-1 59 0 0,0 1 65 0 0,3 11-244 0 0,-1 0 0 0 0,3 4 11 0 0,1 1-64 0 0,0 0 0 0 0,4 7 64 0 0,7 8-254 0 0,15 25 254 0 0,-23-42-109 0 0,7 9 14 0 0,-8-13 27 0 0,-1-1-52 0 0,1 1-75 0 0,-1-3-42 0 0,-1 0-82 0 0,1 0-97 0 0,0 0-109 0 0,0-1-124 0 0,-3-3 274 0 0,-1 0-37 0 0,1-1-37 0 0,0 0-40 0 0,-1 0-41 0 0,1 0-43 0 0,-1 0-25 0 0,0-1-63 0 0,-1-1-89 0 0,1 1-116 0 0,-1-1 84 0 0,0 0-72 0 0,1 0-240 0 0,1 1-626 0 0,-4-2 1681 0 0</inkml:trace>
  <inkml:trace contextRef="#ctx0" brushRef="#br0" timeOffset="15">4269 5335 5733 0 0,'1'0'1173'0'0,"-1"0"-118"0"0,0 0-110 0 0,1 0-107 0 0,-1 0-99 0 0,0 0-94 0 0,0 1-89 0 0,0-1-82 0 0,0 1-78 0 0,0-1-70 0 0,0 1-66 0 0,0-1-60 0 0,0 1-53 0 0,0 0-49 0 0,0-1-41 0 0,0 1-38 0 0,-1 0-40 0 0,1 0-42 0 0,-1 3-264 0 0,1-2 217 0 0,-1-2 77 0 0,1 1 34 0 0,0 0 47 0 0,0 0 58 0 0,-1-1 68 0 0,1 1 79 0 0,0-1-177 0 0,-9 27 303 0 0,-1-1-33 0 0,-12 28 247 0 0,0-1-121 0 0,-1-1-110 0 0,-1 0-101 0 0,-1-1-91 0 0,0 0-81 0 0,0-2-70 0 0,22-44-102 0 0,-2 6 18 0 0,4-8 11 0 0,0 0-46 0 0,0-1-10 0 0,0 0-40 0 0,0 1-44 0 0,0-1-53 0 0,0 1-170 0 0,0 0-118 0 0,1-3-129 0 0,0-1 45 0 0,0 1 44 0 0,0-1 41 0 0,0 1 39 0 0,0 0 39 0 0,0-1 34 0 0,0 1 35 0 0,1-1-134 0 0,-1 0 66 0 0,0 0 59 0 0,0 0 53 0 0,0 1 47 0 0,0-1 40 0 0,0-1-161 0 0,1 0 140 0 0,-1-3-305 0 0,1 2 149 0 0,-1 2 129 0 0,0-1-63 0 0,0 0-79 0 0,1 0-91 0 0,0-2-236 0 0,0-1-75 0 0,0-2-244 0 0,1-3-626 0 0</inkml:trace>
  <inkml:trace contextRef="#ctx0" brushRef="#br0" timeOffset="16">4098 5445 4244 0 0,'0'0'1052'0'0,"0"0"-193"0"0,0 0-58 0 0,0 0-54 0 0,0 0-54 0 0,0 1-52 0 0,0-1-49 0 0,0 0-48 0 0,0 0-47 0 0,1 0-45 0 0,-1 0-42 0 0,0 0-41 0 0,0 1-40 0 0,0-1-38 0 0,0 0-35 0 0,0 0-35 0 0,0 1 106 0 0,1-1-102 0 0,-1 1-90 0 0,0 0-80 0 0,0-1-73 0 0,1 1-71 0 0,-1 0-172 0 0,1 2-518 0 0,0-2 603 0 0,-1 0 78 0 0,0-1 99 0 0,1 1 102 0 0,-1-1-6 0 0,0 1 32 0 0,0-1 36 0 0,0 0 38 0 0,7 27-24 0 0,1 1-78 0 0,0-1-61 0 0,1 0-44 0 0,14 53-105 0 0,-13-46 96 0 0,-3-3-130 0 0,-2-12 14 0 0,-3-10 20 0 0,1 1-44 0 0,0 3-136 0 0,-1-7 101 0 0,0 0-32 0 0,1 2-107 0 0,0-1-62 0 0,0 0-67 0 0,0 0-75 0 0,0 0-79 0 0,1-1-85 0 0,0 1-92 0 0,0-2-97 0 0,-2-2 373 0 0,0-2-34 0 0,0 1-46 0 0,0-1-55 0 0,0 0 87 0 0,0 0-34 0 0,3 0-1300 0 0,-5-1 1890 0 0</inkml:trace>
  <inkml:trace contextRef="#ctx0" brushRef="#br0" timeOffset="17">4505 5674 9753 0 0,'-4'0'746'0'0,"0"0"-69"0"0,0 1-65 0 0,1-1-61 0 0,-1 1-57 0 0,0-1-52 0 0,0 1-50 0 0,0 0-44 0 0,-3 1 197 0 0,0 1-116 0 0,1-1-138 0 0,0 1-46 0 0,-12 7 422 0 0,10-5-346 0 0,1 1 93 0 0,4-3-160 0 0,0 0 39 0 0,0 0-159 0 0,0 0-96 0 0,1 1-84 0 0,1-1-70 0 0,-1 1-82 0 0,2 0-54 0 0,0-2 155 0 0,0-1 0 0 0,0 0 0 0 0,0 0 0 0 0,0 1 0 0 0,0-1 0 0 0,0 0 0 0 0,0 0 0 0 0,1 1 0 0 0,-1-1 0 0 0,0 0 97 0 0,3 5-371 0 0,-1-3 194 0 0,0 1 46 0 0,3 3-116 0 0,1-1-47 0 0,0 0-41 0 0,0 0-36 0 0,1 0-116 0 0,1 0-37 0 0,1 1-143 0 0,5 2-379 0 0,9 8-685 0 0,-8-5 665 0 0,-12-9 911 0 0,0 0 122 0 0,-2 0 107 0 0,-1 0 94 0 0,0-1 22 0 0,0 0 42 0 0,-1 1 177 0 0,-1 0 50 0 0,-5 3 689 0 0,4-5-798 0 0,0 1-38 0 0,1-1-91 0 0,-1 0-45 0 0,1 1-51 0 0,0-1-60 0 0,0 0-61 0 0,1-1-46 0 0,-10 6 38 0 0,-18 5 111 0 0,21-7-101 0 0,-1-2-39 0 0,2 0-23 0 0,1 0-32 0 0,-1 0-39 0 0,1-1-44 0 0,-2 1-76 0 0,1-1-69 0 0,0 1-75 0 0,0-1-84 0 0,-1 0-89 0 0,1 0-99 0 0,0-1-105 0 0,1 1-113 0 0,2-1 221 0 0,1 0-49 0 0,0 0-192 0 0,-2 0-506 0 0</inkml:trace>
  <inkml:trace contextRef="#ctx0" brushRef="#br0" timeOffset="18">7565 5588 7753 0 0,'-4'-1'954'0'0,"0"1"-105"0"0,0 0-97 0 0,0 1-91 0 0,-1-1-85 0 0,1 1-78 0 0,0 0-71 0 0,0 0-65 0 0,-1 1-3 0 0,0 0-73 0 0,0 1-61 0 0,1 0-49 0 0,-4 3 52 0 0,-2 5 53 0 0,6-5-135 0 0,0 4-390 0 0,3 0-88 0 0,4-1-152 0 0,-2-7 381 0 0,0-1 0 0 0,-1 1 1 0 0,1-1-1 0 0,1 0 0 0 0,-1 1 0 0 0,0-1 0 0 0,0 0 1 0 0,1 0 102 0 0,12 9-823 0 0,-3-6 337 0 0,-3 0 153 0 0,0-2 88 0 0,-6 0 171 0 0,6 0-246 0 0,0 1 45 0 0,2 0-2 0 0,0 1 60 0 0,1 0 56 0 0,-1 1 51 0 0,-1 0 48 0 0,0 1 45 0 0,-1 1 39 0 0,-1 1 37 0 0,-3-1 127 0 0,-1-1 75 0 0,-2 0 63 0 0,-2-1 52 0 0,-2 4 309 0 0,-5 3 443 0 0,0-5-315 0 0,2-2-303 0 0,0-2-118 0 0,1 0-41 0 0,1-1-97 0 0,-1-1-40 0 0,1 1-47 0 0,1-1-52 0 0,-12 2 573 0 0,5-2-264 0 0,2-1-118 0 0,0-2-60 0 0,4 0-132 0 0,0 0-34 0 0,0-1-39 0 0,1-1-44 0 0,1-1-47 0 0,-1 0-52 0 0,2-2-56 0 0,0 0-60 0 0,1 2-41 0 0,0 0 1 0 0,0 1-1 0 0,0-1 1 0 0,1 0 0 0 0,-1 0-1 0 0,2-4 259 0 0,2-7-712 0 0,3 0-177 0 0,-2 8 390 0 0,-1 1-44 0 0,3-2-208 0 0,0 0-92 0 0,0 1-105 0 0,1 1-117 0 0,-4 3 485 0 0,0 1-34 0 0,1 0-35 0 0,-1 0-38 0 0,1 0-38 0 0,-1 1-40 0 0,1-1-42 0 0,-1 1-43 0 0,1 0-229 0 0,2 0-629 0 0,-6 2 1497 0 0</inkml:trace>
  <inkml:trace contextRef="#ctx0" brushRef="#br0" timeOffset="19">7373 5331 7169 0 0,'0'0'955'0'0,"0"0"-353"0"0,0 0-140 0 0,0 0-50 0 0,0 0 22 0 0,0 0-85 0 0,0 0-71 0 0,0 0-59 0 0,0 0 367 0 0,-1 0-115 0 0,1 0-99 0 0,0 1-85 0 0,-1-1-32 0 0,0 1-74 0 0,-1 2 182 0 0,-9 14-241 0 0,-11 28-5 0 0,16-32-56 0 0,0 0 45 0 0,-16 29-9 0 0,-11 20 102 0 0,3-6-58 0 0,11-18-115 0 0,3-6-69 0 0,1 0-77 0 0,14-32-103 0 0,1 1 41 0 0,0 0 38 0 0,0-1 34 0 0,-1 2-16 0 0,0-1 107 0 0,1 1 84 0 0,-1-1 63 0 0,0 4 479 0 0,0-3-382 0 0,1-1-145 0 0,-1 0-33 0 0,1 0-41 0 0,0 0-49 0 0,-1 0-80 0 0,1 0-91 0 0,0 0-103 0 0,-1 0-115 0 0,1 0 149 0 0,0-1-39 0 0,0 1-41 0 0,0-1-41 0 0,0 0-45 0 0,0 1-47 0 0,0-1-47 0 0,-1 1-50 0 0,1-1-52 0 0,0 0-54 0 0,0 1-55 0 0,0-1-58 0 0,0 0-59 0 0,0 1-61 0 0,0-1-64 0 0,0 0-65 0 0,1-3-129 0 0,0-2-723 0 0</inkml:trace>
  <inkml:trace contextRef="#ctx0" brushRef="#br0" timeOffset="20">7184 5340 2916 0 0,'0'0'2047'0'0,"0"0"-806"0"0,0 0-120 0 0,0 0-113 0 0,0 0-109 0 0,-1 0-104 0 0,1 0-97 0 0,0 0-93 0 0,0 0-86 0 0,0 1-83 0 0,0-1-76 0 0,0 0-71 0 0,0 1-65 0 0,0-1-60 0 0,0 0-56 0 0,1 1-48 0 0,-1-1-55 0 0,0 1-90 0 0,0 0-40 0 0,0-1-36 0 0,1 2-449 0 0,-1-1 388 0 0,0 0 75 0 0,0-1 115 0 0,0 1 34 0 0,1-1 64 0 0,-1 1 84 0 0,0-1 97 0 0,0 0 107 0 0,3 10-132 0 0,0-1-35 0 0,3 10 94 0 0,1 0-108 0 0,1 0-87 0 0,2 2-67 0 0,4 8-159 0 0,4 1 140 0 0,-4-6-3 0 0,-7-13-209 0 0,11 13-159 0 0,-13-16 215 0 0,1-1-55 0 0,-2-2 17 0 0,1-1-44 0 0,-1 1-52 0 0,0 0-59 0 0,1 0-115 0 0,0 1-90 0 0,0-1-101 0 0,0 0-110 0 0,1 0-119 0 0,-4-3 395 0 0,1 1-35 0 0,0-1-34 0 0,-1 0-35 0 0,1 1-38 0 0,0-1-38 0 0,-1 0-92 0 0,1 0-62 0 0,0 1-225 0 0,2 0-590 0 0</inkml:trace>
  <inkml:trace contextRef="#ctx0" brushRef="#br0" timeOffset="21">6469 5371 4880 0 0,'-2'1'969'0'0,"0"1"-113"0"0,0-1-105 0 0,0 1-99 0 0,0 0-90 0 0,1 0-85 0 0,-1 0-78 0 0,0 0-70 0 0,0 0-17 0 0,0 1-80 0 0,0 0-67 0 0,0-1-56 0 0,-2 3-14 0 0,-4 7-29 0 0,6-9 7 0 0,0 0 62 0 0,0 0 84 0 0,0 0 104 0 0,-8 11 28 0 0,1 1-78 0 0,-2 2-18 0 0,-5 10 54 0 0,0 2 34 0 0,5-11-35 0 0,-11 15 354 0 0,1 0-83 0 0,0-1-101 0 0,-1 0-117 0 0,6-7-175 0 0,-1-1-88 0 0,15-20-155 0 0,0-1 36 0 0,-7 11 76 0 0,7-10-101 0 0,-1 1-86 0 0,2-3 10 0 0,-1 0-42 0 0,1 1-47 0 0,0-1-54 0 0,0 1-58 0 0,-1-1-64 0 0,1 1-69 0 0,0-1-75 0 0,1-1 424 0 0,-1 0-61 0 0,1-1-56 0 0,0 0-53 0 0,-1 1-49 0 0,1-1-45 0 0,-1 1-40 0 0,1-1-36 0 0,-1 0-436 0 0,1 0-81 0 0,-1-1-180 0 0,-1-1-1609 0 0,2 0 1803 0 0,-1 0-240 0 0,0-4-710 0 0</inkml:trace>
  <inkml:trace contextRef="#ctx0" brushRef="#br0" timeOffset="22">6216 5358 6321 0 0,'0'0'999'0'0,"0"0"-372"0"0,0 0-148 0 0,0 0-54 0 0,1 0-68 0 0,-1 0-47 0 0,0 1-41 0 0,1-1-39 0 0,-1 0-37 0 0,0 1-32 0 0,1-1 74 0 0,-1 1-106 0 0,0 0-58 0 0,1 0-39 0 0,-1 2-15 0 0,0-2 16 0 0,0 0 73 0 0,1-1 100 0 0,2 13 392 0 0,0-1-78 0 0,0 1-74 0 0,0-1-66 0 0,-1 0-63 0 0,1 1-57 0 0,-1-1-52 0 0,0 1-46 0 0,2 9 30 0 0,-1 1-102 0 0,-1 2-72 0 0,2 36-77 0 0,-4-39 83 0 0,0 4-245 0 0,0-8-2 0 0,1-3-60 0 0,-1-7 97 0 0,1-1-35 0 0,0 6-238 0 0,0-7 182 0 0,-1 0-35 0 0,1 0-37 0 0,0 0-40 0 0,1 0-43 0 0,-1-1-44 0 0,0-1 78 0 0,0 0-42 0 0,0 0-48 0 0,1-1-53 0 0,-1 1-57 0 0,1-1-64 0 0,-1 0-68 0 0,1 0-73 0 0,0 1-390 0 0,0 1-674 0 0</inkml:trace>
  <inkml:trace contextRef="#ctx0" brushRef="#br0" timeOffset="23">6503 5680 4728 0 0,'0'0'1117'0'0,"0"1"-331"0"0,1-1-79 0 0,-1 0-73 0 0,0 0-71 0 0,0 0-68 0 0,0 0-64 0 0,0 0-61 0 0,1 0 79 0 0,-1 0-117 0 0,1 0-106 0 0,-1 0-94 0 0,1 0-83 0 0,0-1-71 0 0,-1 1-60 0 0,1 0-48 0 0,0 0-165 0 0,1-2-489 0 0,-1 2 597 0 0,-1 0 61 0 0,1 0 80 0 0,-1-1 68 0 0,1 1 36 0 0,-1 0 37 0 0,0 0 43 0 0,0 0 44 0 0,0 0 50 0 0,8-4 188 0 0,0-1-82 0 0,0 0-75 0 0,0 1-65 0 0,-1-1-70 0 0,0 1-40 0 0,8-4-7 0 0,-2 1-85 0 0,-4 3-33 0 0,-1 0 0 0 0,7-1 37 0 0,-8 4-109 0 0,-7 1 91 0 0,1 0-1 0 0,-1 0 1 0 0,1-1 0 0 0,0 2-1 0 0,-1-1 1 0 0,1 0 0 0 0,-1 0-1 0 0,1 0 1 0 0,-1 0-1 0 0,1 0 1 0 0,-1 0 0 0 0,1 1-1 0 0,0-1 1 0 0,-1 0 0 0 0,1 1-1 0 0,-1-1 1 0 0,1 0-1 0 0,-1 1 19 0 0,2 2-89 0 0,0 1 42 0 0,-1 2 61 0 0,-1 0 77 0 0,-1 12 143 0 0,-1-1-45 0 0,-2 1-42 0 0,0-1-35 0 0,-7 17 21 0 0,-2-1-89 0 0,-3 9-56 0 0,15-40-98 0 0,0 1 34 0 0,-1 3 12 0 0,1-1 73 0 0,-2 1 59 0 0,-2 8 151 0 0,4-9-180 0 0,-1-1-42 0 0,1 0-38 0 0,-1 0-47 0 0,1-1-54 0 0,-1 2-90 0 0,1-1-90 0 0,-1 0-101 0 0,0 0-112 0 0,0 0-124 0 0,2-2 279 0 0,-1 0-35 0 0,0 0-36 0 0,0 0-39 0 0,0 0-40 0 0,0 0-41 0 0,0-1-561 0 0,1 1-699 0 0</inkml:trace>
  <inkml:trace contextRef="#ctx0" brushRef="#br0" timeOffset="24">6519 5759 7353 0 0,'0'0'872'0'0,"0"0"-58"0"0,0 0-57 0 0,0 0-55 0 0,0 0-52 0 0,0 0-53 0 0,0 0-49 0 0,0 0-48 0 0,1 0-46 0 0,-1 0-44 0 0,0 0-44 0 0,0 1-40 0 0,0-1-39 0 0,0 0-37 0 0,1 0-37 0 0,-1 0-33 0 0,0 0-16 0 0,0 0-38 0 0,0 1-36 0 0,1-1-32 0 0,-1 0-32 0 0,1 1-101 0 0,0-1-78 0 0,-1 1-60 0 0,1-1-75 0 0,1 1-439 0 0,-1-1 497 0 0,0 1-42 0 0,-1-1 188 0 0,1 0 44 0 0,-1 1 57 0 0,1-1 84 0 0,-1 0 93 0 0,1 0 106 0 0,5 2-490 0 0,0 0-50 0 0,1-1-69 0 0,0-1-85 0 0,-3 1 75 0 0,1-1-51 0 0,0-1-56 0 0,0 1-62 0 0,-1 0 30 0 0,0-1-49 0 0,0 1-52 0 0,0-1-56 0 0,0 0-58 0 0,0 0-62 0 0,0 0-65 0 0,0-1-67 0 0,2 0-75 0 0,0 0-43 0 0,1-1-240 0 0,5-2-658 0 0</inkml:trace>
  <inkml:trace contextRef="#ctx0" brushRef="#br0" timeOffset="25">8522 5260 6825 0 0,'0'0'567'0'0,"0"0"-34"0"0,0 0-35 0 0,0 0-33 0 0,0 0 369 0 0,0 0-119 0 0,0 0-113 0 0,0 0-103 0 0,0 0-94 0 0,-1 0-88 0 0,1 0-91 0 0,0 0-62 0 0,0 0-55 0 0,0 0-47 0 0,0 0-42 0 0,-1 0-41 0 0,1 0-82 0 0,-1 0-238 0 0,0 0 275 0 0,1 0 48 0 0,-1 0 54 0 0,1 0 64 0 0,0 0 73 0 0,-1 0 87 0 0,-3 2 95 0 0,0-1-49 0 0,1 2-45 0 0,-1-1-42 0 0,0 1-37 0 0,1 1-33 0 0,-4 3 61 0 0,1-1-107 0 0,1 1-41 0 0,-9 11 33 0 0,14-17-87 0 0,-41 61 214 0 0,-14 35 224 0 0,15-26-185 0 0,31-56-236 0 0,-11 22 128 0 0,14-24-160 0 0,0-2-59 0 0,1 1-73 0 0,0-1-89 0 0,1 0-107 0 0,4-10 338 0 0,-1 1-58 0 0,1-1-64 0 0,-1 1-68 0 0,1 0-73 0 0,-1 0-76 0 0,1 1-83 0 0,-1-1-87 0 0,1-1-90 0 0,0 1-97 0 0,0-1-101 0 0,0 0-105 0 0,1-1-111 0 0,0 0-114 0 0,0-1-120 0 0,1-1-123 0 0,0-1-202 0 0,-1-1 487 0 0,1-1-50 0 0,2-5-622 0 0</inkml:trace>
  <inkml:trace contextRef="#ctx0" brushRef="#br0" timeOffset="26">8304 5289 3360 0 0,'0'0'974'0'0,"0"0"-344"0"0,0 0-41 0 0,0 0-40 0 0,0 0-39 0 0,0 0-38 0 0,0 0-35 0 0,0 0-36 0 0,0 0 301 0 0,0 0-124 0 0,0 0-115 0 0,0 0-105 0 0,0 0-110 0 0,0 1-74 0 0,1-1-66 0 0,-1 0-59 0 0,0 0-74 0 0,0 0-102 0 0,1 2-527 0 0,-1-2 555 0 0,0 0 44 0 0,0 1 59 0 0,0-1 73 0 0,0 0 88 0 0,0 1 103 0 0,3 15 561 0 0,-1-1-119 0 0,1 1-113 0 0,1-1-104 0 0,-1 1-97 0 0,1-1-89 0 0,0 0-81 0 0,0 1-73 0 0,0-4-78 0 0,0 0-38 0 0,3 12-59 0 0,3 5-138 0 0,4 14-235 0 0,-2-9 63 0 0,-5-12 148 0 0,-3-11-381 0 0,0 1-75 0 0,-3-8 386 0 0,0 0-33 0 0,2 3-285 0 0,-2-4 232 0 0,0 1-41 0 0,0-2 28 0 0,1 1-34 0 0,-1 0-38 0 0,0 0-39 0 0,0-1-42 0 0,1 1-45 0 0,-1 0-47 0 0,1-1-50 0 0,-1 1-25 0 0,0-1-46 0 0,1 1-188 0 0,1 1-505 0 0</inkml:trace>
  <inkml:trace contextRef="#ctx0" brushRef="#br0" timeOffset="27">8570 5770 5216 0 0,'0'0'1169'0'0,"0"0"-438"0"0,0 0-176 0 0,0 0-67 0 0,0 0 9 0 0,0 0-121 0 0,0 0-107 0 0,0 0-98 0 0,1-2-35 0 0,1 1-48 0 0,5-9 277 0 0,1 0-97 0 0,1-2-57 0 0,0 0-100 0 0,2-3-79 0 0,5-9-112 0 0,-3 0-44 0 0,-5 7 79 0 0,-3 2 61 0 0,-2 0 72 0 0,-2 13-124 0 0,-1-1 36 0 0,1-2 90 0 0,-1 2 45 0 0,0 0 47 0 0,-1-2 278 0 0,-2-1 259 0 0,0 5-435 0 0,-1 0-18 0 0,0 1-76 0 0,-8 4 133 0 0,1 4-38 0 0,4-2-127 0 0,0 2-34 0 0,0 3-26 0 0,1 1-75 0 0,2-1-89 0 0,1 0-102 0 0,2-7 130 0 0,0-1-43 0 0,1 1-42 0 0,0-1-46 0 0,0 1-46 0 0,0-1-48 0 0,1 0-51 0 0,0 1-51 0 0,-1-1-54 0 0,2 0-56 0 0,-1-1-56 0 0,1 1-60 0 0,-1 0-60 0 0,1 0-62 0 0,1-1-65 0 0,-1 0-65 0 0,1 1-285 0 0,0-1-668 0 0</inkml:trace>
  <inkml:trace contextRef="#ctx0" brushRef="#br1" timeOffset="28">10 3549 4208 0 0,'0'0'767'0'0,"0"0"-324"0"0,0 0-213 0 0,0 0-33 0 0,0 0 129 0 0,0 0 204 0 0,0 0-236 0 0,0 0-138 0 0,0 0 17 0 0,0 0 9 0 0,0 0 127 0 0,0 0 272 0 0,0 0-136 0 0,0 0-86 0 0,0 0-95 0 0,0 0-80 0 0,0-1-61 0 0,-2-4-58 0 0,-1-7-57 0 0,1 1-44 0 0,1 9-222 0 0,1 0 86 0 0,-1 1 81 0 0,1 0 72 0 0,0 0 47 0 0,0 0 33 0 0,0 1 148 0 0,-1-1 93 0 0,1 2 67 0 0,0 0 800 0 0,1 0-709 0 0,-1 0-241 0 0,0 0-35 0 0,0 0-44 0 0,0-1-50 0 0,0 1-64 0 0,0 0-63 0 0,0-1-36 0 0,0 0-38 0 0,0 0-43 0 0,0 1-43 0 0,0-1-48 0 0,0 8-37 0 0,1 1 70 0 0,-1-1 64 0 0,0 0 53 0 0,1 2 41 0 0,0 0 49 0 0,2 20 142 0 0,-1-16-80 0 0,-1-5-51 0 0,0-1-30 0 0,-1 0-36 0 0,2 5 33 0 0,0 1-1 0 0,1 0 0 0 0,1 2 28 0 0,1 2-31 0 0,4 13-7 0 0,7 12-69 0 0,-13-35 84 0 0,8 14-56 0 0,-4-12-12 0 0,-7-9 72 0 0,1 0-1 0 0,0-1 1 0 0,0 1-1 0 0,0 0 1 0 0,-1-1-1 0 0,1 1 1 0 0,0-1-1 0 0,1 1 20 0 0,4 0-80 0 0,-1-2 72 0 0,0-2 59 0 0,-1-2 46 0 0,-2 1 42 0 0,1 0 1 0 0,-1 0 0 0 0,0 0 0 0 0,1-5-140 0 0,-3 9 10 0 0,6-16 275 0 0,0 1-59 0 0,-1-1-52 0 0,-1-1-43 0 0,2-2-20 0 0,-1-1-37 0 0,8-40 56 0 0,-8 33-32 0 0,-2 0-78 0 0,0 15-56 0 0,2 0-44 0 0,-6 15 184 0 0,2 0-74 0 0,-1 1-46 0 0,3 6-79 0 0,-2-5 73 0 0,0 0 82 0 0,2 6 45 0 0,-1 1-35 0 0,3 11-5 0 0,4 17-36 0 0,-3-11-99 0 0,5 11 70 0 0,-1-7-80 0 0,-7-20 3 0 0,5 11 77 0 0,-3-12-91 0 0,1-2-87 0 0,-2-5-21 0 0,-1-3 36 0 0,0-2 43 0 0,-1-2 46 0 0,0-1 51 0 0,0-1 56 0 0,-1-1 60 0 0,1 0 66 0 0,0-5 191 0 0,1 0-42 0 0,-1 0-41 0 0,0 0-36 0 0,2-10 130 0 0,0 0-115 0 0,-1 2-105 0 0,0 0-58 0 0,0-8-35 0 0,4-35-7 0 0,-5 36-38 0 0,0-48 146 0 0,-2 42-120 0 0,0-3-92 0 0,-1 18-46 0 0,-1 2 42 0 0,0 1 25 0 0,2 9 94 0 0,-1 2-92 0 0,1 1-77 0 0,-1 0-62 0 0,0 2-194 0 0,-1 2-267 0 0,1-1 378 0 0,0 0 37 0 0,-1 1-406 0 0,0 1-88 0 0,0 1-389 0 0,-1 3-790 0 0,2-4 1113 0 0,-1 4-1716 0 0</inkml:trace>
  <inkml:trace contextRef="#ctx0" brushRef="#br1" timeOffset="29">389 3755 5565 0 0,'0'0'953'0'0,"0"0"-674"0"0,0 0-33 0 0,0 0-40 0 0,0 0-35 0 0,0 0 33 0 0,0 0-42 0 0,1 9 313 0 0,-1 6-227 0 0,1 11 175 0 0,-1-14-65 0 0,0-1-61 0 0,0-2-95 0 0,0 0-37 0 0,1 8 68 0 0,0-1-119 0 0,0-1-99 0 0,0-3-63 0 0,1 0-43 0 0,1 3-63 0 0,3 7-134 0 0,-6-22 261 0 0,1 2-119 0 0,0 3-125 0 0,0-3 41 0 0,0 0-16 0 0,0 0-100 0 0,0-1 100 0 0,-1 0-44 0 0,1 0-49 0 0,-1-1-54 0 0,1 1-59 0 0,0 0-63 0 0,-1 0-69 0 0,1-1-72 0 0,0 0-76 0 0,-1 1-70 0 0,0-1-226 0 0,1 0-588 0 0</inkml:trace>
  <inkml:trace contextRef="#ctx0" brushRef="#br1" timeOffset="30">9623 3371 5124 0 0,'0'0'909'0'0,"0"0"-337"0"0,0 0-134 0 0,0 0-46 0 0,0 0 16 0 0,0 0-95 0 0,0 0-95 0 0,0 0-100 0 0,0 0-93 0 0,0 0-50 0 0,0 0-51 0 0,0 0-79 0 0,0 0 38 0 0,0 0 40 0 0,0 0 61 0 0,0 0 34 0 0,0 0 62 0 0,0 0 53 0 0,0 0 245 0 0,0 0 539 0 0,0 2-481 0 0,-1 7-49 0 0,1-1-238 0 0,-3 35 358 0 0,2-17-198 0 0,-3 23 31 0 0,1-3-79 0 0,0 1-69 0 0,2-1-76 0 0,0 1-82 0 0,1-40-328 0 0,0-1 101 0 0,0 1 88 0 0,-1 0 77 0 0,1 2 94 0 0,0 0 92 0 0,-2 21 583 0 0,2-23-615 0 0,-1-1-37 0 0,1 0-51 0 0,0-1-43 0 0,-1 1-49 0 0,1-1-58 0 0,0 1-64 0 0,0-1-71 0 0,-1 1-79 0 0,1-1-86 0 0,0 1-92 0 0,0 0-101 0 0,-1-1-108 0 0,1 1-113 0 0,0-1-123 0 0,0-2 427 0 0,0 0-33 0 0,0 0-35 0 0,0-1-34 0 0,0 1-36 0 0,0 0-37 0 0,0-3-335 0 0,0 0-645 0 0</inkml:trace>
  <inkml:trace contextRef="#ctx0" brushRef="#br1" timeOffset="31">9609 3719 4092 0 0,'0'0'1029'0'0,"0"0"-378"0"0,0 0-147 0 0,0 0-48 0 0,0 0 32 0 0,0 0-99 0 0,0 0-105 0 0,0 0-111 0 0,0 0-115 0 0,0 0-59 0 0,0 0-59 0 0,0 0-93 0 0,2-1-106 0 0,3-5 143 0 0,6-6 72 0 0,7-8 77 0 0,-15 17-8 0 0,-1 1 1 0 0,1 0-1 0 0,0 0 0 0 0,0 0 0 0 0,2-1-25 0 0,-2 2 6 0 0,0 0 0 0 0,0 0-1 0 0,0 0 1 0 0,0 0-1 0 0,0 1 1 0 0,2-1-6 0 0,2 1 0 0 0,7-2-8 0 0,0 2 68 0 0,-1 2 58 0 0,0 1 48 0 0,-9-2-81 0 0,-1 0 1 0 0,1 1-1 0 0,-1-1 1 0 0,3 3-86 0 0,-3-2 68 0 0,-1 0 0 0 0,1 0-1 0 0,-1 1 1 0 0,0-1 0 0 0,1 0 0 0 0,-1 1 0 0 0,0 0-1 0 0,0 0 1 0 0,1 2-68 0 0,1 4 142 0 0,-1 0 82 0 0,-2 0 68 0 0,-2 0 56 0 0,-2 4 290 0 0,1-10-431 0 0,1 0 0 0 0,-1 0 1 0 0,1 0-1 0 0,-1 0 0 0 0,-1 1-207 0 0,-5 6 601 0 0,-2-1-66 0 0,4-3-234 0 0,-1-1-58 0 0,1 0-95 0 0,1-1-55 0 0,-1-1-63 0 0,1 1-70 0 0,-10 5 384 0 0,-11 5-344 0 0,15-9 94 0 0,0-1-1 0 0,-1 0 1 0 0,1-1 0 0 0,-12 2-94 0 0,9-4-8 0 0,10-1-60 0 0,0-1-89 0 0,2 0-1 0 0,-1 0-57 0 0,1 0-65 0 0,0-1-72 0 0,1 0-83 0 0,-1-1-89 0 0,1 1-98 0 0,0-2-107 0 0,1 1-30 0 0,0 1-86 0 0,-1-2-252 0 0,0 0-642 0 0,1 4 1710 0 0</inkml:trace>
  <inkml:trace contextRef="#ctx0" brushRef="#br2" timeOffset="32">218 4964 2584 0 0,'0'0'1201'0'0,"0"0"-503"0"0,0 0-333 0 0,0 0-55 0 0,0 0-48 0 0,0 0-43 0 0,0 0 117 0 0,0 0-92 0 0,0 0 136 0 0,0 0-1 0 0,0 0 76 0 0,0 0 47 0 0,0 0 26 0 0,0 0-85 0 0,0 2-59 0 0,-3 5-49 0 0,3-5-12 0 0,0-2 14 0 0,0 0 75 0 0,0 0 68 0 0,0 0 38 0 0,0-1-113 0 0,0-1-94 0 0,0 1-76 0 0,0-1-26 0 0,0-3 216 0 0,0 4-184 0 0,-1-13 3 0 0,0 1-106 0 0,0-3-82 0 0,-2-9-116 0 0,-1-11-106 0 0,3 24 150 0 0,0 1 44 0 0,0-47-102 0 0,2 1 47 0 0,-3-88 52 0 0,0 106 12 0 0,-1-22 37 0 0,0 21 79 0 0,2 20-64 0 0,0 12-7 0 0,1 3 8 0 0,0 0 43 0 0,0 1 55 0 0,0-1 64 0 0,0 3 20 0 0,0 1-93 0 0,0 0-82 0 0,-1 1-75 0 0,1 0-66 0 0,0 1-57 0 0,0 0-48 0 0,-1 1-40 0 0,1 1-193 0 0,-1 3-611 0 0,1-5 721 0 0,0 0 42 0 0,0-1 362 0 0,0 1-72 0 0,0-1-67 0 0,-1 1-63 0 0,1-1-59 0 0,0 0-54 0 0,0 0-51 0 0,0 1-47 0 0,0-1-253 0 0,0 0-91 0 0,0-1 108 0 0,-1 1-35 0 0,1 0-623 0 0,0-1-879 0 0,0 1 1200 0 0,0-1-38 0 0,0 1 89 0 0,0-1 222 0 0,1 1 99 0 0,-1 0 117 0 0,1 0 232 0 0,-1 0 35 0 0,0 0-676 0 0,1 0-436 0 0</inkml:trace>
  <inkml:trace contextRef="#ctx0" brushRef="#br2" timeOffset="33">196 4398 1564 0 0,'0'0'915'0'0,"0"0"654"0"0,0 0-1062 0 0,0 0 31 0 0,0 0-99 0 0,0 0-80 0 0,0 0-65 0 0,0 0-47 0 0,0 0-41 0 0,0 0 114 0 0,0 0-126 0 0,0 0 55 0 0,0 0 205 0 0,0 0 101 0 0,0 0 88 0 0,0 0-22 0 0,0 0-381 0 0,0 0-74 0 0,0 0-84 0 0,-3 3-64 0 0,2-2-8 0 0,-5 6-54 0 0,-7 9-124 0 0,9-8 124 0 0,-12 23-42 0 0,10-19 77 0 0,0 0 65 0 0,2-4 33 0 0,0 0 53 0 0,2-3 11 0 0,-1-1 32 0 0,2-3-226 0 0,1-3-91 0 0,0 2 119 0 0,1-4-298 0 0,0 0 53 0 0,1 0 50 0 0,0 0 44 0 0,0 0 42 0 0,0-1 36 0 0,2-3 5 0 0,1-1 102 0 0,26-58 19 0 0,-17 37 1 0 0,-6 11 50 0 0,4-5-91 0 0,-3 9 23 0 0,2-10-23 0 0,-9 22-23 0 0,-1 2 51 0 0,0 3 136 0 0,-1 9 287 0 0,0-8-356 0 0,0 10 382 0 0,1 1-84 0 0,0-1-73 0 0,0 1-66 0 0,1 2-25 0 0,0 0-66 0 0,1 3-36 0 0,1 10-23 0 0,-3-20-84 0 0,1 2-10 0 0,0-2-41 0 0,0-3-59 0 0,1 0-85 0 0,-1-3 10 0 0,0 0-52 0 0,1 0-57 0 0,0-1-65 0 0,0-1-70 0 0,1-1-78 0 0,0 0-85 0 0,1-2-90 0 0,4-3-677 0 0,-5 2 712 0 0,-2 1 235 0 0,0-1-43 0 0,1 0-51 0 0,-1 0-61 0 0,1-1-35 0 0,0 0-77 0 0,0-1-206 0 0,2-4-518 0 0</inkml:trace>
  <inkml:trace contextRef="#ctx0" brushRef="#br1" timeOffset="34">8087 3668 5533 0 0,'0'0'754'0'0,"0"0"-325"0"0,0 0-213 0 0,0 0-38 0 0,0 0 82 0 0,0 0 52 0 0,0 0-133 0 0,0 0 99 0 0,0 0-86 0 0,0 0 35 0 0,0 0 307 0 0,0 0 653 0 0,0 0-675 0 0,0 0-107 0 0,0 0-248 0 0,0 0-35 0 0,0 0-35 0 0,0 0-39 0 0,0-1-46 0 0,-5 0-104 0 0,0-2 33 0 0,-5-2-14 0 0,6 4 12 0 0,-2-1-39 0 0,6 2 5 0 0,0 0 1 0 0,0 1 51 0 0,0 0 35 0 0,0 1 34 0 0,0-1-21 0 0,0 13 443 0 0,2 18 672 0 0,-2-20-764 0 0,1 0-77 0 0,-1 0-105 0 0,0-6-130 0 0,0 0-38 0 0,1 32 156 0 0,1-9-105 0 0,-1 0-34 0 0,2 23-15 0 0,-3-46-6 0 0,1 10-37 0 0,1 1-58 0 0,0-7-13 0 0,2 0-50 0 0,-2-7-142 0 0,0-2 82 0 0,1-1 72 0 0,0-2 63 0 0,-1 0 57 0 0,1-1 46 0 0,1-2 122 0 0,5-8 135 0 0,0-2-57 0 0,0 1-51 0 0,-1-1-43 0 0,7-17 14 0 0,-1 1-95 0 0,1-1-39 0 0,-9 19-14 0 0,7-17 42 0 0,-9 19-51 0 0,1-1-55 0 0,-1 0-74 0 0,-3 11-52 0 0,0 2 68 0 0,-1 0 55 0 0,1 0 43 0 0,0 6 51 0 0,0 8 321 0 0,1 1-80 0 0,0 0-72 0 0,0 0-61 0 0,0 4-41 0 0,1 1-68 0 0,2 17 0 0 0,-2-13-88 0 0,-3-25 76 0 0,1 5-69 0 0,0 1 0 0 0,0-1 0 0 0,1 2 71 0 0,3 2-162 0 0,-5-8 149 0 0,0-1 1 0 0,1 1-1 0 0,-1-1 0 0 0,0 0 1 0 0,1 0-1 0 0,-1 1 0 0 0,0-1 1 0 0,1 0-1 0 0,-1 0 0 0 0,0 1 1 0 0,1-1-1 0 0,-1 0 0 0 0,1 0 1 0 0,-1 0-1 0 0,0 0 0 0 0,1 0 1 0 0,-1 1-1 0 0,1-1 13 0 0,5-2 61 0 0,-1-3 61 0 0,4-7 191 0 0,-7 8-221 0 0,11-18 467 0 0,6-11-559 0 0,-5 4 228 0 0,-1-1-48 0 0,2-11-34 0 0,-8 19-121 0 0,-1 1-34 0 0,3-15-96 0 0,-1 0-121 0 0,-5 18 62 0 0,-1 0-36 0 0,1 0-37 0 0,-2 0-41 0 0,0 14 114 0 0,-1 1 54 0 0,0 0 28 0 0,1-2 3 0 0,-1 0-43 0 0,1 1-37 0 0,-1 1-50 0 0,0 0-91 0 0,1 1-35 0 0,-1-1-90 0 0,0 1-100 0 0,0-1-112 0 0,0 3-87 0 0,0-1-91 0 0,0 2 311 0 0,0-1 57 0 0,0 0 53 0 0,0 0 49 0 0,0 0 46 0 0,0 0 41 0 0,0 0 38 0 0,0 1 35 0 0,0-1-74 0 0,0 0 76 0 0,0 1 16 0 0,0 0-28 0 0,0-1 87 0 0,0 1-3 0 0,0-1-33 0 0,0 0-44 0 0,0 0-52 0 0,0 2-848 0 0,0 1-636 0 0</inkml:trace>
  <inkml:trace contextRef="#ctx0" brushRef="#br1" timeOffset="35">8491 4027 4196 0 0,'0'0'935'0'0,"0"0"-116"0"0,0 0-108 0 0,0 0-101 0 0,0 0-95 0 0,0 0-87 0 0,0 0-81 0 0,0 0-75 0 0,0 0-78 0 0,0 0-53 0 0,0 0-47 0 0,0 0-42 0 0,0 0-42 0 0,1 0-77 0 0,-1-1-351 0 0,0 0 307 0 0,1 1 106 0 0,-1 0 48 0 0,0 0 57 0 0,0-1 67 0 0,6-12 15 0 0,1-1 54 0 0,14-31 685 0 0,-12 25-592 0 0,-4 9-195 0 0,0 0-48 0 0,-1 0-57 0 0,1 1-68 0 0,1-6 163 0 0,-1 0 0 0 0,2-6-124 0 0,-4 8 99 0 0,0 0 41 0 0,-2 0 53 0 0,0 0 68 0 0,-2 9-141 0 0,1-1 63 0 0,-1 1 55 0 0,-1 1 41 0 0,-1-2 230 0 0,2 6-446 0 0,0-1 0 0 0,1 1 0 0 0,-1-1 0 0 0,0 1 0 0 0,1-1 0 0 0,-1 1 0 0 0,0 0 0 0 0,1 0 0 0 0,-1-1 0 0 0,0 1 0 0 0,0 0 0 0 0,1 0 0 0 0,-1 0-63 0 0,-5 0 213 0 0,1 0-59 0 0,0 1-54 0 0,0 0-47 0 0,-1 1-45 0 0,0 1-49 0 0,-3 2-94 0 0,1 1-58 0 0,-7 9-228 0 0,6-4 220 0 0,6-6 159 0 0,-1 0 33 0 0,1-1 39 0 0,1 1 45 0 0,-4 9-196 0 0,3-4-51 0 0,2-2-76 0 0,1-4 77 0 0,0 0-37 0 0,0 0-111 0 0,1 1-73 0 0,1 0-80 0 0,0-1-90 0 0,0 0-96 0 0,1 0-107 0 0,1 0-113 0 0,0-1-122 0 0,1 0-82 0 0,-3-2 498 0 0,1 0-41 0 0,0 0-466 0 0,2 1-672 0 0</inkml:trace>
  <inkml:trace contextRef="#ctx0" brushRef="#br2" timeOffset="36">8320 4823 2844 0 0,'0'0'1028'0'0,"0"0"-375"0"0,0 0-143 0 0,0 0-42 0 0,0 0 445 0 0,0 0-93 0 0,-1 0-90 0 0,1-1-83 0 0,0 1-79 0 0,0-1-74 0 0,0 1-67 0 0,-1-1-64 0 0,1 0-2 0 0,0 0-75 0 0,0 0-65 0 0,-1 1-56 0 0,1-1-28 0 0,0 0-52 0 0,-1-1 11 0 0,1-7 72 0 0,0-22 554 0 0,1 17-459 0 0,-1 7-154 0 0,1 0-37 0 0,0-1-44 0 0,0 1-51 0 0,5-37 283 0 0,-1 1-55 0 0,0-23 21 0 0,-3 0-61 0 0,-2 36-132 0 0,0-39 137 0 0,0 58-117 0 0,-2-3 90 0 0,1 7-90 0 0,0 6-91 0 0,1-1 45 0 0,-2-1 121 0 0,1 2-126 0 0,0 1-98 0 0,0 0-5 0 0,0 0-43 0 0,1 0-201 0 0,0 1 86 0 0,-1 0 62 0 0,0 2-195 0 0,0-1 87 0 0,1-1 61 0 0,-1 0-67 0 0,1 0-15 0 0,-1 0 44 0 0,1 0 41 0 0,0 0 38 0 0,-1-1-99 0 0,1 0 118 0 0,0-1 106 0 0,0 0 50 0 0,1 0 43 0 0,0-2 64 0 0,-2 5 134 0 0,-1 1-51 0 0,0 0-46 0 0,1-1-43 0 0,-2 3-31 0 0,0-1-70 0 0,-1 1-52 0 0,1-1-37 0 0,-8 12-326 0 0,7-10 312 0 0,1-2 97 0 0,1 0 35 0 0,-1 0 43 0 0,1-1 50 0 0,-2 3-58 0 0,-6 9-88 0 0,7-10 66 0 0,0-1 45 0 0,1-1 20 0 0,-1 0 37 0 0,1 0 44 0 0,-1 0 50 0 0,4-4-35 0 0,-1 0-92 0 0,1 0-74 0 0,-1 0-56 0 0,2-4-385 0 0,4-2-107 0 0,0-1 111 0 0,0 0 98 0 0,-1 0 86 0 0,0 2 110 0 0,-1 0 35 0 0,5-5-18 0 0,0-1 75 0 0,12-13 8 0 0,-15 17-16 0 0,1 1-44 0 0,10-8 93 0 0,-13 13-35 0 0,0-1-34 0 0,-3 3 31 0 0,0 1 34 0 0,1 2 72 0 0,-1 8 235 0 0,0-5-96 0 0,3 9 136 0 0,-2-6-185 0 0,-1-4-135 0 0,1-1-36 0 0,-1 0-43 0 0,0 0-49 0 0,0-1-26 0 0,1 0-42 0 0,-1 1-48 0 0,0-1-52 0 0,1 0-54 0 0,-1 0-59 0 0,1 0-64 0 0,-1 0-66 0 0,2 1-402 0 0,1 2-610 0 0</inkml:trace>
  <inkml:trace contextRef="#ctx0" brushRef="#br1" timeOffset="37">7054 3642 3740 0 0,'0'1'859'0'0,"0"0"-96"0"0,0 0-89 0 0,0 0-85 0 0,0 1-79 0 0,-1-1-74 0 0,1 0-69 0 0,0 0-64 0 0,0 0-14 0 0,0 0-76 0 0,-1 0-65 0 0,1 0-56 0 0,0 1-43 0 0,-1-1-53 0 0,0 4-160 0 0,0-3 91 0 0,1 0 68 0 0,0-1 41 0 0,-1 0 48 0 0,1 0 30 0 0,0 1 45 0 0,0-1 51 0 0,-1 0 58 0 0,0 6 30 0 0,0-1-34 0 0,-2 8 168 0 0,1 0-113 0 0,1 0-96 0 0,-1-2-88 0 0,1 1-55 0 0,-1 9-34 0 0,0 14-60 0 0,2-20 32 0 0,0-1 50 0 0,0 1 71 0 0,0-6-100 0 0,0-1-1 0 0,2 10-38 0 0,-1-15 5 0 0,-1-1-1 0 0,1 1 1 0 0,0 0-1 0 0,1 0 1 0 0,-1 0-5 0 0,-1-3 2 0 0,0-1 0 0 0,1 0 0 0 0,-1 0 0 0 0,0 0 0 0 0,0 1 0 0 0,0-1 0 0 0,0 0 1 0 0,0 0-1 0 0,0 0 0 0 0,0 1 0 0 0,1-1 0 0 0,-1 0 0 0 0,0 0 0 0 0,0 0 0 0 0,0 0 0 0 0,1 1 0 0 0,-1-1 0 0 0,0 0 0 0 0,0 0 0 0 0,0 0 0 0 0,1 0 0 0 0,-1 0 0 0 0,0 0 0 0 0,0 0 0 0 0,0 0 1 0 0,1 0-1 0 0,-1 0-2 0 0,0 0 10 0 0,1 0 0 0 0,-1 0 1 0 0,1 0-1 0 0,-1 0 1 0 0,0 0-1 0 0,1-1 1 0 0,-1 1-1 0 0,1 0 1 0 0,-1 0-1 0 0,0-1 1 0 0,1 1-1 0 0,-1 0 0 0 0,0-1-10 0 0,10-11 329 0 0,-9 11-287 0 0,8-15 283 0 0,0 0-95 0 0,-2 4-109 0 0,-1-1-35 0 0,6-13 9 0 0,-3 6-59 0 0,10-25 35 0 0,-13 29-90 0 0,1-1-84 0 0,-7 17 97 0 0,0 0 1 0 0,0 0 0 0 0,0 0 0 0 0,0 0 0 0 0,0 0 0 0 0,0-1 0 0 0,0 1 0 0 0,0 0-1 0 0,0 0 1 0 0,1 0 0 0 0,-1 0 0 0 0,0 0 0 0 0,0-1 0 0 0,0 1 0 0 0,0 0 0 0 0,0 0 0 0 0,0 0-1 0 0,0 0 1 0 0,0 0 0 0 0,1 0 0 0 0,-1 0 0 0 0,0 0 0 0 0,0-1 0 0 0,0 1 0 0 0,0 0 0 0 0,0 0-1 0 0,0 0 1 0 0,1 0 5 0 0,0 4-44 0 0,-1 13 112 0 0,0-12-32 0 0,0 9 183 0 0,0 0-42 0 0,0 8 37 0 0,0 2-88 0 0,0-1-71 0 0,1 0-58 0 0,1 5-53 0 0,0-12-52 0 0,0 0 0 0 0,4 14 108 0 0,-5-26-6 0 0,0 0-51 0 0,4 6-254 0 0,-2-7 200 0 0,0-2 60 0 0,1-2 94 0 0,-2 0 24 0 0,0-1 36 0 0,5-6 151 0 0,-1 0-42 0 0,6-11 105 0 0,-3 3-143 0 0,2-8 5 0 0,1-5-69 0 0,-2 3 219 0 0,4-18-329 0 0,-3 0 120 0 0,-6 19-120 0 0,-1 0-69 0 0,-1-1-83 0 0,-1 1-99 0 0,-2 24 23 0 0,1 0 35 0 0,-1-2-96 0 0,0 0 115 0 0,0-1 96 0 0,0 1 76 0 0,1-1 59 0 0,0-12 450 0 0,-1 11-450 0 0,1 3-76 0 0,-1-1-39 0 0,0 1-74 0 0,0-1-75 0 0,1 1-88 0 0,-1 0-98 0 0,0 1 139 0 0,0 0-33 0 0,0 0-35 0 0,0 0-36 0 0,0 0-37 0 0,0 0-40 0 0,0 1-41 0 0,0-1-42 0 0,0 0-45 0 0,1 1-45 0 0,-1 0-49 0 0,0-1-48 0 0,0 1-51 0 0,0 0-53 0 0,0 0-54 0 0,0 0-56 0 0,1 5-1342 0 0</inkml:trace>
  <inkml:trace contextRef="#ctx0" brushRef="#br1" timeOffset="38">7393 3817 10121 0 0,'0'0'1158'0'0,"0"0"-810"0"0,0 0-34 0 0,0 0 24 0 0,0 0-61 0 0,0 0-56 0 0,0 0-51 0 0,0 0 13 0 0,0 0-2 0 0,0 0-2 0 0,0 0 56 0 0,0 0 58 0 0,0 0 54 0 0,-7 2 414 0 0,-6 4-447 0 0,0 0-105 0 0,7-2-384 0 0,2 1-88 0 0,4-5 225 0 0,0 1-1 0 0,0-1 0 0 0,0 1 1 0 0,0-1-1 0 0,-1 1 0 0 0,1-1 1 0 0,0 1-1 0 0,0-1 1 0 0,0 1-1 0 0,0-1 0 0 0,0 1 1 0 0,0-1-1 0 0,0 1 1 0 0,0 0-1 0 0,1-1 0 0 0,-1 1 1 0 0,0-1 38 0 0,3 7-456 0 0,-1-3 217 0 0,0-1 105 0 0,0-1 78 0 0,-1-1 84 0 0,6 8-391 0 0,1-1 99 0 0,0 0 88 0 0,0 0 72 0 0,2 2 57 0 0,0 0 69 0 0,-7-6 13 0 0,1 0 0 0 0,0 1 1 0 0,-1 0-1 0 0,0-1 0 0 0,0 2 0 0 0,1 1-35 0 0,-2 1 190 0 0,-1 0 90 0 0,-2 2 150 0 0,0-8-301 0 0,0 0-1 0 0,1 0 0 0 0,-1 0 0 0 0,0 0 0 0 0,0 0 0 0 0,0 0-128 0 0,0 0 134 0 0,-1 0 0 0 0,1 0 0 0 0,0-1 0 0 0,-1 1-1 0 0,1 0 1 0 0,-1-1 0 0 0,1 0 0 0 0,-1 1 0 0 0,0-1-1 0 0,0 1-133 0 0,-5 1 389 0 0,0-2-60 0 0,5-2-136 0 0,1 1-38 0 0,-1-1 53 0 0,0-2-116 0 0,1 1-93 0 0,1-1-52 0 0,-1 1-33 0 0,1-6-252 0 0,0 6 251 0 0,0-8-446 0 0,0 2 176 0 0,0 0 41 0 0,0-7-212 0 0,2-3 33 0 0,-2 11 296 0 0,1 1 0 0 0,1 0 0 0 0,0-2 199 0 0,3-9-721 0 0,-1 9 305 0 0,-1 0-47 0 0,1 0-57 0 0,0 1-64 0 0,1 0-73 0 0,0 0-81 0 0,-2 3 197 0 0,1-1-43 0 0,-1 1-44 0 0,1 0-47 0 0,0 1-49 0 0,0-1-53 0 0,0 0-54 0 0,1 1-57 0 0,-3 2 369 0 0,-1-1-37 0 0,4-1-1242 0 0,-5 2 1763 0 0</inkml:trace>
  <inkml:trace contextRef="#ctx0" brushRef="#br2" timeOffset="39">7310 4859 484 0 0,'0'0'520'0'0,"0"0"-201"0"0,0 0 778 0 0,0 0-198 0 0,0 0-488 0 0,0 0-38 0 0,0 0-43 0 0,0 0-40 0 0,0 0 190 0 0,0 0-99 0 0,0 0-64 0 0,0 0 233 0 0,0 0-23 0 0,0 0 10 0 0,0 0-161 0 0,0 0 51 0 0,0-3 1112 0 0,0 1-921 0 0,0 1-292 0 0,0 0-45 0 0,0 0-39 0 0,0 1-76 0 0,0-1-86 0 0,-1 0-101 0 0,1-1 272 0 0,-1-1-36 0 0,-1-3 120 0 0,0 1-106 0 0,0-1-90 0 0,0-1-59 0 0,0-4-53 0 0,0-8-146 0 0,0 0 0 0 0,2-5 119 0 0,1-38-144 0 0,-1 53 129 0 0,2-28 0 0 0,5-25 15 0 0,0 6 20 0 0,-6 42 49 0 0,2-17 5 0 0,-2 21-25 0 0,0 0 34 0 0,-1-1 64 0 0,1 0 75 0 0,-1 1 92 0 0,0-1 109 0 0,0 11-398 0 0,0 0-131 0 0,0 0-11 0 0,0 0 20 0 0,0 0 27 0 0,0 0 4 0 0,0 0-6 0 0,0 0 6 0 0,0 0 11 0 0,0 0 34 0 0,0 0 1 0 0,0 0-40 0 0,0 0-27 0 0,0 0 0 0 0,0-1-103 0 0,0 0 89 0 0,0-4-19 0 0,0 3 151 0 0,0 1-67 0 0,2-5-253 0 0,-2 4 235 0 0,1 0 107 0 0,-1 1 16 0 0,0 1 35 0 0,0-1 38 0 0,0 0 42 0 0,1 1 48 0 0,-1-1 50 0 0,-1 4-203 0 0,0 0-41 0 0,-6 7-50 0 0,4-6 10 0 0,-12 20-249 0 0,1 0 121 0 0,1-3 107 0 0,1-1 70 0 0,-1 0 62 0 0,-1-1 55 0 0,12-18-108 0 0,2-1-297 0 0,1-1 56 0 0,-1 0-10 0 0,1-1 66 0 0,0-2-65 0 0,-1 2 82 0 0,3-4-162 0 0,1-1 33 0 0,2-7-150 0 0,-2 5 191 0 0,0 0 39 0 0,4-8-61 0 0,2-4 76 0 0,-4 11 17 0 0,7-9 129 0 0,-11 15-31 0 0,1 0-4 0 0,1-1 1 0 0,0 1 0 0 0,0-1 34 0 0,4-1-109 0 0,-8 6-7 0 0,0 2 36 0 0,1 0 68 0 0,0 2 24 0 0,2 17 385 0 0,-2-13-295 0 0,0-1-34 0 0,0-1-46 0 0,0 0-38 0 0,0 0-46 0 0,0 0-52 0 0,0-1-25 0 0,0 0-45 0 0,0 0-49 0 0,0 0-52 0 0,0 0-56 0 0,0 0-60 0 0,0 0-64 0 0,0-1-68 0 0,0 0 40 0 0,-1-1-52 0 0,1 1-58 0 0,0-1-61 0 0,-1-3 661 0 0,1 2-574 0 0,-1 1-34 0 0,3 5-1339 0 0</inkml:trace>
  <inkml:trace contextRef="#ctx0" brushRef="#br1" timeOffset="40">6108 3634 2460 0 0,'0'1'1354'0'0,"0"1"-448"0"0,0-1-103 0 0,0 0-97 0 0,0 1-92 0 0,0-1-86 0 0,0 0-80 0 0,0 1-76 0 0,-1-1-16 0 0,1 1-91 0 0,0-1-81 0 0,0 1-71 0 0,-1 0-59 0 0,1 0-71 0 0,0 0-77 0 0,-1 2-135 0 0,0-1-31 0 0,1 0 128 0 0,-1-1 76 0 0,1 0 68 0 0,0-1 64 0 0,0 1 72 0 0,-1 0 83 0 0,1-1 92 0 0,-1 10 193 0 0,0 0-87 0 0,0 0-79 0 0,1 0-67 0 0,-1 3-18 0 0,1-1-67 0 0,0 4-24 0 0,0 7 20 0 0,0-5-46 0 0,1 14-2 0 0,0-20-91 0 0,1-1-1 0 0,0 1 1 0 0,0-1 0 0 0,1 0-1 0 0,1 3-54 0 0,-3-14 1 0 0,5 17 13 0 0,-1-9-59 0 0,0-3-78 0 0,-3-5-44 0 0,1-1 34 0 0,0 0-47 0 0,1-2 99 0 0,-1-1 77 0 0,1-1 71 0 0,3-10 188 0 0,-5 9-192 0 0,8-15 162 0 0,-1-2-46 0 0,0 0-41 0 0,0 0-36 0 0,0-5-18 0 0,-1-1-34 0 0,14-56-12 0 0,-21 79-34 0 0,3-7-123 0 0,-3 9 120 0 0,-1 1 49 0 0,1 1 35 0 0,-1 0 49 0 0,9 52 371 0 0,-6-36-394 0 0,0-1-39 0 0,0 1-52 0 0,0 0-63 0 0,-2-12 40 0 0,8 31-35 0 0,-2-12-28 0 0,0-4-35 0 0,1-2-57 0 0,-4-11 67 0 0,-4-4 53 0 0,1 0 0 0 0,0 0 1 0 0,0 0-1 0 0,-1 0 0 0 0,1 0 1 0 0,0-1-1 0 0,0 1 0 0 0,0 0 1 0 0,1 0 37 0 0,2 0-94 0 0,0-2 51 0 0,-1-1 72 0 0,1-2 94 0 0,5-9 288 0 0,0-2-82 0 0,-2-1-73 0 0,-1 0-66 0 0,0-1-57 0 0,-1 0-50 0 0,0 1-41 0 0,-1-1-35 0 0,2-12 33 0 0,-3 6 119 0 0,2-22-159 0 0,-3 20 20 0 0,-2 4-41 0 0,-1 0-46 0 0,0 1-55 0 0,-2 0-68 0 0,2 10 92 0 0,-4-10-56 0 0,4 14 65 0 0,-1 0-48 0 0,0-3-133 0 0,2 8 136 0 0,-1 1-67 0 0,1-1-61 0 0,0 1-54 0 0,-1 0-46 0 0,1 0-42 0 0,-1 1-498 0 0,0 4-1886 0 0,0-4 2221 0 0,1 0 36 0 0,0 0-81 0 0,-1 1 105 0 0,1-1-172 0 0,-1 1-47 0 0,0 1-191 0 0,0 1-512 0 0</inkml:trace>
  <inkml:trace contextRef="#ctx0" brushRef="#br1" timeOffset="41">6530 3814 1420 0 0,'0'0'1496'0'0,"0"0"-640"0"0,0 0-59 0 0,0 0-57 0 0,0 0-56 0 0,0 0-53 0 0,0 0-52 0 0,1 0-49 0 0,-1 0-48 0 0,0 0-44 0 0,0 0-44 0 0,0 0-42 0 0,0-1-38 0 0,0 1-38 0 0,0 0-35 0 0,0 0-33 0 0,1 0 89 0 0,-1 0-89 0 0,0 0-77 0 0,0 0-65 0 0,0 0-55 0 0,1 0-51 0 0,0-1-240 0 0,-1 1 194 0 0,0 0 71 0 0,0 0 41 0 0,7-2 19 0 0,3-1 182 0 0,1-1 20 0 0,-4 2-181 0 0,-2 2-102 0 0,1 1-91 0 0,-3 1 55 0 0,0-2 55 0 0,1 0 42 0 0,13-1 142 0 0,-11 0-140 0 0,-1-2-42 0 0,-5 3 63 0 0,1 0 70 0 0,1-1 22 0 0,-1 1-63 0 0,-1 1 48 0 0,0 9 132 0 0,0 5 56 0 0,0 0-49 0 0,0 0-45 0 0,-1-1-37 0 0,1 4-7 0 0,-1 0-35 0 0,-1 7 168 0 0,-1 2-308 0 0,0-5 99 0 0,-2 14 26 0 0,0 0-39 0 0,-4 18-12 0 0,-3-2-44 0 0,11-49-50 0 0,-1 1 41 0 0,0 1-28 0 0,1-3-47 0 0,0 0-39 0 0,1 0-57 0 0,0-2-42 0 0,0 1 11 0 0,0-1-204 0 0,0 0 76 0 0,0 0 65 0 0,0-1 55 0 0,0 1 30 0 0,0 0 42 0 0,0 0-148 0 0,0-1 117 0 0,0 0 26 0 0,0 1-35 0 0,0-2-449 0 0,0-1 43 0 0,0-2-464 0 0,0 1 111 0 0,0-7-1144 0 0,0 7 1381 0 0,0 1-52 0 0,0 0-11 0 0,0 1-51 0 0,0-2-207 0 0,0-1-553 0 0</inkml:trace>
  <inkml:trace contextRef="#ctx0" brushRef="#br1" timeOffset="42">6501 3963 9357 0 0,'0'0'1116'0'0,"0"0"-416"0"0,0 0-295 0 0,0 0-37 0 0,0 0-51 0 0,0 0-62 0 0,0 0-102 0 0,0 0-40 0 0,0 0-1 0 0,0 0-45 0 0,0 0 57 0 0,0 0 47 0 0,0 0 63 0 0,0 0-218 0 0,0 0-103 0 0,5 1-245 0 0,1-1 279 0 0,0 1 39 0 0,17 1 53 0 0,-11-2-63 0 0,1-1-93 0 0,-5 0-38 0 0,-1-1-78 0 0,-1 0-15 0 0,-2 1 50 0 0,-1-1-2 0 0,1 1-43 0 0,-1 0-1 0 0,-1 0-43 0 0,1-1-50 0 0,0 1-57 0 0,0 0-88 0 0,0 0-76 0 0,0-1-108 0 0,-1 1-71 0 0,2 0-218 0 0,1-1-556 0 0</inkml:trace>
  <inkml:trace contextRef="#ctx0" brushRef="#br2" timeOffset="43">1048 5029 1108 0 0,'0'0'604'0'0,"0"0"369"0"0,0 0-456 0 0,0 0-249 0 0,0 0-57 0 0,0 0-14 0 0,0 0 29 0 0,0 0 44 0 0,0 0-48 0 0,0 0-68 0 0,0 0-64 0 0,0 0-20 0 0,0 0 61 0 0,0 0 50 0 0,0 0-34 0 0,0 0-69 0 0,0 0-8 0 0,0 0 123 0 0,1 0-85 0 0,-1 0-69 0 0,0 0-34 0 0,0 0-83 0 0,0 1 74 0 0,1-1 67 0 0,-1 0 103 0 0,0 0 96 0 0,0 0-82 0 0,0 0 37 0 0,0 0 39 0 0,0 0 43 0 0,0-1 46 0 0,0 1 48 0 0,0-1 283 0 0,0-1-60 0 0,0 0-56 0 0,0 0-55 0 0,0 0-51 0 0,0 0-50 0 0,0 0-46 0 0,0 0-46 0 0,-1-1 78 0 0,1 1-87 0 0,0-1-79 0 0,0 0-72 0 0,-1 0-63 0 0,1 0-55 0 0,0 0-47 0 0,0 0-40 0 0,-1-2-132 0 0,0-8-377 0 0,1 8 427 0 0,-1 1 88 0 0,1 0 82 0 0,0 0 102 0 0,0 2-24 0 0,0 0 32 0 0,0-29-168 0 0,0-35 93 0 0,3-13-70 0 0,4-22 166 0 0,-1 0 42 0 0,-4 63-119 0 0,-1 23-24 0 0,-1-20-65 0 0,0 25 49 0 0,0-1 61 0 0,0 4 12 0 0,0 0 45 0 0,0 0 54 0 0,0-1 59 0 0,0 8-207 0 0,0 0-63 0 0,0 0-68 0 0,0 1-252 0 0,0 0 75 0 0,0 4-349 0 0,0-3 251 0 0,0-1 36 0 0,-1 0 65 0 0,1 3-317 0 0,0-3 377 0 0,-1-1-36 0 0,1 1-50 0 0,0 0-61 0 0,0 0 64 0 0,0-1-37 0 0,0 1-41 0 0,0-1-46 0 0,0 1 25 0 0,0-1-36 0 0,0 0-39 0 0,0 1-42 0 0,1-1-42 0 0,-1 0-47 0 0,0 1-48 0 0,0-1-50 0 0,1 0 438 0 0,-1 1-234 0 0,0-1 124 0 0,0 1 27 0 0,0-1-81 0 0,0 0 69 0 0,0 0-54 0 0,0 1-191 0 0,0-1-324 0 0</inkml:trace>
  <inkml:trace contextRef="#ctx0" brushRef="#br2" timeOffset="44">1054 4480 1540 0 0,'0'0'709'0'0,"0"0"594"0"0,0 0-869 0 0,0 0 50 0 0,0 0-62 0 0,0 0-55 0 0,0 0-46 0 0,-1 0 317 0 0,1-1 918 0 0,0 1-1036 0 0,-1-1-16 0 0,1 1-78 0 0,0 0-230 0 0,-1 0-36 0 0,1 0-38 0 0,0 0-42 0 0,0 0-46 0 0,-1 0-50 0 0,1 0-55 0 0,0 0-56 0 0,-4 5 196 0 0,0 1-88 0 0,-1 1-111 0 0,-4 6-172 0 0,5-8 201 0 0,0 1 51 0 0,0 0 93 0 0,2-3 23 0 0,0 0 36 0 0,0 0 38 0 0,0-1 44 0 0,0 1-35 0 0,0-1-15 0 0,1-1 27 0 0,0-1 65 0 0,0 0 3 0 0,1 0-59 0 0,0 0-50 0 0,0 0-41 0 0,0-1-17 0 0,0-1-61 0 0,0 2 66 0 0,0-8-179 0 0,1-1-35 0 0,1-2-257 0 0,0 0 0 0 0,2-7 404 0 0,-1 6-172 0 0,1 0 95 0 0,-1 2 113 0 0,0-3-44 0 0,6-10 8 0 0,1 0 41 0 0,0 5 51 0 0,1 1 75 0 0,-11 17-163 0 0,0 0 1 0 0,0 0-1 0 0,1 0 0 0 0,-1 0 1 0 0,0 0-1 0 0,0-1 1 0 0,0 1-1 0 0,0 0 1 0 0,0 0-1 0 0,0 0 1 0 0,0 0-1 0 0,0 0 1 0 0,0 0-1 0 0,0 0 1 0 0,0 0-1 0 0,0 0 1 0 0,0 0-1 0 0,0 0 0 0 0,0 0 1 0 0,1 0-1 0 0,-1 0 1 0 0,0 0-1 0 0,0 0 1 0 0,0 0-1 0 0,0 0 1 0 0,0 0-1 0 0,0 0 1 0 0,0 0-1 0 0,0 0 1 0 0,0 0-1 0 0,0 0 1 0 0,0 0-1 0 0,1 0 1 0 0,-1 0-1 0 0,0 0 0 0 0,0 0-4 0 0,2 3 105 0 0,-1 5 21 0 0,0-4 0 0 0,0 1 121 0 0,1 5 209 0 0,1 0-96 0 0,-2-3-162 0 0,1 0-56 0 0,0 0-56 0 0,-1 1-60 0 0,2 5-27 0 0,4 19 101 0 0,-4-23-117 0 0,-1 1-56 0 0,1 0-94 0 0,0 1-118 0 0,-2-7-14 0 0,2 7-389 0 0,-1-7 351 0 0,-1 0-41 0 0,1 0-108 0 0,-1-2 157 0 0,0 0-50 0 0,1 0-54 0 0,-1 0-62 0 0,0 0-66 0 0,1 0-72 0 0,-1 0-79 0 0,1 0-83 0 0,-1-1-90 0 0,1 0-80 0 0,-1 0-271 0 0,2 1-704 0 0</inkml:trace>
  <inkml:trace contextRef="#ctx0" brushRef="#br2" timeOffset="45">2052 4981 620 0 0,'0'0'1189'0'0,"0"1"-257"0"0,0-1-54 0 0,0 0-53 0 0,0 0-53 0 0,0 0-49 0 0,0-1-50 0 0,0 1-47 0 0,0 0-45 0 0,0 0-44 0 0,0-1-44 0 0,0 1-40 0 0,0-1-40 0 0,-1 1-37 0 0,1-1-38 0 0,0 1-34 0 0,0-1 93 0 0,0 0-72 0 0,0 0-65 0 0,0 0-62 0 0,0-1-55 0 0,0 1-51 0 0,0 0-44 0 0,0-1-40 0 0,0 0-62 0 0,0 0-63 0 0,0-6-459 0 0,0 5 367 0 0,-1 1 130 0 0,1 0 49 0 0,0 0 65 0 0,0 0 84 0 0,0 0 100 0 0,0 1 113 0 0,-2-36-211 0 0,2-21-79 0 0,0 23-10 0 0,0 11-13 0 0,0-143 47 0 0,0 82-78 0 0,0-2-34 0 0,-2 37 51 0 0,1 29 88 0 0,-1 13 13 0 0,1 3-2 0 0,0 1 44 0 0,1 3-87 0 0,0 1-55 0 0,0 0-48 0 0,0-1-40 0 0,0 1-64 0 0,0 1-40 0 0,-1 0-510 0 0,0 0 268 0 0,1 0 176 0 0,0 0 78 0 0,-1-1 44 0 0,1 1 62 0 0,0-1 45 0 0,0 1 50 0 0,0-1 56 0 0,0 2-295 0 0,0 0 91 0 0,-1-1 62 0 0,0 2 56 0 0,0-1-12 0 0,1-1 88 0 0,-1 0-33 0 0,1 0-30 0 0,0-1-40 0 0,0 2-71 0 0,-1-1 81 0 0,0 1 141 0 0,0 1-53 0 0,-1 3-43 0 0,-4 5-36 0 0,-3 4-14 0 0,4-4-45 0 0,-5 8-82 0 0,7-15 133 0 0,1 2 0 0 0,-1-1 1 0 0,0 3 18 0 0,1-4 24 0 0,3-7 15 0 0,0-1-94 0 0,2-10-191 0 0,2 0 113 0 0,2-2 78 0 0,4-9 67 0 0,-3 6-35 0 0,1-3 31 0 0,0 2 9 0 0,1-1-17 0 0,-3 8 44 0 0,1 0 38 0 0,-6 11-59 0 0,-1 1 106 0 0,0 1 26 0 0,0 1 124 0 0,-1 1 49 0 0,0 0-162 0 0,0 0-86 0 0,0 0-72 0 0,0 0-76 0 0,0-1-82 0 0,0 7 210 0 0,1 0 47 0 0,1 17 367 0 0,0-14-312 0 0,0 0-89 0 0,-1-5-85 0 0,0-1-41 0 0,1 2-61 0 0,-1-1-66 0 0,1 0-73 0 0,0-1-82 0 0,0 1-90 0 0,0 0-97 0 0,0-1-107 0 0,0 1-113 0 0,-1-4 215 0 0,0 1-53 0 0,1-1-53 0 0,-1 0-51 0 0,1 1-509 0 0,1 1-727 0 0</inkml:trace>
  <inkml:trace contextRef="#ctx0" brushRef="#br2" timeOffset="46">3263 4998 208 0 0,'0'0'825'0'0,"0"0"-379"0"0,0 0 1048 0 0,0 0-936 0 0,0 0-69 0 0,0 0-63 0 0,0 0-60 0 0,0 0-52 0 0,0 0-49 0 0,0 0-42 0 0,0 0-34 0 0,0 0 54 0 0,0 0 54 0 0,0 0 218 0 0,0 0 125 0 0,0 0 15 0 0,0 0-363 0 0,0 0-38 0 0,0 0-43 0 0,0 0-40 0 0,0-2 75 0 0,0-17 200 0 0,0-1-52 0 0,0 1-50 0 0,0-1-46 0 0,0 0-42 0 0,0 1-39 0 0,0-21 116 0 0,0 4-131 0 0,0 1-69 0 0,0 1-54 0 0,0-59 59 0 0,0 54-49 0 0,-1-5-84 0 0,-4-57 105 0 0,4 86-108 0 0,1 11 20 0 0,-1-3-41 0 0,0 4 45 0 0,0-1 75 0 0,1 2 26 0 0,0-1 63 0 0,0 3-61 0 0,0 0-124 0 0,0 0-45 0 0,0 0-247 0 0,0 1 101 0 0,0-1 79 0 0,-1 3-74 0 0,0-2 59 0 0,0 5-701 0 0,0 0 123 0 0,1 0 113 0 0,0 0 101 0 0,2-1 91 0 0,-1 1 78 0 0,1-1 67 0 0,0 0 56 0 0,-1-4 34 0 0,0 0 80 0 0,0 0 73 0 0,0-1 67 0 0,-1 0 56 0 0,0 0 51 0 0,0 1 48 0 0,-1 0 42 0 0,0 2-100 0 0,0-1-57 0 0,-2 1-33 0 0,1 0-67 0 0,-3 4-50 0 0,-5 9 57 0 0,-4 8-72 0 0,1-1 31 0 0,5-8 82 0 0,1-3 62 0 0,-1 0 85 0 0,7-10 25 0 0,1-2-116 0 0,0-2-91 0 0,0 1-67 0 0,1-6-235 0 0,0 5 201 0 0,4-10-132 0 0,0 0 40 0 0,1-1 37 0 0,-1 1 33 0 0,6-13-26 0 0,0 0 86 0 0,23-42 99 0 0,-18 39-65 0 0,-14 24 24 0 0,2-2 15 0 0,-1 2 23 0 0,0 1 23 0 0,-1 2 38 0 0,-2 1-94 0 0,1 0-1 0 0,-1 0 0 0 0,0 0 0 0 0,0 0 1 0 0,0 0-1 0 0,0 0 0 0 0,0 0 0 0 0,0 0 0 0 0,0 0 1 0 0,0 1-1 0 0,0-1 0 0 0,0 0 0 0 0,1 0 1 0 0,-1 0-1 0 0,0 0 0 0 0,0 0 0 0 0,0 0 0 0 0,0 0 1 0 0,0 0-1 0 0,0 1 0 0 0,0-1 0 0 0,0 0 0 0 0,0 0 1 0 0,0 0-1 0 0,0 0 0 0 0,0 0 0 0 0,0 0 1 0 0,0 1-1 0 0,0-1 0 0 0,0 0 0 0 0,0 0-12 0 0,0 7 310 0 0,1-2-58 0 0,0 4 189 0 0,0-1-81 0 0,0-1-123 0 0,0 1-42 0 0,0-1-38 0 0,0 0-34 0 0,1 7 34 0 0,1 1-89 0 0,-2-8-82 0 0,3 14 36 0 0,-1-8-83 0 0,-2-7-12 0 0,0-1-39 0 0,0 1-45 0 0,1-1-53 0 0,-1 0-11 0 0,0-1-46 0 0,1 1-51 0 0,-1-1-54 0 0,1 1-60 0 0,-1-1-62 0 0,1 0-68 0 0,0 1-71 0 0,-2-4 335 0 0,1 1-206 0 0,0 0-51 0 0,0 0-66 0 0,0-1-81 0 0,0 0-22 0 0,1 0-66 0 0,-1-1-221 0 0,1 0-578 0 0,-1 0 1545 0 0</inkml:trace>
  <inkml:trace contextRef="#ctx0" brushRef="#br2" timeOffset="47">4238 4945 3468 0 0,'0'0'1301'0'0,"0"0"-543"0"0,0 0-358 0 0,0 0-57 0 0,0 0-49 0 0,0 0-43 0 0,0 0 154 0 0,0 0-86 0 0,0 0 233 0 0,0 0-74 0 0,0 0-67 0 0,-1 0-60 0 0,1-1-57 0 0,0 1-52 0 0,0 0-45 0 0,0-1-42 0 0,0 1-36 0 0,0-1-18 0 0,0 1-37 0 0,0-1-15 0 0,-1-1-17 0 0,1 2 14 0 0,0-1 43 0 0,-2-4 144 0 0,1-2-57 0 0,1 0-52 0 0,0 0-47 0 0,0-3-38 0 0,-1-26 85 0 0,1-1-1 0 0,2-3-123 0 0,4-35 105 0 0,-3 43-92 0 0,8-135 45 0 0,-10 111 11 0 0,0 0 69 0 0,0 45-35 0 0,-1-1 7 0 0,0 4 1 0 0,-1-1 100 0 0,-1 5-64 0 0,0 0 34 0 0,2 3-183 0 0,-1 1-83 0 0,1 0-66 0 0,-1 1-50 0 0,0 4-763 0 0,0-3 666 0 0,1-1 206 0 0,0 0 51 0 0,-1 0-247 0 0,0 1 85 0 0,1 1 78 0 0,-1-1 71 0 0,1 0 65 0 0,0 1 58 0 0,-1-1 50 0 0,1 0 45 0 0,0-2-26 0 0,-1 0 90 0 0,0 1-98 0 0,-1 1-76 0 0,1 1-53 0 0,-3 4-93 0 0,3-5 100 0 0,1-1-2 0 0,-3 6-16 0 0,-1-1 0 0 0,-2 5 10 0 0,-19 24 43 0 0,17-25-23 0 0,-6 8 51 0 0,5-6 0 0 0,0-1 77 0 0,6-6 28 0 0,2-5-103 0 0,1 0-34 0 0,-1-2-43 0 0,2-1-156 0 0,1-5-510 0 0,2 1 100 0 0,0-1 108 0 0,0 1 121 0 0,-1 3 200 0 0,0-1 47 0 0,4-7-214 0 0,1-1 66 0 0,0 0 57 0 0,1 1 48 0 0,1-3 23 0 0,0 1 41 0 0,5-6-57 0 0,3-1 130 0 0,-15 18-18 0 0,4-4-55 0 0,-7 6 64 0 0,1 1 0 0 0,-1 0 0 0 0,1-1 0 0 0,-1 1 0 0 0,1 0-1 0 0,-1-1 1 0 0,1 1 0 0 0,0 0 0 0 0,-1 0 0 0 0,1 0 0 0 0,-1 0 0 0 0,1-1-1 0 0,0 1 10 0 0,1 2 56 0 0,0 2 87 0 0,0 7 287 0 0,-1-5-120 0 0,0 0-231 0 0,1 1 35 0 0,3 21 573 0 0,-2-17-509 0 0,-2-6-135 0 0,0 1-41 0 0,0-1-47 0 0,0 1-55 0 0,0-1-61 0 0,0 0-69 0 0,0-1 34 0 0,0-1-35 0 0,0 1-38 0 0,0-1-41 0 0,0 1-42 0 0,0-1-44 0 0,0 1-46 0 0,0-1-50 0 0,0 0-118 0 0,0 0-78 0 0,0-1 166 0 0,-1-1-65 0 0,1 1-73 0 0,0-1-63 0 0,0 1-204 0 0,0 0-531 0 0,-1-2 1454 0 0</inkml:trace>
  <inkml:trace contextRef="#ctx0" brushRef="#br2" timeOffset="48">5183 4886 4592 0 0,'0'0'1219'0'0,"0"0"-854"0"0,0 0-34 0 0,0 0 23 0 0,0 0-59 0 0,0 0-53 0 0,0 0-43 0 0,0 0 95 0 0,0 0-92 0 0,0 0 118 0 0,0 0-117 0 0,0 0 57 0 0,0 0 61 0 0,0 0 46 0 0,0 0 403 0 0,0 0-447 0 0,0 0-70 0 0,0 0-77 0 0,0 0-50 0 0,0-3 106 0 0,-2-5 88 0 0,1 0-57 0 0,0-1-51 0 0,0 0-47 0 0,-1-4 4 0 0,1-1-78 0 0,1-1-63 0 0,0 2-46 0 0,0-42 95 0 0,0 1-67 0 0,0-123-159 0 0,0 101 142 0 0,0 31 58 0 0,0-1 58 0 0,-1 39 61 0 0,0 5-78 0 0,-1 0 44 0 0,3 3-661 0 0,-1-1 63 0 0,0 2 60 0 0,-1-1 54 0 0,1 1 52 0 0,-1 0 47 0 0,0-1 44 0 0,0 1 39 0 0,0 1-31 0 0,0 0 76 0 0,0 0 60 0 0,0-1 42 0 0,1 0 293 0 0,0 0-74 0 0,-1 0-65 0 0,1 0-54 0 0,-1 1-43 0 0,-1 0-48 0 0,-2 6-150 0 0,2-5 109 0 0,1-2 62 0 0,0 0 36 0 0,-3 7-71 0 0,-1 1 0 0 0,0-1 24 0 0,-11 18 45 0 0,-5 8 127 0 0,18-31-106 0 0,2-3-77 0 0,1-1-48 0 0,1-3-151 0 0,2-3-299 0 0,0 0 117 0 0,0-1 103 0 0,1 1 86 0 0,0-1 50 0 0,1-1 75 0 0,10-13 20 0 0,-12 15 22 0 0,1 0-34 0 0,0 1-46 0 0,-1-1-59 0 0,13-18 18 0 0,0 1 103 0 0,-1 2 65 0 0,3-1 70 0 0,1-2-81 0 0,-17 23 2 0 0,-1-1 0 0 0,0 1 0 0 0,1 0 0 0 0,-1 0 0 0 0,0 0 0 0 0,1 0-1 0 0,1-1-1 0 0,3 0 98 0 0,-5 3 6 0 0,-1-1-36 0 0,1 6 89 0 0,-1-6-115 0 0,2 20 672 0 0,-1-2-122 0 0,0-9-346 0 0,0 0-50 0 0,1 3-32 0 0,-1-5-131 0 0,0-1-37 0 0,0 1-59 0 0,0 0-71 0 0,1 1-78 0 0,0-1-83 0 0,0 0-91 0 0,0 0-98 0 0,0 0-104 0 0,1 0-112 0 0,-2-4 172 0 0,1 0-61 0 0,-1 0-74 0 0,1 0-86 0 0,0-1 83 0 0,-1 0-51 0 0,2 0-192 0 0,0 1-509 0 0</inkml:trace>
  <inkml:trace contextRef="#ctx0" brushRef="#br2" timeOffset="49">6269 5033 3412 0 0,'0'0'985'0'0,"0"0"-361"0"0,0 0-139 0 0,0 0-45 0 0,0 0 36 0 0,0 0-75 0 0,0 0-65 0 0,0 0-56 0 0,0 0-43 0 0,0 0-37 0 0,0 0 122 0 0,0 0 195 0 0,0 0-247 0 0,0 0 35 0 0,0 0 54 0 0,0 0-37 0 0,0 0-38 0 0,0 0-33 0 0,0-1 155 0 0,0 1-110 0 0,0 0-145 0 0,0-1-40 0 0,0 1 18 0 0,0-1-94 0 0,0-1 17 0 0,0 1 13 0 0,0 0 53 0 0,-1-4 107 0 0,0-1-63 0 0,0 0-55 0 0,1 0-46 0 0,0-1-37 0 0,0 0-38 0 0,0-15-111 0 0,0 14 106 0 0,0 0 51 0 0,2-40-17 0 0,0 10 59 0 0,1-41 81 0 0,1 17-38 0 0,-3 21-81 0 0,-1 16 3 0 0,1-12-25 0 0,0-25-10 0 0,-2 21 63 0 0,0 32-9 0 0,0 1 49 0 0,-1-1 91 0 0,1-1 89 0 0,1 10-197 0 0,0 0-50 0 0,0 0-45 0 0,0-1-39 0 0,0 1-49 0 0,-1 0-34 0 0,1 1-344 0 0,-1-1 265 0 0,1 0 56 0 0,0 0 98 0 0,-1 0 48 0 0,1 0 46 0 0,0 0 47 0 0,0 0 52 0 0,0-1 57 0 0,0-3-482 0 0,0-1 56 0 0,0-2-48 0 0,0 0 105 0 0,0-2 61 0 0,3-4 23 0 0,-4 17 147 0 0,-1 0-44 0 0,-2 5-87 0 0,0 1-93 0 0,-10 16-317 0 0,9-18 376 0 0,1 0 51 0 0,-2 1 78 0 0,4-5 33 0 0,-1-1 34 0 0,2-1-57 0 0,-3 3 73 0 0,1-2 17 0 0,0-1 56 0 0,1-1 101 0 0,1-1-105 0 0,1-1-100 0 0,0-1-87 0 0,0 0-113 0 0,1 1 99 0 0,0-5-527 0 0,1 1 1 0 0,0-1 0 0 0,1-2 551 0 0,1 0-478 0 0,0 0 97 0 0,-2 2 183 0 0,1 0 90 0 0,1-2-65 0 0,-1 1 33 0 0,5-7-59 0 0,2-3 65 0 0,7-6 20 0 0,-6 10-53 0 0,-10 12 157 0 0,0 1 0 0 0,0-1 0 0 0,0 0 1 0 0,0 1-1 0 0,0-1 0 0 0,0 1 0 0 0,-1 0 0 0 0,2-1 10 0 0,4 1 16 0 0,-6 0-1 0 0,0 1 1 0 0,0-1-1 0 0,1 0 0 0 0,-1 0 1 0 0,0 1-1 0 0,0-1 1 0 0,1 0-1 0 0,-1 1 0 0 0,0-1 1 0 0,0 0-1 0 0,0 1 1 0 0,0-1-1 0 0,1 0 0 0 0,-1 1 1 0 0,0-1-1 0 0,0 0 1 0 0,0 1-1 0 0,0-1 0 0 0,0 1-15 0 0,2 9 269 0 0,-2-7-128 0 0,0 0-27 0 0,3 13 465 0 0,-1-5-245 0 0,-1-2-131 0 0,1 0-101 0 0,0-3-102 0 0,-1 0-59 0 0,1-1-65 0 0,0 0-73 0 0,0 1-80 0 0,0-1-88 0 0,0 0-95 0 0,0 0-102 0 0,0-2 68 0 0,-1-1-86 0 0,1 0-102 0 0,0 0-115 0 0,0 0 69 0 0,0-1-66 0 0,0 0-224 0 0,3 1-582 0 0</inkml:trace>
  <inkml:trace contextRef="#ctx0" brushRef="#br1" timeOffset="50">4026 3646 5481 0 0,'0'0'1414'0'0,"0"0"-984"0"0,0 0-36 0 0,0 0 37 0 0,0 0-68 0 0,0 0-68 0 0,0 0-69 0 0,0 0-92 0 0,0 0-35 0 0,0 0-17 0 0,0 0-9 0 0,0 1 89 0 0,0 2 189 0 0,-1 1-95 0 0,1-1-79 0 0,-1 1-60 0 0,-1 13 146 0 0,2 3-131 0 0,2 99 644 0 0,1-79-563 0 0,1-1-42 0 0,2 2 6 0 0,-2-24-128 0 0,0-5-59 0 0,0 0-54 0 0,-2-8 4 0 0,1-2 48 0 0,-3-2 16 0 0,0 0-1 0 0,0 0 1 0 0,1 0 0 0 0,-1 0-1 0 0,0 0 1 0 0,0 0-1 0 0,0 0 1 0 0,0 0-1 0 0,1 0 1 0 0,-1 0-1 0 0,0 0 1 0 0,0 0-1 0 0,0 0 1 0 0,1 0 0 0 0,-1 0-1 0 0,0 0 1 0 0,0-1-1 0 0,0 1 1 0 0,0 0-1 0 0,0 0 1 0 0,1 0-1 0 0,-1 0 1 0 0,0 0 0 0 0,0-1-1 0 0,0 1-3 0 0,3-5 145 0 0,1-4 123 0 0,-3 6-147 0 0,2-6 195 0 0,0 0-50 0 0,0 0-45 0 0,0 0-42 0 0,2-5 23 0 0,-1 0-67 0 0,0 0-52 0 0,0 0-37 0 0,2-10-16 0 0,0 1-6 0 0,1-7-24 0 0,-4 17 50 0 0,-2 10-23 0 0,0 0-1 0 0,-1 0 1 0 0,1 1 0 0 0,-1-1 0 0 0,1-3-27 0 0,-1 3 29 0 0,0 3 62 0 0,0 2 176 0 0,1 1-97 0 0,-1-1-111 0 0,0 0-61 0 0,0-1-61 0 0,0 10 341 0 0,1 0-63 0 0,0 0-56 0 0,0 1-50 0 0,0-1-45 0 0,1 0-38 0 0,3 11-66 0 0,3 9-171 0 0,-4-20 78 0 0,0-2-78 0 0,0-5-126 0 0,0-3 98 0 0,0-2 89 0 0,-1-2 80 0 0,1-1 70 0 0,-1-2 61 0 0,0 1 51 0 0,0 1 42 0 0,-3 4-135 0 0,8-18 357 0 0,0 0-107 0 0,0-1-88 0 0,-1 0-68 0 0,1-5-39 0 0,8-31 22 0 0,-8 25-103 0 0,0-1 33 0 0,-1-6 151 0 0,3-28-177 0 0,-7 20 40 0 0,-1 0-70 0 0,-3 0-108 0 0,1 40 50 0 0,0 1 70 0 0,-1-2 57 0 0,-1-3 72 0 0,-1 2-44 0 0,0 4-107 0 0,0 1-74 0 0,-1 2-97 0 0,0 2-350 0 0,2 2 46 0 0,-3 7-479 0 0,4-7 412 0 0,-4 10-935 0 0,1 0-84 0 0,2 0-83 0 0,0 1-85 0 0,1-8 626 0 0,0 4-652 0 0</inkml:trace>
  <inkml:trace contextRef="#ctx0" brushRef="#br1" timeOffset="51">4436 3716 5585 0 0,'0'0'1637'0'0,"0"0"-1135"0"0,0 0-38 0 0,0 0-24 0 0,0 0-49 0 0,0 0-48 0 0,0 0-44 0 0,0 0-41 0 0,0 0-38 0 0,-1 0 118 0 0,1 0-128 0 0,0 0-81 0 0,-1 0-43 0 0,0 0-78 0 0,1 0 28 0 0,0 0 68 0 0,-1 0 104 0 0,-3 1 203 0 0,1 1-52 0 0,-1-1-51 0 0,0 1-47 0 0,1 0-42 0 0,-1-1-40 0 0,-3 3 77 0 0,1-1-124 0 0,0 1-71 0 0,1 0-50 0 0,-9 10-65 0 0,9-8 60 0 0,-6 9-23 0 0,10-13-3 0 0,0 0 0 0 0,0 0-1 0 0,0 0 1 0 0,0 0 0 0 0,1 0 0 0 0,-2 2 20 0 0,0 4-80 0 0,1-2-44 0 0,-1 4-116 0 0,2-8 166 0 0,0 0 1 0 0,0-1 0 0 0,0 1 0 0 0,0-1 0 0 0,1 1 0 0 0,-1 0 0 0 0,0-1 0 0 0,1 1 0 0 0,-1-1 0 0 0,1 1 0 0 0,-1-1 0 0 0,1 1 0 0 0,-1-1 0 0 0,1 1 0 0 0,0-1 0 0 0,0 1 73 0 0,3 3-281 0 0,1-1-34 0 0,-1-1-11 0 0,-1 0 35 0 0,5 3-196 0 0,0 0 116 0 0,-1 0 98 0 0,2 1 60 0 0,0 0 89 0 0,2 1 58 0 0,4 6 46 0 0,-10-8-29 0 0,-1 0 104 0 0,-2 1 99 0 0,0 0 93 0 0,-2 0 89 0 0,-1 0 85 0 0,-2 0 78 0 0,-1 0 75 0 0,0-3-273 0 0,0 1-46 0 0,-1-1-43 0 0,0 0-38 0 0,-5 4 73 0 0,0-1-107 0 0,-4 0-71 0 0,6-3-53 0 0,-1 0 0 0 0,-4 0-16 0 0,10-3-63 0 0,-6 1-97 0 0,6-1 62 0 0,0-1-46 0 0,-1 0-120 0 0,3 0 89 0 0,-1 0-33 0 0,0-1-37 0 0,1 0-40 0 0,-1 0-43 0 0,1-1-48 0 0,0 1-54 0 0,0-1-68 0 0,0-1-81 0 0,0 1-97 0 0,1 2 506 0 0,0-2-507 0 0,-1 0-66 0 0,0 0-213 0 0,0-2-549 0 0</inkml:trace>
  <inkml:trace contextRef="#ctx0" brushRef="#br1" timeOffset="52">4971 3555 4652 0 0,'0'13'489'0'0,"0"0"76"0"0,1 10 508 0 0,2 30 1611 0 0,-2-36-1934 0 0,0-1-86 0 0,1-1-170 0 0,0-1-114 0 0,-1-6-239 0 0,0-1-38 0 0,0 0-39 0 0,0 0-42 0 0,1 11-33 0 0,1 4-36 0 0,-2-18 27 0 0,0 0 0 0 0,0 0 0 0 0,0 0-1 0 0,1 1 21 0 0,-1-3-130 0 0,0 1 72 0 0,0-1 57 0 0,1 1 120 0 0,-2-3-109 0 0,1 0 1 0 0,-1 0-1 0 0,0 0 0 0 0,0 0 1 0 0,0 0-1 0 0,0 0 0 0 0,1 0 0 0 0,-1 0 1 0 0,0 0-1 0 0,0 1 0 0 0,0-1 1 0 0,1 0-1 0 0,-1 0 0 0 0,0-1 0 0 0,0 1 1 0 0,0 0-1 0 0,0 0 0 0 0,1 0 1 0 0,-1 0-1 0 0,0 0 0 0 0,0 0 0 0 0,0 0 1 0 0,0 0-1 0 0,1 0 0 0 0,-1 0 1 0 0,0 0-11 0 0,3-3 87 0 0,-1 0 41 0 0,0 1 1 0 0,0-1-1 0 0,-1 0 0 0 0,1 1 1 0 0,0-1-1 0 0,-1 0 0 0 0,0-1-128 0 0,3-6 258 0 0,0 1-53 0 0,-2 3-100 0 0,0-1-43 0 0,9-24 142 0 0,-5 10-53 0 0,0 0 1 0 0,-2-1-1 0 0,1-6-151 0 0,-1-12 236 0 0,-3 30-210 0 0,0 6 27 0 0,0-1 92 0 0,-1 5-77 0 0,0 2-234 0 0,0 4 10 0 0,0-3 75 0 0,0 9 20 0 0,0 1 73 0 0,2 30 231 0 0,-1-25-200 0 0,1-6-41 0 0,3 36-33 0 0,3 0-84 0 0,-5-35 0 0 0,1 1 0 0 0,2 4 115 0 0,3 4-167 0 0,1-1-39 0 0,-9-20 179 0 0,4 6-287 0 0,-3-6 265 0 0,0-1 40 0 0,-1-1 55 0 0,1-1 70 0 0,2-6 176 0 0,-1-1-39 0 0,1 1-37 0 0,-1-1-33 0 0,3-9 96 0 0,-1-1-97 0 0,0 4-88 0 0,-2 0-33 0 0,7-29 48 0 0,-5 25-97 0 0,5-32 46 0 0,-4 17-58 0 0,-2 5-61 0 0,-1-1-85 0 0,-3 26-87 0 0,0-1 67 0 0,1 0 57 0 0,-1 1 48 0 0,1-5 38 0 0,1-12 122 0 0,-1 16-107 0 0,-1-1-47 0 0,1 0-65 0 0,-1 1-80 0 0,1 1 12 0 0,-1 0-48 0 0,0 1-53 0 0,0-1-60 0 0,1 1 11 0 0,-1 1-48 0 0,0-1-50 0 0,0 0-53 0 0,0 1-56 0 0,0-1-58 0 0,0 1-62 0 0,0-1-65 0 0,0 8-611 0 0,0-1 344 0 0,-1-2 538 0 0,1 0-33 0 0,0 0-37 0 0,-1 0-44 0 0,0 1-83 0 0,0 1-55 0 0,0 0-195 0 0,-1 3-511 0 0</inkml:trace>
  <inkml:trace contextRef="#ctx0" brushRef="#br1" timeOffset="53">5341 3691 7861 0 0,'0'0'1485'0'0,"0"0"-561"0"0,0 0-229 0 0,0 0-93 0 0,0 0-281 0 0,0 0-44 0 0,0 0-40 0 0,0 0-38 0 0,0 0-37 0 0,0 0-34 0 0,0 0 36 0 0,0 0-103 0 0,0 0-140 0 0,0 0 93 0 0,-1 1 44 0 0,0 8 158 0 0,-1 3-22 0 0,0 3 17 0 0,0-2-35 0 0,1 0 16 0 0,-1 3 59 0 0,1-3-212 0 0,1 1-39 0 0,-1 13-96 0 0,3-5-44 0 0,-1-17 89 0 0,0-1 0 0 0,0 1 0 0 0,1-1 1 0 0,-1 1-1 0 0,2 3 51 0 0,2 1-36 0 0,0 0-47 0 0,-3-6 16 0 0,0 1-1 0 0,0-1 0 0 0,1 0 0 0 0,-1 0 68 0 0,0-2-44 0 0,0 1-1 0 0,-1-1 0 0 0,1 1 1 0 0,0-1-1 0 0,-1 0 1 0 0,1 0-1 0 0,0 0 0 0 0,0 0 1 0 0,0 0-1 0 0,0 0 1 0 0,0-1-1 0 0,0 1 0 0 0,0-1 1 0 0,0 0-1 0 0,0 1 0 0 0,1-1 45 0 0,2-1-43 0 0,-1-2 48 0 0,1-1 48 0 0,-1-5 86 0 0,-3 6-82 0 0,0-1 0 0 0,0 1 0 0 0,0-1 0 0 0,-1 0-57 0 0,1-2 32 0 0,0 1-40 0 0,-2-1 46 0 0,1 5-27 0 0,0 0-1 0 0,0 0 0 0 0,0 0 1 0 0,-1 0-1 0 0,1 0 0 0 0,0 1 1 0 0,-1-1-1 0 0,1 0 0 0 0,-1 0 1 0 0,1 0-1 0 0,-1 1 0 0 0,1-1 1 0 0,-1 0-1 0 0,1 1 1 0 0,-1-1-1 0 0,0 0 0 0 0,1 1 1 0 0,-1-1-1 0 0,0 1 0 0 0,1-1 1 0 0,-1 1-1 0 0,0 0 0 0 0,0-1-10 0 0,-5 0 17 0 0,-1 1-71 0 0,1 2-96 0 0,3 0 32 0 0,1 0-32 0 0,0 0-21 0 0,0 0 1 0 0,1 0 0 0 0,0 0 0 0 0,-1 0 0 0 0,1 0 0 0 0,-1 2 170 0 0,0 1-389 0 0,0 0-48 0 0,1 2-195 0 0,1-3 271 0 0,-1 0-33 0 0,1-1-37 0 0,0 1-41 0 0,0 0-44 0 0,0 0-47 0 0,0-1 71 0 0,0-1-48 0 0,0 0-52 0 0,1 0-58 0 0,1 2-510 0 0,3 1-743 0 0</inkml:trace>
  <inkml:trace contextRef="#ctx0" brushRef="#br2" timeOffset="54">4234 641 6081 0 0,'0'0'915'0'0,"0"0"-396"0"0,0 0-256 0 0,0 0-44 0 0,0 0 117 0 0,0 0-129 0 0,0 0 51 0 0,0 0 150 0 0,0 0 42 0 0,0 0-175 0 0,0 0 39 0 0,0 0 393 0 0,0 0-287 0 0,0 0-170 0 0,0 0 5 0 0,0 0-74 0 0,0 0-77 0 0,-1 0-56 0 0,-2 3-39 0 0,4-2 20 0 0,8-1 62 0 0,-2 0-33 0 0,20-1 151 0 0,1-2 0 0 0,2-1-209 0 0,13-4 164 0 0,0 0-43 0 0,-2 0-54 0 0,10-3-33 0 0,72-11 29 0 0,-39 12-67 0 0,-44 8-21 0 0,19 3-137 0 0,-44 1 101 0 0,-9 1 78 0 0,-3-1 34 0 0,-1 1 40 0 0,-2 0 304 0 0,0-2-332 0 0,0-1 0 0 0,0 0 0 0 0,0 1 0 0 0,0-1-1 0 0,-1 0 1 0 0,1 1 0 0 0,0-1 0 0 0,0 0 0 0 0,-1 1-1 0 0,1-1 1 0 0,0 0 0 0 0,0 0 0 0 0,-1 1-1 0 0,1-1 1 0 0,0 0 0 0 0,-1 0 0 0 0,1 0 0 0 0,-1 1-63 0 0,-1 0 332 0 0,0 0-205 0 0,1-1-32 0 0,-1 0-39 0 0,1 1-44 0 0,0-1-49 0 0,0 0-56 0 0,-2 0 93 0 0,1 0-80 0 0,0-1-73 0 0,1 1-65 0 0,-1-1-61 0 0,0 0-52 0 0,1 0-48 0 0,0 0-39 0 0,-1-1-127 0 0,1 0-36 0 0,-4-10-2282 0 0,5 11 2604 0 0,-1-1-36 0 0,1 1-37 0 0,-1 0-34 0 0,1 0-35 0 0,-1 0-33 0 0,0-2-530 0 0,1 2 257 0 0,-1-1-50 0 0,0 0-51 0 0,0 0-46 0 0,1 0 171 0 0,-1 0 34 0 0,-1-4-1184 0 0</inkml:trace>
  <inkml:trace contextRef="#ctx0" brushRef="#br2" timeOffset="55">4509 238 3612 0 0,'0'0'1170'0'0,"0"0"-475"0"0,0 0-318 0 0,0 0-43 0 0,0 0 231 0 0,0 0-186 0 0,0 0 116 0 0,0 0 265 0 0,0 0 29 0 0,0 0 103 0 0,0 0 77 0 0,0 0-513 0 0,0 0-50 0 0,0 0-67 0 0,0 0-79 0 0,-1 1-84 0 0,0 1-76 0 0,-2 2-67 0 0,-1 1-65 0 0,4-5 10 0 0,0 0-1 0 0,-1 1 0 0 0,1-1 1 0 0,0 1-1 0 0,0-1 0 0 0,0 1 1 0 0,-1-1-1 0 0,1 1 0 0 0,0-1 1 0 0,0 1-1 0 0,0-1 0 0 0,0 1 1 0 0,0-1-1 0 0,0 1 0 0 0,0-1 1 0 0,0 1-1 0 0,0-1 0 0 0,0 1 23 0 0,0 3-117 0 0,-2 21 189 0 0,1 1 34 0 0,-3 52 302 0 0,3-47-260 0 0,0-1-33 0 0,-2 10-43 0 0,-2 47 106 0 0,1-29-30 0 0,1-10 12 0 0,0 0 48 0 0,1-14-70 0 0,0-7-61 0 0,1 0-34 0 0,0-1-36 0 0,1 1-36 0 0,-1-7-58 0 0,1-5 2 0 0,0-4-39 0 0,0-3-49 0 0,1 1-82 0 0,0-2-226 0 0,0-5 288 0 0,0 0-40 0 0,1 0-136 0 0,0-1-114 0 0,-1-1 190 0 0,0-1-39 0 0,1 1-42 0 0,-1-1-46 0 0,5-6-806 0 0,-3 3 624 0 0,-1 1 215 0 0,-1 0-53 0 0,1 0-62 0 0,-1-1-72 0 0,1-1-60 0 0,0-1-67 0 0,0-1-206 0 0,2-5-527 0 0</inkml:trace>
  <inkml:trace contextRef="#ctx0" brushRef="#br2" timeOffset="56">4300 38 2736 0 0,'-1'0'671'0'0,"-1"0"-62"0"0,0 0 508 0 0,-1-1-126 0 0,0 1-119 0 0,0 0-110 0 0,0-1-105 0 0,0 1-95 0 0,0 0-89 0 0,0-1 0 0 0,-1 1-109 0 0,1-1-94 0 0,-1 1-80 0 0,0 0-54 0 0,0-1-63 0 0,-10 3-17 0 0,10-1-14 0 0,0 0 32 0 0,1 0 46 0 0,2-1-112 0 0,-11 6 51 0 0,0 2-57 0 0,4 0-37 0 0,-1-1 0 0 0,2 1 0 0 0,-1 1-1 0 0,-6 9 36 0 0,-11 22-86 0 0,-9 23 66 0 0,3 3 30 0 0,11-21-43 0 0,7-11 87 0 0,2-4 150 0 0,-5 25-204 0 0,4-3 46 0 0,9-36-149 0 0,0 9 103 0 0,3-11-70 0 0,-1 1-1 0 0,1-1 1 0 0,1 1 0 0 0,0-1 0 0 0,2 8 70 0 0,3 6-61 0 0,2 0 57 0 0,-1-8 16 0 0,1-1-1 0 0,0 0 0 0 0,1-1 0 0 0,1 0 0 0 0,0-1 0 0 0,1 0 1 0 0,6 6-12 0 0,-3-6 10 0 0,0-1 1 0 0,14 11-11 0 0,-11-11-23 0 0,1-2 0 0 0,11 7 23 0 0,3-1 35 0 0,2 0-38 0 0,7 0-39 0 0,-11-6-69 0 0,4-1 111 0 0,-9-5-65 0 0,0-1 0 0 0,0-2-1 0 0,10 1 66 0 0,-14-4-21 0 0,1-1-1 0 0,10-2 22 0 0,-17 0 50 0 0,1-2-1 0 0,-1 0 1 0 0,1-1 0 0 0,-1-1-1 0 0,0 0 1 0 0,0-1-1 0 0,10-7-49 0 0,5-4 114 0 0,1-2-114 0 0,28-21 51 0 0,-48 32-49 0 0,65-48 9 0 0,-45 31 48 0 0,-18 11 61 0 0,-2 0 40 0 0,-7 7-59 0 0,0 1 0 0 0,-1-1 0 0 0,0 0 0 0 0,0 0 0 0 0,0 0 0 0 0,0-4-101 0 0,0-1 353 0 0,2-11-353 0 0,-2-1 189 0 0,-1 4-77 0 0,-1 1-56 0 0,0-22 160 0 0,0 0-42 0 0,-2-2 56 0 0,-2 1 0 0 0,-2-6-230 0 0,-3-7 236 0 0,2 30 82 0 0,-6-19-318 0 0,4 19 420 0 0,-8-16-420 0 0,6 18 504 0 0,-11-16-504 0 0,10 20 283 0 0,-1 1 0 0 0,-1-1-283 0 0,5 10 174 0 0,-6-7-174 0 0,-11-7 86 0 0,-1 3-71 0 0,-2 3-55 0 0,-6-1-60 0 0,7 7-202 0 0,-26-7 302 0 0,33 12-295 0 0,0 2-1 0 0,-10-1 296 0 0,5 3-241 0 0,1 2-55 0 0,9 1 76 0 0,0 0-34 0 0,0 1-39 0 0,1 1-42 0 0,0 1-48 0 0,0 0-52 0 0,0 2-58 0 0,1 0-61 0 0,-5 6-293 0 0,11-7 459 0 0,2 0 71 0 0,0-1-49 0 0,1 1-115 0 0,-1 1-95 0 0,1 0-114 0 0,2-3 296 0 0,0 0-35 0 0,-2 3-546 0 0,-1 1-620 0 0</inkml:trace>
  <inkml:trace contextRef="#ctx0" brushRef="#br1" timeOffset="57">864 3579 1552 0 0,'0'-1'1113'0'0,"0"1"-457"0"0,0 0-36 0 0,0 0-37 0 0,0-1-34 0 0,0 1-34 0 0,0 0 417 0 0,0 0-124 0 0,0 0-117 0 0,0 1-110 0 0,0-1-101 0 0,0 1-94 0 0,0-1-86 0 0,0 1-80 0 0,0 0-71 0 0,0 0-63 0 0,0 0-57 0 0,0 0-49 0 0,0 0-40 0 0,0 0-51 0 0,0 0-33 0 0,0 4-414 0 0,0-3 349 0 0,0 0 46 0 0,0 0 136 0 0,0-1 60 0 0,0-1 37 0 0,0 1 40 0 0,0 0 45 0 0,0 0 49 0 0,0-1 51 0 0,5 30-36 0 0,-1 1-60 0 0,14 61 200 0 0,-14-79-302 0 0,4 12-57 0 0,-2-8-29 0 0,-6-16 22 0 0,2 2 7 0 0,-1 0-64 0 0,1 0-69 0 0,2 1-111 0 0,0-3 50 0 0,-1-2 150 0 0,0-1 87 0 0,-1-1 96 0 0,8-14 346 0 0,-1-2-89 0 0,-2-1-82 0 0,-1 1-79 0 0,-1 3-110 0 0,0 0-50 0 0,1-7-23 0 0,0 0 0 0 0,-1-5-52 0 0,-3 22 38 0 0,-1 1-44 0 0,0 3-75 0 0,-1 4-44 0 0,0 1 36 0 0,1 3 3 0 0,0 0 103 0 0,0 1 77 0 0,1 4 191 0 0,-1-2-138 0 0,1 1-37 0 0,2 9 16 0 0,-1-6-97 0 0,0 0-33 0 0,9 30-98 0 0,-7-25 94 0 0,1-1-81 0 0,1 4 89 0 0,2-3-143 0 0,-4-10 19 0 0,0-1-45 0 0,-1-3-139 0 0,1-3 103 0 0,-1-2 92 0 0,-1-2 78 0 0,0-2 66 0 0,-1 0 53 0 0,3-5 194 0 0,-5 9-265 0 0,3-9 345 0 0,0 0-53 0 0,0 0-50 0 0,-1 1-42 0 0,1-3-7 0 0,-1 0-45 0 0,1-3-12 0 0,1-7 16 0 0,-2 7-75 0 0,6-41 120 0 0,-3 7 21 0 0,-2 0-231 0 0,-2 9 123 0 0,-2 11-42 0 0,1 15-87 0 0,-1 0-36 0 0,-1 1-42 0 0,0 0-47 0 0,0 0-52 0 0,0 0-58 0 0,1 12 162 0 0,1 0 34 0 0,-2-4-8 0 0,1 2 2 0 0,0 1-94 0 0,1 2 21 0 0,-1 0-42 0 0,0 0-50 0 0,1 0-57 0 0,-1 1-62 0 0,0 1-71 0 0,0 1-216 0 0,-1 5-762 0 0,1-5 921 0 0,1 0-45 0 0,-1 0-127 0 0,1 0-93 0 0,-1 1-115 0 0,1-2 373 0 0,0 0-36 0 0,-2 19-2679 0 0</inkml:trace>
  <inkml:trace contextRef="#ctx0" brushRef="#br1" timeOffset="58">1257 3777 3664 0 0,'0'-1'837'0'0,"0"0"-199"0"0,0 1-65 0 0,0-1-60 0 0,0 0-57 0 0,1 1-56 0 0,-1-1-52 0 0,0 0-50 0 0,0 0 63 0 0,1 0-96 0 0,-1 0-86 0 0,1-1-78 0 0,0 1-68 0 0,-1 0-58 0 0,1 0-49 0 0,0 0-41 0 0,0-1-141 0 0,2-3-427 0 0,-2 4 514 0 0,0 0 48 0 0,0 0 61 0 0,0 0 101 0 0,-1 0 25 0 0,1 1 32 0 0,-1-1 37 0 0,1 1 39 0 0,2-3 107 0 0,1 0-79 0 0,2 0-17 0 0,-1 1-90 0 0,-4 2-89 0 0,-1 0 0 0 0,1 0 0 0 0,-1 0-1 0 0,1 0 1 0 0,-1 1 0 0 0,1-1 0 0 0,-1 0 0 0 0,1 0 0 0 0,-1 0 0 0 0,0 0 0 0 0,1 0 0 0 0,-1 1 0 0 0,1-1 0 0 0,-1 0-1 0 0,1 1 1 0 0,-1-1 0 0 0,0 0 0 0 0,1 0 0 0 0,-1 1 0 0 0,0-1 0 0 0,1 1 0 0 0,-1-1-6 0 0,2 5 84 0 0,-1 1 47 0 0,0 3 380 0 0,-1 0-108 0 0,0 1-93 0 0,0-1-76 0 0,-1 0-77 0 0,1-1-40 0 0,-1 0-29 0 0,0-1 0 0 0,-1 0-1 0 0,0 0 1 0 0,0 3-88 0 0,-3 2 116 0 0,-6 18 55 0 0,7-19-65 0 0,1-3 28 0 0,-1 1 57 0 0,1 0 72 0 0,-1-1 85 0 0,2-1-12 0 0,-1 0 66 0 0,2-6-365 0 0,1 1 4 0 0,-1-1-55 0 0,1 0-44 0 0,0 0-55 0 0,0 0-113 0 0,0-1-81 0 0,0 0-167 0 0,0 0 94 0 0,1 0 84 0 0,-1 0 71 0 0,0 0 68 0 0,0 0 42 0 0,1 0-13 0 0,1 0-87 0 0,-1 0 104 0 0,0 0-51 0 0,2 0-204 0 0,0-1 0 0 0,1 1 0 0 0,-1-1 0 0 0,2 0 366 0 0,13-6-1535 0 0,-1-2-75 0 0,0 0-79 0 0,-9 3 717 0 0,6-2-794 0 0</inkml:trace>
  <inkml:trace contextRef="#ctx0" brushRef="#br1" timeOffset="59">2975 3592 380 0 0,'-1'3'1670'0'0,"0"-1"-894"0"0,0 1-61 0 0,0 0-59 0 0,0 0-57 0 0,0-1-54 0 0,0 1-51 0 0,1 0-50 0 0,-1 0-46 0 0,1 0-44 0 0,-1 0-41 0 0,1-1-38 0 0,-1 1-37 0 0,1 0-34 0 0,-1 3 114 0 0,1-2-178 0 0,0-1-33 0 0,-1 5 27 0 0,1 0-77 0 0,0 11-26 0 0,0-13 35 0 0,0-2 13 0 0,0 0 36 0 0,0 0 44 0 0,0 0 50 0 0,1 12-46 0 0,-1 0-1 0 0,2 2-162 0 0,4 16 150 0 0,-1-14-99 0 0,1 0-39 0 0,2-1-48 0 0,2-1-54 0 0,-5-9 97 0 0,0-2 38 0 0,-1-4 16 0 0,-1 0 34 0 0,1-1 42 0 0,-1-1 50 0 0,0-2-86 0 0,-3 1-85 0 0,1-1 1 0 0,-1 1-1 0 0,1-1 0 0 0,-1 1 0 0 0,0 0 0 0 0,1-1 1 0 0,-1 1-1 0 0,0-1 0 0 0,1 1 0 0 0,-1-1 0 0 0,1 0-16 0 0,0-2 111 0 0,-1 3-67 0 0,3-5 310 0 0,-1-1-38 0 0,0 1-36 0 0,0-1-33 0 0,2-5 153 0 0,0 0-110 0 0,0-3-63 0 0,-1 0-103 0 0,1-3-72 0 0,2-9-65 0 0,-1 4 32 0 0,-2 8 68 0 0,4-27 145 0 0,-6 38-190 0 0,-1 16-18 0 0,0 42 21 0 0,2-26-66 0 0,1-1-41 0 0,2-1-50 0 0,2-1-60 0 0,-4-19 51 0 0,0 0 1 0 0,2 3 120 0 0,-2-4-107 0 0,0-1 1 0 0,0 0-1 0 0,2 1 107 0 0,-5-5-23 0 0,1 0 0 0 0,-1 0 0 0 0,1-1 0 0 0,0 1 0 0 0,0 0 0 0 0,-1-1 0 0 0,1 1 0 0 0,0-1 0 0 0,0 1 0 0 0,0-1 0 0 0,-1 1 23 0 0,5-1-37 0 0,-3-2 65 0 0,0-2 40 0 0,4-7 395 0 0,-1-1-96 0 0,-1-1-83 0 0,-1 0-71 0 0,3-7 7 0 0,-3 4-126 0 0,0 0-40 0 0,0 1-18 0 0,3-11-62 0 0,6-35 120 0 0,-9 43-107 0 0,0-1-56 0 0,1-2-100 0 0,-3 11 39 0 0,1-1-34 0 0,-1 1-39 0 0,1 0-41 0 0,-1-1-46 0 0,0 1-50 0 0,0 7 100 0 0,-1 0 49 0 0,1-6-285 0 0,0 5 212 0 0,-1 2 78 0 0,0-1-38 0 0,1 1-45 0 0,-1 0-53 0 0,1 1 9 0 0,-1-1-47 0 0,1 0-51 0 0,-1 1-53 0 0,1-1-60 0 0,0 1-64 0 0,0 0-66 0 0,-1-1-73 0 0,2 2-293 0 0,-2-1 462 0 0,1 1-47 0 0,1 0-470 0 0,0 0-685 0 0</inkml:trace>
  <inkml:trace contextRef="#ctx0" brushRef="#br1" timeOffset="60">3439 3801 52 0 0,'0'0'1632'0'0,"0"0"-1273"0"0,0 0 448 0 0,0 0 2123 0 0,0 0-2356 0 0,0 0-56 0 0,0 0-89 0 0,0 0-62 0 0,0 0-55 0 0,0 0-50 0 0,0 0 46 0 0,0 0-84 0 0,0 0-67 0 0,0 0-49 0 0,0 0-14 0 0,0 0-43 0 0,0 0-9 0 0,0 1 35 0 0,-1 7 98 0 0,0 3 15 0 0,-1 2-14 0 0,1-2 21 0 0,-1 1 71 0 0,2-5-86 0 0,-1 0 38 0 0,0 5 29 0 0,0 2-66 0 0,-1-1-83 0 0,1 6-57 0 0,-1 12-61 0 0,2-17 36 0 0,-1 21 21 0 0,0 0 47 0 0,1-33 53 0 0,0 1-111 0 0,0 0-71 0 0,0 4-138 0 0,0-5 154 0 0,-1 0 35 0 0,1 0 65 0 0,0 0 89 0 0,0-2-31 0 0,0 1 34 0 0,0 0 39 0 0,0-1 41 0 0,0 0 45 0 0,0 0 48 0 0,0 0 51 0 0,0 0 55 0 0,0-9-240 0 0,-1 0-102 0 0,1 2-82 0 0,-1 1-39 0 0,0-8-102 0 0,-2-13-236 0 0,2 15 270 0 0,1-11 81 0 0,-1 1-91 0 0,1-3-91 0 0,-1-45-526 0 0,1 40 452 0 0,0 3 116 0 0,0 14 117 0 0,0-1 36 0 0,0-7 84 0 0,0 0 115 0 0,0 20 217 0 0,0 2-241 0 0,0-1-39 0 0,0 0 47 0 0,0 0-87 0 0,0 2-5 0 0,0-1-6 0 0,-1 2 123 0 0,0 0-91 0 0,-1-1-78 0 0,1 1-34 0 0,-2 1-56 0 0,-3 6-105 0 0,-2 4-112 0 0,0 0 100 0 0,0 1 85 0 0,1-1 70 0 0,0-1 49 0 0,0 0 33 0 0,-25 49 412 0 0,32-61-513 0 0,-1 1 22 0 0,-2 4 60 0 0,2-2-79 0 0,1-1-90 0 0,0-2 10 0 0,0 0-37 0 0,0 0-42 0 0,1 0-46 0 0,0-1-53 0 0,1 1-58 0 0,11-1-128 0 0,1-1 84 0 0,-7 0 142 0 0,0-1 1 0 0,0 0 0 0 0,0 0-1 0 0,2-2 240 0 0,0 0-265 0 0,0-1-37 0 0,0 0-51 0 0,0 0-63 0 0,-3 2 97 0 0,0-1-38 0 0,-1 0-42 0 0,1 1-46 0 0,-2 0 95 0 0,0 1 34 0 0,1-1-168 0 0,0 0-63 0 0,0 0-81 0 0,-1-1-98 0 0,1 1-50 0 0,0-1-80 0 0,1 0-251 0 0,3-3-641 0 0,-9 7 1702 0 0</inkml:trace>
  <inkml:trace contextRef="#ctx0" brushRef="#br1" timeOffset="61">1884 3648 2568 0 0,'0'1'789'0'0,"0"1"-155"0"0,0-1-33 0 0,0 1-33 0 0,0 1 474 0 0,0 0-122 0 0,1 0-114 0 0,-1 0-107 0 0,0 0-102 0 0,1 1-93 0 0,-1-1-14 0 0,1 1-114 0 0,-1 0-102 0 0,1 0-90 0 0,0 1-67 0 0,0 0-93 0 0,0 1-90 0 0,0 3-154 0 0,1-1-30 0 0,-1-2 114 0 0,0-1 67 0 0,0 0 60 0 0,-1-2 59 0 0,1 1 64 0 0,0 0 74 0 0,-1 0 84 0 0,2 9-225 0 0,10 76 325 0 0,-6-60-289 0 0,-1 0-56 0 0,-2-17-40 0 0,0-5-35 0 0,-1-1-47 0 0,1-1-69 0 0,-1-2-80 0 0,1-2 87 0 0,-1-2 74 0 0,1-1 60 0 0,1-4 79 0 0,0-2 132 0 0,-3 7-142 0 0,5-13 475 0 0,-1 0-119 0 0,0-1-104 0 0,-1 0-89 0 0,0 3-95 0 0,-1-1-39 0 0,0-1-24 0 0,2-8-29 0 0,-4 16-22 0 0,11-62 170 0 0,-8 42-130 0 0,1 0-40 0 0,-4 14 8 0 0,-1 8-13 0 0,1 6-60 0 0,0 4-69 0 0,5 29 433 0 0,-2-10-139 0 0,-1-12-131 0 0,0-1-49 0 0,-2-7 22 0 0,3 12-20 0 0,0-1-42 0 0,2 0-43 0 0,0-1-48 0 0,-4-13 157 0 0,-1 1-48 0 0,1 0-37 0 0,3 5-262 0 0,0-5 150 0 0,-2-3 108 0 0,-1-1 58 0 0,1-1 50 0 0,4-8 226 0 0,1-7 279 0 0,-1-1 24 0 0,-3 5-260 0 0,-2 6-183 0 0,0 1-43 0 0,12-38 460 0 0,4-20-528 0 0,-8 16 127 0 0,-6 28-120 0 0,-1 0-34 0 0,-1 0-40 0 0,1-1-45 0 0,-2 1-51 0 0,1 0-56 0 0,-2-1-62 0 0,1 1-66 0 0,-1 13 133 0 0,0-2-128 0 0,0 4 109 0 0,0 1-60 0 0,0 1 57 0 0,0 0-36 0 0,0 1-41 0 0,0-1-45 0 0,0 2-19 0 0,-1 0 42 0 0,1 1-26 0 0,-1 0-130 0 0,0 1-328 0 0,1 0 508 0 0,0 0-34 0 0,-1 1-310 0 0,1 0 71 0 0,0 0-63 0 0,-1 0-293 0 0,-1 1-600 0 0,2-3 1535 0 0</inkml:trace>
  <inkml:trace contextRef="#ctx0" brushRef="#br1" timeOffset="62">2202 3765 5428 0 0,'0'-1'502'0'0,"1"-1"-54"0"0,-1 1-50 0 0,0-1-47 0 0,1 1-46 0 0,-1-1-43 0 0,1 1-39 0 0,0-1-37 0 0,1-1 83 0 0,0 0-116 0 0,0 0-96 0 0,1 0-76 0 0,0 0-69 0 0,5-2-216 0 0,-5 4 235 0 0,-1 0 32 0 0,2 2 67 0 0,-2-1 32 0 0,-1 1 36 0 0,1 0-153 0 0,0 1 55 0 0,0 0 48 0 0,-1 1 43 0 0,1 2 198 0 0,0 1 102 0 0,-1 13 866 0 0,-1-15-1025 0 0,0 0-35 0 0,0 1 14 0 0,-1 3-98 0 0,1 0 105 0 0,-2 0 138 0 0,-1 5 250 0 0,1-6-309 0 0,0 0-52 0 0,1-2-124 0 0,0-1-44 0 0,1-3-128 0 0,0-1 1 0 0,0 0-1 0 0,0 1 0 0 0,0-1 1 0 0,0 0-1 0 0,0 1 0 0 0,0-1 0 0 0,0 0 1 0 0,0 1-1 0 0,0-1 0 0 0,0 0 1 0 0,1 1-1 0 0,-1-1 0 0 0,0 0 0 0 0,0 1 1 0 0,0-1-1 0 0,0 0 51 0 0,4 4-765 0 0,-1-3 430 0 0,0 0 37 0 0,0 0 40 0 0,0-1 46 0 0,0 1 61 0 0,-1-1 45 0 0,2 2-225 0 0,1-1 34 0 0,1 1 94 0 0,0 0 49 0 0,1 4 25 0 0,-6-5 76 0 0,0 0 36 0 0,0 1 82 0 0,-1 1 151 0 0,0-1 18 0 0,-1 0 41 0 0,0 3 312 0 0,0-2-231 0 0,-1-1-121 0 0,1 0-86 0 0,-2 3 92 0 0,-1 0-36 0 0,-3 4 105 0 0,-1 0-125 0 0,0 0-116 0 0,-1-1-105 0 0,0 0-95 0 0,0-1-86 0 0,1 1-75 0 0,6-7 229 0 0,1 0-80 0 0,0-1 49 0 0,1 1 32 0 0,-3 1-20 0 0,2-2 18 0 0,1 1-43 0 0,-1-1-68 0 0,0 1-126 0 0,0-1 100 0 0,1 0-39 0 0,-1 1-41 0 0,0-1-47 0 0,1 0-49 0 0,-1 0-53 0 0,1 0-174 0 0,-1 0-68 0 0,1 0-201 0 0,-1 0-511 0 0</inkml:trace>
  <inkml:trace contextRef="#ctx1" brushRef="#br3">770 3161 0 0,'0'0'0'0</inkml:trace>
  <inkml:trace contextRef="#ctx1" brushRef="#br3" timeOffset="1">643 3252 0 0,'1'0'0'0,"-1"-1"0"0,3005-2155 0 0,-2969 2130 0 0,-38 27 0 0,-1 2 0 0</inkml:trace>
  <inkml:trace contextRef="#ctx1" brushRef="#br3" timeOffset="2">1432 3344 0 0,'2266'-2184'0'0,"-2234"2154"0"0,-30 28 0 0</inkml:trace>
  <inkml:trace contextRef="#ctx1" brushRef="#br3" timeOffset="3">2379 3309 0 0,'0'1'0'0,"1455"-2065"0"0,-1446 2051 0 0,-14 20 0 0,1-1 0 0</inkml:trace>
  <inkml:trace contextRef="#ctx1" brushRef="#br3" timeOffset="4">3348 3288 0 0,'0'0'0'0,"0"-1"0"0,0 2 0 0,81-199 0 0,-42 100 0 0,596-1466 0 0,-636 1566 0 0</inkml:trace>
  <inkml:trace contextRef="#ctx1" brushRef="#br3" timeOffset="5">4297 3191 0 0,'0'-1'0'0,"0"0"0"0,0-1687 0 0,0 1687 0 0</inkml:trace>
  <inkml:trace contextRef="#ctx1" brushRef="#br3" timeOffset="6">5161 3175 0 0,'0'0'0'0,"-1"-1"0"0,-406-1633 0 0,406 1633 0 0,1 1 0 0,0 0 0 0,1 1 0 0,-1 0 0 0</inkml:trace>
  <inkml:trace contextRef="#ctx1" brushRef="#br3" timeOffset="7">6107 3300 0 0,'2'4'0'0,"-176"-336"0"0,-87-167 0 0,67 128 0 0,-123-236 0 0,319 611 0 0,0 1 0 0</inkml:trace>
  <inkml:trace contextRef="#ctx1" brushRef="#br3" timeOffset="8">7068 3404 0 0,'0'0'0'0,"0"0"0"0,0 1 0 0,-271-348 0 0,-818-1042 0 0,949 1212 0 0,74 92 0 0,57 74 0 0,11 13 0 0,-1 0 0 0</inkml:trace>
  <inkml:trace contextRef="#ctx1" brushRef="#br3" timeOffset="9">7991 3378 0 0,'-23'-21'0'0,"17"16"0"0,-2232-2003 0 0,2203 1976 0 0,15 15 0 0,19 16 0 0</inkml:trace>
  <inkml:trace contextRef="#ctx1" brushRef="#br3" timeOffset="10">9072 3320 0 0,'-3081'-2043'0'0,"3005"1993"0"0,77 50 0 0</inkml:trace>
  <inkml:trace contextRef="#ctx0" brushRef="#br2" timeOffset="74">3539 1033 704 0 0,'0'0'509'0'0,"0"0"-177"0"0,0 0 767 0 0,0 0-239 0 0,0 0-480 0 0,0 0-45 0 0,0 0-48 0 0,0 0-44 0 0,0 0 145 0 0,0 0-87 0 0,0 0-73 0 0,0 0-95 0 0,0 0 15 0 0,0 0 50 0 0,0 0 12 0 0,0 0 16 0 0,0 0-65 0 0,0 0-173 0 0,0 0 83 0 0,0 0 74 0 0,0 0 62 0 0,0 0 106 0 0,0 0 54 0 0,0 0 859 0 0,0 0-662 0 0,0 0-323 0 0,0 0-38 0 0,0 0-7 0 0,0 0-102 0 0,0 0-107 0 0,0 0-96 0 0,0 0-107 0 0,1 0-117 0 0,5-2 340 0 0,1 0 38 0 0,14-9 177 0 0,-14 6-156 0 0,0 2-38 0 0,14-7 149 0 0,1 1-106 0 0,0 3-103 0 0,-1 3-100 0 0,-11 2 57 0 0,-1 2-2 0 0,-8-1 149 0 0,-1 0 104 0 0,0 0 70 0 0,0 0 3 0 0,0 0-34 0 0,0 0-13 0 0,0 0-24 0 0,0 0-46 0 0,0 0-42 0 0,0 0-74 0 0,0 0-64 0 0,0 0-34 0 0,0 0 3 0 0,0 0 7 0 0,0 0 16 0 0,0 0 4 0 0,0 0-4 0 0,0 0-19 0 0,0 0-9 0 0,0 0 24 0 0,0 0 43 0 0,0 5 20 0 0,0-4 19 0 0,-1 21 244 0 0,-1 0-79 0 0,0 0-63 0 0,-1-1-48 0 0,-3 43 22 0 0,5-56-134 0 0,0 2 79 0 0,1 1-12 0 0,-1-3-94 0 0,1-2-80 0 0,0 0-110 0 0,0-6-190 0 0,0 0 64 0 0,0 0 57 0 0,0 0 53 0 0,0-1 4 0 0,0 1 56 0 0,1-1-25 0 0,-1 1 64 0 0,1-1-61 0 0,-1 0 43 0 0,1 1-29 0 0,-1 0-82 0 0,1-2-596 0 0,-1 0 216 0 0,1 0 36 0 0,-1-1-90 0 0,1 0-102 0 0,0-1-87 0 0,0-1-269 0 0,1-3-689 0 0</inkml:trace>
  <inkml:trace contextRef="#ctx0" brushRef="#br2" timeOffset="75">3612 1177 2820 0 0,'-1'0'728'0'0,"0"0"-105"0"0,0 0-96 0 0,0 0-85 0 0,0 0-160 0 0,0 0-40 0 0,-1 0 145 0 0,1 0-106 0 0,-1 0-73 0 0,-3 1 255 0 0,4-1-190 0 0,-1 0-72 0 0,1 0 45 0 0,0 0 57 0 0,0 0 63 0 0,0 0 156 0 0,-1 1-64 0 0,-5 0 723 0 0,7-1-962 0 0,0 0-581 0 0,1 0 88 0 0,-1 0 77 0 0,1-1 63 0 0,0 0 16 0 0,3-2 85 0 0,4-5 198 0 0,1 0-43 0 0,1 1-40 0 0,-1 0-36 0 0,6-3-37 0 0,1 1-61 0 0,-1 2-49 0 0,1 2-36 0 0,-12 4 95 0 0,-1 0 54 0 0,1 0 57 0 0,0 1 1 0 0,0 0-1 0 0,0 0 1 0 0,0 0-70 0 0,2 1-8 0 0,-4 0-41 0 0,0 0-37 0 0,3 3 142 0 0,-2 2 91 0 0,2 10 238 0 0,-3-8-218 0 0,0 0-89 0 0,0 11 169 0 0,-1-12-198 0 0,-1 0-53 0 0,-1 0-84 0 0,1 0-95 0 0,0 0-118 0 0,0-6 84 0 0,0 0-51 0 0,0-1-51 0 0,0 1-53 0 0,1 0-52 0 0,-1-1-54 0 0,0 0-54 0 0,1 1-55 0 0,-1-1-445 0 0,1 1-658 0 0,-1-1 1683 0 0</inkml:trace>
  <inkml:trace contextRef="#ctx0" brushRef="#br2" timeOffset="76">3756 1266 3136 0 0,'0'0'1157'0'0,"0"0"-812"0"0,0 0-35 0 0,0 0 21 0 0,0 0-60 0 0,0 0-52 0 0,0 0-43 0 0,0 0 34 0 0,0 0 4 0 0,0 0 96 0 0,0 0-114 0 0,0 0 52 0 0,0 0 57 0 0,0 0 42 0 0,0 0 369 0 0,0 0-417 0 0,0 0-62 0 0,0 0-65 0 0,0 0-59 0 0,0 0-169 0 0,0 0 46 0 0,0 0 40 0 0,-1 0 33 0 0,0 1 171 0 0,-3 0 476 0 0,3 0-523 0 0,-4-1-314 0 0,-1 1 46 0 0,0 0 29 0 0,-5 2 28 0 0,1 0 8 0 0,3-1-26 0 0,5-2 48 0 0,1 0-60 0 0,1 0-46 0 0,-1 0-35 0 0,2-1-513 0 0,1 0 449 0 0,-1 1 149 0 0,0-1 43 0 0,0 0 52 0 0,0 1 60 0 0,0-1 67 0 0,0 0 76 0 0,13-11-29 0 0,0 0 379 0 0,6-2-598 0 0,-9 7 134 0 0,0 0-56 0 0,-5 3-65 0 0,7-4 17 0 0,9-4 82 0 0,0 3 2 0 0,-8 5-83 0 0,-13 4-70 0 0,1 0 39 0 0,0 0 40 0 0,1 0 71 0 0,2 1 87 0 0,-4 2-153 0 0,-1-3-46 0 0,0 0-1 0 0,0 1 0 0 0,0-1 1 0 0,0 0-1 0 0,0 1 1 0 0,0-1-1 0 0,1 1 1 0 0,-1-1-1 0 0,0 0 1 0 0,0 1-1 0 0,0-1 1 0 0,0 0-1 0 0,1 0 1 0 0,-1 1-1 0 0,0-1 2 0 0,3 5 71 0 0,0 6 104 0 0,-1-8-112 0 0,-1 1 1 0 0,0-1 0 0 0,-1 0 0 0 0,1 3-64 0 0,0 0 50 0 0,3 21 143 0 0,-1-9-127 0 0,0-4-90 0 0,0 0-102 0 0,-1-9-84 0 0,-2-2 92 0 0,2-1-84 0 0,-2-1 62 0 0,1 0-33 0 0,0 0-98 0 0,-1 0-69 0 0,1 0-79 0 0,0 0-89 0 0,1 0-98 0 0,-1-1-108 0 0,0 1-119 0 0,0-1 370 0 0,-1 0-33 0 0,1 0-591 0 0,0 0-673 0 0</inkml:trace>
  <inkml:trace contextRef="#ctx0" brushRef="#br2" timeOffset="77">3999 1497 4624 0 0,'0'-1'961'0'0,"0"0"-79"0"0,0 0-75 0 0,0 0-74 0 0,0 0-69 0 0,1 0-67 0 0,-1 0-63 0 0,1 0-61 0 0,-1 0-58 0 0,1 0-54 0 0,-1 0-51 0 0,1 0-49 0 0,0 0-45 0 0,-1 0-43 0 0,1-1-39 0 0,0 1-36 0 0,0 0-25 0 0,0 0-42 0 0,1-2-76 0 0,-1 1-53 0 0,1 0-38 0 0,3-3-402 0 0,-3 2 354 0 0,0 1 85 0 0,-1 1 92 0 0,0 0 36 0 0,0 0 41 0 0,0 0 44 0 0,0 0 50 0 0,-1 0 55 0 0,13-14-237 0 0,1 0 0 0 0,7-6 18 0 0,-9 11-25 0 0,-9 9 62 0 0,-3 1 48 0 0,0 0 46 0 0,0 0 64 0 0,0 1-36 0 0,1 0 60 0 0,-1 1-109 0 0,-1 0-82 0 0,1 1-65 0 0,1 2-121 0 0,3 9 173 0 0,5 6 123 0 0,-2-3-29 0 0,-3-7-80 0 0,4 10-27 0 0,-5-12 0 0 0,0 0-1 0 0,0-1 1 0 0,0 1-1 0 0,0 6-1 0 0,-3-13-26 0 0,1 2 47 0 0,0-2-59 0 0,0 1-100 0 0,-1-1-35 0 0,0 0-81 0 0,0-1-31 0 0,0 0-64 0 0,0 0-102 0 0,0 0 169 0 0,0 0-49 0 0,0 0-167 0 0,0 0 51 0 0,0 0 47 0 0,0 0 45 0 0,0 0 42 0 0,0 0 37 0 0,0 0-176 0 0,0 0 119 0 0,0 0 83 0 0,0 0 69 0 0,0-1-224 0 0,0 0 195 0 0,0 1 41 0 0,0-1-37 0 0,0 1-48 0 0,1-1-56 0 0,-1-1-522 0 0,0 1-63 0 0,1-2-239 0 0,0-1-635 0 0</inkml:trace>
  <inkml:trace contextRef="#ctx0" brushRef="#br2" timeOffset="78">4246 1568 3224 0 0,'0'0'901'0'0,"0"0"-330"0"0,0 0-128 0 0,0 0-40 0 0,0 0 33 0 0,0 0-70 0 0,0 0-62 0 0,0 0-52 0 0,0 0-44 0 0,0 0-39 0 0,0 0 81 0 0,0 0 81 0 0,0 0-132 0 0,0 0 64 0 0,0 0 71 0 0,0 0 54 0 0,0 0 428 0 0,0 0-475 0 0,0 0-75 0 0,0 0-80 0 0,0 0-71 0 0,0 0-21 0 0,0-1-16 0 0,4-9-28 0 0,1 0 36 0 0,13-20 250 0 0,-11 19-240 0 0,-6 11-96 0 0,5-10 107 0 0,10-14-29 0 0,-9 16 40 0 0,-4 3-8 0 0,1 1 43 0 0,-1 0 50 0 0,1 0 56 0 0,-4 4-159 0 0,0 0 54 0 0,0 2-93 0 0,0 0-64 0 0,1 3-131 0 0,0-4 108 0 0,1 4-42 0 0,0 1 62 0 0,1-1 47 0 0,0 0 35 0 0,7 13 250 0 0,-4-2-174 0 0,-1 0-1 0 0,1 7-151 0 0,-2-4 72 0 0,0 0-45 0 0,-4-19-27 0 0,1 5-1 0 0,0-2-30 0 0,-1-1-33 0 0,1 1-50 0 0,-1-3-24 0 0,0 0 37 0 0,0 0-6 0 0,1 0 96 0 0,-1 0 53 0 0,0 1 242 0 0,0-1-209 0 0,0 0-101 0 0,0 1-42 0 0,0-1-47 0 0,0 0-32 0 0,0 0-47 0 0,0 0-52 0 0,0 0-56 0 0,0 0-61 0 0,0 0-66 0 0,0 0-70 0 0,0 0-76 0 0,0 0 76 0 0,0 1-49 0 0,0-2-101 0 0,0 1-69 0 0,0 0-211 0 0,0 0-538 0 0</inkml:trace>
  <inkml:trace contextRef="#ctx0" brushRef="#br2" timeOffset="79">4724 1599 960 0 0,'0'0'632'0'0,"0"0"-290"0"0,0 0 1380 0 0,0 0-1185 0 0,0 0-70 0 0,0 0-64 0 0,0 0-58 0 0,0 0-53 0 0,0 0-44 0 0,0 0 141 0 0,0 0 186 0 0,0 0-275 0 0,0 0 43 0 0,0 0 51 0 0,0 0 46 0 0,0 0 529 0 0,0 0-500 0 0,0 0-34 0 0,0 0-45 0 0,0 0-40 0 0,0 0-39 0 0,0 0-48 0 0,0 0-55 0 0,0-1-42 0 0,0-3 38 0 0,1-5 401 0 0,0 6-474 0 0,0 0-65 0 0,1-3 64 0 0,0 1-33 0 0,1-7 12 0 0,-1 2-77 0 0,3-4-31 0 0,13-31-91 0 0,-15 35 18 0 0,0 2-21 0 0,0 3-19 0 0,-3 5-5 0 0,0 0 26 0 0,0 3-110 0 0,2 0 57 0 0,-1 0 52 0 0,1 0 44 0 0,0-1 40 0 0,5 10 46 0 0,11 14 111 0 0,-11-18-132 0 0,-3-3-26 0 0,3 4-20 0 0,6 5 67 0 0,-6-6-37 0 0,0 1-66 0 0,-2-4-33 0 0,-1 1-59 0 0,-3-6-3 0 0,-1 0 58 0 0,0 1 48 0 0,0-1 37 0 0,2 2 125 0 0,-2-1-98 0 0,1-1-47 0 0,-1 0-41 0 0,0 1-52 0 0,0-1-61 0 0,1 1-23 0 0,-1-1-55 0 0,0 0-61 0 0,0 1-67 0 0,0-1-71 0 0,0 0-79 0 0,0 0-83 0 0,0 0-89 0 0,0 0 91 0 0,0 0-63 0 0,0 0-201 0 0,0 0-514 0 0</inkml:trace>
  <inkml:trace contextRef="#ctx0" brushRef="#br2" timeOffset="80">5141 1555 64 0 0,'0'0'669'0'0,"0"0"-314"0"0,0 0 135 0 0,0 0 296 0 0,0 0 247 0 0,0 0-563 0 0,0 0-35 0 0,0 0-40 0 0,0 0-34 0 0,0 0 269 0 0,0 0-191 0 0,0 0 179 0 0,0 0 480 0 0,0 0 109 0 0,0 0-23 0 0,0 0-653 0 0,0 0-50 0 0,0 0-50 0 0,0 0-62 0 0,0 0-72 0 0,0 0-59 0 0,0-1-45 0 0,0 0-43 0 0,0-14 149 0 0,0 4-135 0 0,0 0-48 0 0,0-1-41 0 0,1 1-33 0 0,1-8-29 0 0,-1 14-30 0 0,0-1 1 0 0,0 1-1 0 0,3-5 17 0 0,-4 8 85 0 0,1 1-104 0 0,-1 0-58 0 0,0 1-39 0 0,1 1-600 0 0,0-1 594 0 0,0 2 55 0 0,3 1 108 0 0,0 1-1 0 0,-1-1 1 0 0,2 0-41 0 0,7 6 35 0 0,-2-3-52 0 0,-1 1-52 0 0,-7-5-33 0 0,0 0 36 0 0,3 2 22 0 0,0-1 83 0 0,6 7 149 0 0,-7-7-165 0 0,1 0-65 0 0,-1 0-101 0 0,-1-1 10 0 0,-1-1-44 0 0,1 1-51 0 0,-1-1-55 0 0,1 0-59 0 0,0 1-66 0 0,-1-1-70 0 0,1 0-75 0 0,-3-1 133 0 0,1 0-56 0 0,0 0-75 0 0,-1 0-95 0 0,0 0 153 0 0,1 0-55 0 0,-1 0-63 0 0,0-1-68 0 0,0 1-84 0 0,0-1-66 0 0,0 1-229 0 0,0-2-601 0 0</inkml:trace>
  <inkml:trace contextRef="#ctx0" brushRef="#br2" timeOffset="81">5468 1455 5557 0 0,'0'-2'1013'0'0,"0"0"-86"0"0,0 1-82 0 0,0-1-79 0 0,-1 0-77 0 0,1 1-72 0 0,0-1-69 0 0,0 0-65 0 0,0 0-63 0 0,0 1-59 0 0,-1-1-55 0 0,1 0-52 0 0,0 0-48 0 0,0 0-46 0 0,-1 0-41 0 0,1 1-39 0 0,0-2-27 0 0,0 1-52 0 0,-1-1-44 0 0,1 1-36 0 0,-1-3-153 0 0,0-6-425 0 0,1 7 507 0 0,0 1 59 0 0,0-1 82 0 0,1 0 105 0 0,-1 3-1 0 0,0-1 34 0 0,0 0 38 0 0,0 0 39 0 0,1-6-181 0 0,1-4 8 0 0,0 1 1 0 0,1-4-34 0 0,3 0 63 0 0,-6 14-349 0 0,1 0 51 0 0,1 0 46 0 0,-1 1 42 0 0,1 0 38 0 0,-1 0 34 0 0,3 2 7 0 0,1 0 91 0 0,4 4 152 0 0,-8-5-171 0 0,4 3 15 0 0,0-1 1 0 0,-1 1-1 0 0,3 3-19 0 0,4 7 140 0 0,-8-11-135 0 0,0 6 149 0 0,-2-6-159 0 0,0 0-65 0 0,0-1-79 0 0,-1 1-102 0 0,0-3-9 0 0,0 0 76 0 0,1 0 66 0 0,-1 1 56 0 0,0-1 63 0 0,1 1 313 0 0,-1-1-283 0 0,0 0-43 0 0,0 0-97 0 0,1 0 6 0 0,-1 1-38 0 0,0-1-43 0 0,0 0-46 0 0,0 0-51 0 0,0 0-55 0 0,0 0-58 0 0,0 0-63 0 0,0 0-68 0 0,0 0-71 0 0,0 0-75 0 0,0 1-80 0 0,0-1-84 0 0,0 0-88 0 0,0 0 96 0 0,0-1-71 0 0,0 1-249 0 0,0 0-650 0 0</inkml:trace>
  <inkml:trace contextRef="#ctx0" brushRef="#br2" timeOffset="82">5600 1313 468 0 0,'0'0'1595'0'0,"0"1"-771"0"0,0-1-42 0 0,0 0-40 0 0,0 0-41 0 0,0 0-38 0 0,0 0-37 0 0,0 0-38 0 0,0 1-35 0 0,0-1-34 0 0,0 0 418 0 0,0-1-127 0 0,0 1-119 0 0,0 0-110 0 0,1 0-102 0 0,-1-1-96 0 0,0 1-85 0 0,0-1-79 0 0,0 0-71 0 0,0 1-62 0 0,0-1-54 0 0,0 0-52 0 0,1 1-46 0 0,-1-2-120 0 0,0-1-338 0 0,1 2 416 0 0,-1 0 60 0 0,0 0 70 0 0,0 1 77 0 0,0-1 91 0 0,0 1 103 0 0,0-1-14 0 0,1-7-122 0 0,0 0-56 0 0,1-16 88 0 0,-1 16-95 0 0,-1 0 50 0 0,1-5 19 0 0,-1-1-49 0 0,1 7-102 0 0,1 1-41 0 0,0 0-390 0 0,1 2 54 0 0,0 0 51 0 0,1 1 47 0 0,0 1 45 0 0,0 1 40 0 0,1-1 36 0 0,0 2 33 0 0,3 0-8 0 0,0 1 59 0 0,2 2 47 0 0,1 3 57 0 0,-7-4-82 0 0,-1 1 42 0 0,12 12 220 0 0,-10-9-207 0 0,-3-3-50 0 0,1-1-38 0 0,0 1-44 0 0,-1 0-51 0 0,1-1-60 0 0,0 0-64 0 0,-1-1-40 0 0,1 0-48 0 0,-2-1 86 0 0,1 0-41 0 0,-1 0 18 0 0,0 0-39 0 0,1 0-43 0 0,-1 0-50 0 0,0 0 62 0 0,0 0-35 0 0,-1 0-134 0 0,1 0-65 0 0,0 0-84 0 0,-1-1-101 0 0,1 0 80 0 0,-1 0-60 0 0,1-1-217 0 0,0 0-566 0 0</inkml:trace>
  <inkml:trace contextRef="#ctx0" brushRef="#br2" timeOffset="83">5876 1272 704 0 0,'0'0'606'0'0,"0"0"-297"0"0,0 0 1298 0 0,0 0-1090 0 0,0 0-61 0 0,0 0-60 0 0,0 0-58 0 0,0 0-55 0 0,0 0-49 0 0,0 0 121 0 0,0 0-146 0 0,0 0 38 0 0,0 0 141 0 0,0 0-149 0 0,0 0 43 0 0,0 0 383 0 0,0 0-5 0 0,0 0-98 0 0,0 0 6 0 0,0 0 61 0 0,0 0 52 0 0,0 0 76 0 0,0-1-114 0 0,0 1-102 0 0,0-1-93 0 0,0 0-167 0 0,0 0-42 0 0,0 0-38 0 0,0 0-33 0 0,0 0 86 0 0,0 0-82 0 0,0-4-46 0 0,-1 0-92 0 0,-5-12-153 0 0,4 14 110 0 0,1-1 37 0 0,-4-11-38 0 0,0 0 48 0 0,-2-7 94 0 0,-2 0 83 0 0,7 18-157 0 0,0-1 83 0 0,-1-2 190 0 0,-1 1 99 0 0,3 4-369 0 0,1 1-88 0 0,0-1-137 0 0,2 0-98 0 0,1 0-314 0 0,-2 2 432 0 0,0-1 53 0 0,0 1 71 0 0,10-4-346 0 0,1 1 112 0 0,-1 1 95 0 0,1 0 78 0 0,-2 0 61 0 0,1 1 35 0 0,3 0 130 0 0,6 1-145 0 0,-5 1 29 0 0,-9 0-128 0 0,-1-1 73 0 0,0 1 48 0 0,7 2 91 0 0,-5-1-96 0 0,-3 0-51 0 0,-1-1-38 0 0,1 0-49 0 0,-1 0-56 0 0,0 0 11 0 0,0 0-36 0 0,-1 0-40 0 0,1 0-42 0 0,-1 0-46 0 0,1 0-49 0 0,-1 0-52 0 0,0 0-55 0 0,-1-1 57 0 0,0 0-57 0 0,-1 0-64 0 0,1 0-72 0 0,-1 0 71 0 0,1 0-40 0 0,0 0-157 0 0,0 0-417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3:28.015"/>
    </inkml:context>
    <inkml:brush xml:id="br0">
      <inkml:brushProperty name="width" value="0.1" units="cm"/>
      <inkml:brushProperty name="height" value="0.1" units="cm"/>
    </inkml:brush>
    <inkml:brush xml:id="br1">
      <inkml:brushProperty name="width" value="0.1" units="cm"/>
      <inkml:brushProperty name="height" value="0.1" units="cm"/>
      <inkml:brushProperty name="color" value="#008C3A"/>
    </inkml:brush>
    <inkml:brush xml:id="br2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63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9:13:28.078"/>
    </inkml:context>
    <inkml:brush xml:id="br3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1335 5781 3372 0 0,'1'-1'782'0'0,"-1"0"-100"0"0,1 0-94 0 0,0 0-87 0 0,0 0-81 0 0,0 0-74 0 0,0 0-67 0 0,0 0-61 0 0,0 0-69 0 0,0 0-39 0 0,1 0 12 0 0,-1 0-99 0 0,1 0-34 0 0,3-3-114 0 0,-3 3 111 0 0,0 0 64 0 0,0 0 80 0 0,-1 0 104 0 0,0 0-70 0 0,0 1 34 0 0,5-4 315 0 0,1 0-68 0 0,0 0-67 0 0,1 1-66 0 0,-1 0-66 0 0,1 1-63 0 0,-1 0-63 0 0,1 1-62 0 0,-7 2 285 0 0,1 1-38 0 0,-1 5 203 0 0,-2 2-121 0 0,0-3-102 0 0,-1 4 1 0 0,-1 0-87 0 0,-10 25 251 0 0,9-28-320 0 0,1 0 37 0 0,1-2-6 0 0,0 0 34 0 0,-3 5 157 0 0,0 1 78 0 0,4-8-331 0 0,0 1-40 0 0,0-1-47 0 0,0 1-40 0 0,1-1-48 0 0,0 1-52 0 0,0-3-278 0 0,0-1 68 0 0,1 1 62 0 0,0-1 54 0 0,-1 0 48 0 0,1 0 40 0 0,2 1-36 0 0,4-2-51 0 0,-6 1 141 0 0,-1 0-38 0 0,8-2-42 0 0,-1-1-82 0 0,0-1-81 0 0,0 0-74 0 0,0 0-72 0 0,0-1-67 0 0,0 1-63 0 0,0-1-60 0 0,-1 0 7 0 0,1 1-44 0 0,-1 0-40 0 0,-1 0-38 0 0,-1 2 182 0 0,0 0-81 0 0,-2 1 155 0 0,1 0-70 0 0,-1-1-80 0 0,1 1-68 0 0,0 0-212 0 0,1-2-548 0 0</inkml:trace>
  <inkml:trace contextRef="#ctx0" brushRef="#br0" timeOffset="1">2368 5687 8649 0 0,'1'0'646'0'0,"0"-1"-75"0"0,0 0-69 0 0,0 1-67 0 0,0-1-69 0 0,1 1-56 0 0,-1-1-52 0 0,0 0-49 0 0,0 1-45 0 0,0-1-41 0 0,0 1-37 0 0,0-1-34 0 0,2 0-34 0 0,-1 0-88 0 0,1 0-56 0 0,2 0-243 0 0,-1 1 202 0 0,-2 0 131 0 0,-1 0 45 0 0,1 0 57 0 0,0 1 66 0 0,1 0-123 0 0,-1 2 57 0 0,-1 0 48 0 0,0 1 37 0 0,0 11 617 0 0,-1-13-627 0 0,-1 7 224 0 0,1-1-47 0 0,-1 1-43 0 0,-1-1-38 0 0,-1 8 135 0 0,-1 0-108 0 0,3-14-242 0 0,0 3 35 0 0,0-1-57 0 0,1 0-51 0 0,0 1-47 0 0,0 0-126 0 0,0 1-75 0 0,2-1-59 0 0,-1 0-41 0 0,6 8-788 0 0,-3-8 717 0 0,1 1 27 0 0,-3-2 265 0 0,1-1 36 0 0,-1 0-115 0 0,1 0 63 0 0,-1 0 58 0 0,0 1 59 0 0,-1-1 54 0 0,1 1 53 0 0,-1-1 51 0 0,-1 1 49 0 0,1-1 46 0 0,-1 1 45 0 0,0 0 42 0 0,-1-1 40 0 0,0 1 37 0 0,0 0 37 0 0,-4 3 475 0 0,2-2-365 0 0,-1 0-41 0 0,-1 1-39 0 0,1-1-37 0 0,-1 0-35 0 0,0 0-34 0 0,-6 4 209 0 0,1 0-113 0 0,-1-2-97 0 0,0 0-83 0 0,0-1-69 0 0,9-5-121 0 0,1-1-61 0 0,0 1-65 0 0,0-1-71 0 0,0 0-74 0 0,1 0-78 0 0,-1 0-84 0 0,1-1-87 0 0,-1 1-92 0 0,1-1-96 0 0,0 1-101 0 0,-1-1-105 0 0,1 0-110 0 0,0-1-114 0 0,0 1-117 0 0,0-1-124 0 0,0 1 9 0 0,-1-1-87 0 0,1 0-373 0 0,0-1-995 0 0</inkml:trace>
  <inkml:trace contextRef="#ctx0" brushRef="#br0" timeOffset="2">3499 5686 6045 0 0,'1'0'573'0'0,"0"0"-81"0"0,0 1-71 0 0,0 0-66 0 0,0 0-57 0 0,-1 1-49 0 0,1-1-43 0 0,0 1-33 0 0,0 1 62 0 0,1 4 230 0 0,-1-5-292 0 0,-1 0 37 0 0,0 0 183 0 0,2 3 10 0 0,-1 0-41 0 0,0 1-38 0 0,0-1-35 0 0,1 6 191 0 0,-1 0-110 0 0,1 0-94 0 0,-1 1-65 0 0,-1 0-28 0 0,1 18 180 0 0,-1-20-203 0 0,-1 6 170 0 0,1-8-109 0 0,-1-1 46 0 0,1-4-221 0 0,-1 7 140 0 0,0-8-153 0 0,1 0-45 0 0,0-3-65 0 0,0-2-84 0 0,0-11-213 0 0,0 0 59 0 0,0 0 54 0 0,0 1 49 0 0,1-8-26 0 0,0 0 79 0 0,0 0 62 0 0,1 0 42 0 0,-2 19 52 0 0,1-7-44 0 0,1-12-140 0 0,-1 7 151 0 0,-1 7 85 0 0,0 0 68 0 0,1-1 85 0 0,-1 1 99 0 0,0 7-22 0 0,0 0-33 0 0,-1 0 156 0 0,1 0-107 0 0,-1 1-92 0 0,1-1-82 0 0,-1 1-53 0 0,0 0-36 0 0,-1 0-63 0 0,1-1 42 0 0,1 1 47 0 0,-1-1 69 0 0,-21 21 188 0 0,11-9-115 0 0,0-1 35 0 0,1 1 40 0 0,0 0 44 0 0,0 0 50 0 0,0 0 54 0 0,8-9-317 0 0,-5 6 236 0 0,4-4-229 0 0,1-1-61 0 0,2-2-66 0 0,-1 0-33 0 0,2-1-353 0 0,-1-1 71 0 0,1 0 63 0 0,0 1 52 0 0,0-1 15 0 0,1 0 44 0 0,2 0-199 0 0,-3 0 134 0 0,8 0-298 0 0,-1-1-87 0 0,0-1-92 0 0,0 0-96 0 0,0-1-100 0 0,-1-1-105 0 0,1 1-110 0 0,0-1-114 0 0,-5 1 490 0 0,1 1-44 0 0,0 0-198 0 0,2-2-535 0 0</inkml:trace>
  <inkml:trace contextRef="#ctx0" brushRef="#br0" timeOffset="3">3306 5361 7577 0 0,'0'0'639'0'0,"0"0"-34"0"0,0 0 509 0 0,0 0-126 0 0,0-1-118 0 0,0 1-112 0 0,0 0-105 0 0,0 0-99 0 0,-1 1-92 0 0,1-1-85 0 0,0 0-80 0 0,0 0-71 0 0,-1 0-67 0 0,1 1-59 0 0,0-1-52 0 0,-1 1-47 0 0,1-1-39 0 0,0 0-48 0 0,-1 1-36 0 0,0 1-592 0 0,0-1 557 0 0,1 0 84 0 0,-1-1 89 0 0,1 0 69 0 0,0 1 82 0 0,0-1 92 0 0,-4 9-557 0 0,-1 0 64 0 0,1 0 57 0 0,0 0 52 0 0,0 0 45 0 0,0 0 37 0 0,-4 10 45 0 0,-14 29 209 0 0,13-27-211 0 0,-6 9 132 0 0,-18 41 243 0 0,17-38-225 0 0,0 0-59 0 0,6-11-77 0 0,-1 0-46 0 0,9-17-120 0 0,0-1 101 0 0,0 0 52 0 0,-7 16 225 0 0,6-14-245 0 0,2-3-34 0 0,0 0-36 0 0,-1 1-59 0 0,1-1-60 0 0,0 1-68 0 0,0-1-75 0 0,0 1-83 0 0,0-1-91 0 0,0 1-100 0 0,1-1-106 0 0,-1-2 327 0 0,1-1-51 0 0,0 0-44 0 0,0 1-34 0 0,1-2-2913 0 0,-1 1 2654 0 0,0-1 84 0 0,0 1 114 0 0,0 0 349 0 0,1-1 39 0 0,-1 1-2 0 0,0-1 85 0 0,0 1 92 0 0,0-1 103 0 0,2-3-1294 0 0,0-4-660 0 0</inkml:trace>
  <inkml:trace contextRef="#ctx0" brushRef="#br0" timeOffset="4">3130 5467 5505 0 0,'0'0'659'0'0,"0"0"-42"0"0,0 0-41 0 0,0 0-40 0 0,0 1-38 0 0,0-1-38 0 0,0 0-36 0 0,0 0-35 0 0,1 1 290 0 0,-1 0-124 0 0,0-1-113 0 0,1 1-103 0 0,-1 0-70 0 0,1 0-102 0 0,-1 0-87 0 0,1 1-74 0 0,0-1-57 0 0,-1 0-43 0 0,4 4-514 0 0,-4-3 506 0 0,1 0 109 0 0,0-2 65 0 0,-1 1 62 0 0,1 0 68 0 0,-1 0 78 0 0,10 16 161 0 0,-1 0-86 0 0,0 1-90 0 0,0 1-90 0 0,-2-5-102 0 0,0 1-61 0 0,0-1-60 0 0,0 0-61 0 0,1 0-64 0 0,0 0-64 0 0,1-1-65 0 0,0 0-66 0 0,-3-6-31 0 0,1 0-109 0 0,0 0-119 0 0,-4-3 266 0 0,1-1-34 0 0,0 0-35 0 0,-1 0-36 0 0,1 0-38 0 0,0-1-39 0 0,0 1-40 0 0,0-1-41 0 0,0 1-43 0 0,0-1-45 0 0,0 0-384 0 0,2 1-674 0 0</inkml:trace>
  <inkml:trace contextRef="#ctx0" brushRef="#br0" timeOffset="5">2168 5388 4160 0 0,'0'0'1376'0'0,"0"0"-528"0"0,0 0-367 0 0,0 0-40 0 0,0 0-41 0 0,0 0-41 0 0,0 0 139 0 0,0 0 133 0 0,0 0 339 0 0,0 0 28 0 0,0 0-667 0 0,0 0-36 0 0,0 0 195 0 0,0 0-118 0 0,0 0-103 0 0,0 0-132 0 0,-1 0-37 0 0,1 0 16 0 0,-2 2-15 0 0,2-2-29 0 0,-1 0 54 0 0,-11 20 182 0 0,0 0 1 0 0,1 1 0 0 0,0 1-309 0 0,-9 22 406 0 0,2 1-80 0 0,17-42-306 0 0,-8 18 103 0 0,1 0-37 0 0,-8 22-10 0 0,0 0-118 0 0,3 1-98 0 0,11-38-1 0 0,-1 4 32 0 0,2-6 38 0 0,0 1-56 0 0,0-1-83 0 0,1-1 47 0 0,0-1-40 0 0,-1 1-44 0 0,1-1-49 0 0,0 1-54 0 0,0-1-58 0 0,0 0-64 0 0,0 1-69 0 0,0-3-317 0 0,0 0 82 0 0,0 1 77 0 0,0-1 73 0 0,0 0 70 0 0,0 0 64 0 0,0 0 61 0 0,1 0 56 0 0,-1 0 54 0 0,0 0 48 0 0,0 0 44 0 0,1-1 41 0 0,-1 1-83 0 0,1-1 113 0 0,-1 1 73 0 0,2-2 19 0 0,-2 1 6 0 0,1 1-53 0 0,-1 0-11 0 0,0-1-44 0 0,0 1-51 0 0,0 0-58 0 0,5-7-1732 0 0</inkml:trace>
  <inkml:trace contextRef="#ctx0" brushRef="#br0" timeOffset="6">2005 5465 4984 0 0,'0'0'808'0'0,"0"0"-309"0"0,0 0 49 0 0,0 0-83 0 0,0 0 308 0 0,0 0-381 0 0,0 0 38 0 0,0 0 516 0 0,0 0-510 0 0,0 0-73 0 0,0 0-155 0 0,0 1-52 0 0,0-1-46 0 0,0 0-38 0 0,-1 1-16 0 0,2 3-111 0 0,-1-2 114 0 0,6 12 472 0 0,1 1-86 0 0,0 0-87 0 0,-1 0-86 0 0,0-3-121 0 0,-1-1-53 0 0,0 1-52 0 0,0-1-54 0 0,0 0-117 0 0,-1 0 103 0 0,1 1 82 0 0,8 16 188 0 0,-8-18-202 0 0,-1-3-53 0 0,-1 1-48 0 0,1-1-60 0 0,0 1-70 0 0,-1-3 2 0 0,0 0-45 0 0,0 0-51 0 0,0 0-54 0 0,0 0-59 0 0,0 0-63 0 0,0 0-66 0 0,1-1-71 0 0,-1 0-210 0 0,0 0-94 0 0,0-1-118 0 0,-1-1 457 0 0,-1-1-38 0 0,1 1-354 0 0,1 0-543 0 0</inkml:trace>
  <inkml:trace contextRef="#ctx0" brushRef="#br0" timeOffset="7">1135 5467 1176 0 0,'1'-1'1788'0'0,"0"1"-401"0"0,-1-1-121 0 0,0 1-114 0 0,1 0-111 0 0,-1 0-104 0 0,0 1-99 0 0,0-1-95 0 0,1 0-89 0 0,-1 1-85 0 0,0-1-78 0 0,0 1-74 0 0,-1 0-68 0 0,1 0-64 0 0,0 0-57 0 0,0 0-54 0 0,0 0-28 0 0,0 0-59 0 0,-1 1-52 0 0,1-1-42 0 0,-1 2-93 0 0,0 1-163 0 0,0-2 174 0 0,1 0 47 0 0,-1-1 75 0 0,1 0 61 0 0,0 0 75 0 0,-1 0 85 0 0,1 0 99 0 0,-5 16-145 0 0,0 0-40 0 0,-6 17 64 0 0,3-9-135 0 0,-2 0-53 0 0,-8 25-71 0 0,-14 35-141 0 0,20-48 142 0 0,11-34-114 0 0,0-1 44 0 0,0 3 11 0 0,-1 1 112 0 0,-1 8 172 0 0,2-9-202 0 0,0-1-65 0 0,0 0-75 0 0,1-1-94 0 0,-1 1-109 0 0,1-1 21 0 0,-1 0-70 0 0,1 0-78 0 0,0-1-83 0 0,0 1-90 0 0,0 0-96 0 0,0 0-102 0 0,0-1-109 0 0,0-2 360 0 0,0 0 67 0 0,0 0 61 0 0,0 0 58 0 0,0 0 53 0 0,0 0 50 0 0,0 0 46 0 0,0 0 41 0 0,1 0 19 0 0,-1-1 41 0 0,0 1-56 0 0,1 0 98 0 0,0-2-31 0 0,-1 2 73 0 0,0 0-42 0 0,1-1-97 0 0,-1 1-106 0 0,4-14-2070 0 0</inkml:trace>
  <inkml:trace contextRef="#ctx0" brushRef="#br0" timeOffset="8">1018 5512 6445 0 0,'-1'0'353'0'0,"1"0"89"0"0,-1-1 303 0 0,1 1 108 0 0,-1-1 2188 0 0,0 1-2430 0 0,1 0-45 0 0,0 1 30 0 0,0-1-106 0 0,0 0-293 0 0,0 0-34 0 0,0 1-39 0 0,0-1-41 0 0,0 0-43 0 0,0 1-48 0 0,1-1-49 0 0,-1 1-53 0 0,0-1-56 0 0,0 1-58 0 0,0-1-61 0 0,0 1-65 0 0,2 5 370 0 0,0 0 32 0 0,11 23 358 0 0,-10-22-339 0 0,0 0-36 0 0,4 9-177 0 0,1 2 106 0 0,0 0 81 0 0,20 40 303 0 0,-22-46-304 0 0,0 0-32 0 0,2 3-57 0 0,-1-1-80 0 0,1 0-96 0 0,1 0-115 0 0,-5-8 119 0 0,0 1-35 0 0,1 0-37 0 0,-1-1-40 0 0,1 1-41 0 0,-1-1-45 0 0,1 1-45 0 0,0-1-49 0 0,1 1-378 0 0,-2-2 210 0 0,0-1 20 0 0,0-1-115 0 0,0 0 22 0 0,-1 0-116 0 0,-1-2 385 0 0,0 0-36 0 0,0 0-36 0 0,-1 0-39 0 0,1 0-123 0 0,0 0-54 0 0,1-1-206 0 0,1 2-546 0 0</inkml:trace>
  <inkml:trace contextRef="#ctx0" brushRef="#br0" timeOffset="9">318 5351 980 0 0,'-3'3'1655'0'0,"1"0"-937"0"0,0 0-42 0 0,-1-1-39 0 0,1 1-40 0 0,0 0-37 0 0,-1 0-36 0 0,1 0-35 0 0,-2 2 388 0 0,-1 1-126 0 0,1 0-117 0 0,0 0-106 0 0,1-2-259 0 0,0-1-32 0 0,-2 5 146 0 0,0-1-106 0 0,0 0-91 0 0,-1 2-57 0 0,1 0-76 0 0,-13 18-65 0 0,13-20 37 0 0,1 1 45 0 0,-1-1 60 0 0,0 0 77 0 0,2-2-17 0 0,0 0 47 0 0,-1 0 51 0 0,1 0 57 0 0,-9 13 88 0 0,0 0-46 0 0,-5 6 58 0 0,1 0-84 0 0,0 0-83 0 0,0 1-84 0 0,0-1-83 0 0,1 1-84 0 0,1 1-84 0 0,0 0-83 0 0,14-25-4 0 0,-1 1 51 0 0,0 0 32 0 0,0 0 63 0 0,-4 7 224 0 0,4-6-195 0 0,0 0-71 0 0,0-1-34 0 0,1 0-46 0 0,-1 0-76 0 0,0 0-75 0 0,1 0-84 0 0,-1 0-95 0 0,1 0-104 0 0,0 0-114 0 0,0 0-123 0 0,0-1 346 0 0,0 0-34 0 0,0-2-74 0 0,0 1 42 0 0,0 0 40 0 0,0 0 39 0 0,0 0 35 0 0,0-1 36 0 0,0 1-267 0 0,0 0 309 0 0,1-1 37 0 0,-1 0-178 0 0,1 1 191 0 0,-1-1 55 0 0,1 0-97 0 0,0-1-81 0 0,0 1 189 0 0,-1 0-113 0 0,0 1 108 0 0,0 0-42 0 0,2-6-1950 0 0</inkml:trace>
  <inkml:trace contextRef="#ctx0" brushRef="#br0" timeOffset="10">59 5519 7481 0 0,'0'0'501'0'0,"-1"-1"61"0"0,-1-3 1466 0 0,1 3-1193 0 0,1 0-382 0 0,0 0-45 0 0,0 1-59 0 0,0 0-68 0 0,0 1-82 0 0,0-1-92 0 0,1 1-103 0 0,0 1-116 0 0,5 11 252 0 0,4 9 35 0 0,0 0-64 0 0,-1 0-56 0 0,0 1-52 0 0,-4-8 36 0 0,1 2-70 0 0,1 0-108 0 0,-4-9 18 0 0,1 1-39 0 0,0-1-45 0 0,0 0-47 0 0,1 0-54 0 0,0-1-55 0 0,0 0-62 0 0,0 0-64 0 0,1-1-70 0 0,0-1-74 0 0,1 0-77 0 0,0-1-83 0 0,2-1-452 0 0,-6-2 769 0 0,0-1-67 0 0,0 1 22 0 0,0-1-75 0 0,-1 0-89 0 0,1-1-102 0 0,1 1-204 0 0,2-1-648 0 0,-6 1 1635 0 0</inkml:trace>
  <inkml:trace contextRef="#ctx0" brushRef="#br0" timeOffset="11">382 5796 8741 0 0,'2'5'517'0'0,"-1"0"-43"0"0,1 1-42 0 0,-1-1-40 0 0,0 0-36 0 0,0 0-36 0 0,1 6 224 0 0,-1 0-114 0 0,0-1-98 0 0,0 1-78 0 0,0-1-62 0 0,0 4-3 0 0,2 19 177 0 0,-2-29-513 0 0,0 3 38 0 0,0-3 36 0 0,0-1-59 0 0,0 1-88 0 0,-1-1-52 0 0,1 0-100 0 0,0 0-116 0 0,0-2 195 0 0,-1 1-36 0 0,1-1-38 0 0,-1 0-39 0 0,1 0-43 0 0,-1 0-44 0 0,1 0-47 0 0,-1-1-48 0 0,1 1-51 0 0,0-1-52 0 0,-1 1-177 0 0,1-1-59 0 0,0 0-246 0 0,1 0-653 0 0,-2 0 1777 0 0</inkml:trace>
  <inkml:trace contextRef="#ctx0" brushRef="#br0" timeOffset="12">5433 5673 9601 0 0,'-1'2'478'0'0,"0"1"-55"0"0,0 0-53 0 0,1 0-48 0 0,-1 0-47 0 0,0 0-41 0 0,1 0-40 0 0,-1 1-36 0 0,0 1 54 0 0,1 1-91 0 0,-1-1-74 0 0,1 0-36 0 0,-1 11-69 0 0,1-9 69 0 0,0 0 74 0 0,0-3-2 0 0,0-1 33 0 0,0 2 123 0 0,1 3-216 0 0,0-1-52 0 0,0-1-47 0 0,2 1-40 0 0,0-1-66 0 0,2 0-38 0 0,-3-5 155 0 0,-1 0 0 0 0,1 0 1 0 0,-1 0-1 0 0,1 0 0 0 0,-1 0 1 0 0,1 0-1 0 0,0 0 0 0 0,-1-1 1 0 0,1 1-1 0 0,0-1 0 0 0,-1 0 1 0 0,2 1 64 0 0,12-1-405 0 0,0-2 99 0 0,-1-3 85 0 0,1-3 71 0 0,6-7 26 0 0,-15 9 114 0 0,0 1 1 0 0,0-2 0 0 0,3-3 9 0 0,-8 9-93 0 0,0-1 46 0 0,0 1 42 0 0,0-1 39 0 0,0-1 136 0 0,0 0 113 0 0,-1 0 7 0 0,0 1 39 0 0,0 2-279 0 0,0 0-1 0 0,-1 0 1 0 0,1-1-1 0 0,0 1 1 0 0,0 0 0 0 0,0 0-1 0 0,0-1 1 0 0,-1 1-1 0 0,1 0 1 0 0,0 0-1 0 0,0 0 1 0 0,-1-1-1 0 0,1 1 1 0 0,0 0-1 0 0,0 0 1 0 0,-1 0-1 0 0,1 0 1 0 0,0 0 0 0 0,0-1-1 0 0,-1 1 1 0 0,1 0-1 0 0,0 0-49 0 0,-3 0 23 0 0,0-1 0 0 0,1 1 0 0 0,-1 0-1 0 0,1 0 1 0 0,-1 0 0 0 0,0 0 0 0 0,1 1 0 0 0,-1-1 0 0 0,1 1-1 0 0,-1 0 1 0 0,1-1 0 0 0,-1 1 0 0 0,1 1 0 0 0,0-1-1 0 0,-1 0-22 0 0,-8 8 75 0 0,2 2-56 0 0,4-3-45 0 0,0 0-37 0 0,2 1-41 0 0,-1 1-46 0 0,2-1-53 0 0,0 1-57 0 0,1 0-63 0 0,1 0-68 0 0,0-4-22 0 0,-1-3 107 0 0,1 1-68 0 0,1 0-93 0 0,-1 0-118 0 0,0-2 117 0 0,1 1-69 0 0,0-1-78 0 0,0 0-85 0 0,0 1-88 0 0,0-1-63 0 0,2 1-232 0 0,0 0-611 0 0,-3-2 1656 0 0</inkml:trace>
  <inkml:trace contextRef="#ctx0" brushRef="#br0" timeOffset="13">5289 5368 6421 0 0,'0'0'1036'0'0,"0"0"-379"0"0,0 0-148 0 0,0 0-47 0 0,0 0 35 0 0,0 0-81 0 0,0 0-72 0 0,0 0-59 0 0,0 0 226 0 0,0 0-104 0 0,0 0-91 0 0,0 0-79 0 0,0 0-74 0 0,-1 1-47 0 0,1-1 5 0 0,-2 0 56 0 0,1 1-78 0 0,0-1 52 0 0,-3 3 100 0 0,0 0-46 0 0,0 0-41 0 0,1 1-36 0 0,-4 4 35 0 0,0 2-98 0 0,2-1-61 0 0,-7 15-54 0 0,8-16 66 0 0,1-2 26 0 0,1 0 33 0 0,-21 43 99 0 0,6-12 24 0 0,0 1 37 0 0,-24 55 366 0 0,26-63-432 0 0,1 1-35 0 0,1-6-57 0 0,0 0-39 0 0,0-1-45 0 0,0 0-52 0 0,13-23 2 0 0,-1-1-51 0 0,1 0 35 0 0,0 1 6 0 0,-1 1 78 0 0,-1 1 109 0 0,1-2-108 0 0,1-1-34 0 0,-1 1-65 0 0,1 0-87 0 0,-1-1-110 0 0,1 0 95 0 0,0 0-35 0 0,0 0-38 0 0,-1 0-40 0 0,1 0-44 0 0,0 0-45 0 0,0-1-50 0 0,0 1-50 0 0,0-1-54 0 0,1 1-57 0 0,0-7-1228 0 0,0 2 514 0 0,1 0 109 0 0,-1 2 554 0 0,0-1-39 0 0,0 0-88 0 0,1-1-57 0 0,-1-1-226 0 0,2-4-593 0 0</inkml:trace>
  <inkml:trace contextRef="#ctx0" brushRef="#br0" timeOffset="14">5062 5422 7709 0 0,'-1'0'1073'0'0,"1"0"-107"0"0,-1 0-101 0 0,0 0-98 0 0,1 1-91 0 0,-1-1-88 0 0,1 0-82 0 0,-1 1-78 0 0,1 0-73 0 0,0 0-68 0 0,0-1-63 0 0,-1 1-59 0 0,1 0-53 0 0,0 0-49 0 0,0 1-44 0 0,0-1-39 0 0,0 1-88 0 0,0 0-75 0 0,1 0-81 0 0,-1 4-421 0 0,1-4 475 0 0,-1-1 82 0 0,0 1 35 0 0,0-1 46 0 0,1 0 53 0 0,-1 1 50 0 0,0-1 53 0 0,0-1 59 0 0,0 1 65 0 0,3 11-244 0 0,-1 0 0 0 0,3 4 11 0 0,1 1-64 0 0,0 0 0 0 0,4 7 64 0 0,7 8-254 0 0,15 25 254 0 0,-23-42-109 0 0,7 9 14 0 0,-8-13 27 0 0,-1-1-52 0 0,1 1-75 0 0,-1-3-42 0 0,-1 0-82 0 0,1 0-97 0 0,0 0-109 0 0,0-1-124 0 0,-3-3 274 0 0,-1 0-37 0 0,1-1-37 0 0,0 0-40 0 0,-1 0-41 0 0,1 0-43 0 0,-1 0-25 0 0,0-1-63 0 0,-1-1-89 0 0,1 1-116 0 0,-1-1 84 0 0,0 0-72 0 0,1 0-240 0 0,1 1-626 0 0,-4-2 1681 0 0</inkml:trace>
  <inkml:trace contextRef="#ctx0" brushRef="#br0" timeOffset="15">4269 5335 5733 0 0,'1'0'1173'0'0,"-1"0"-118"0"0,0 0-110 0 0,1 0-107 0 0,-1 0-99 0 0,0 0-94 0 0,0 1-89 0 0,0-1-82 0 0,0 1-78 0 0,0-1-70 0 0,0 1-66 0 0,0-1-60 0 0,0 1-53 0 0,0 0-49 0 0,0-1-41 0 0,0 1-38 0 0,-1 0-40 0 0,1 0-42 0 0,-1 3-264 0 0,1-2 217 0 0,-1-2 77 0 0,1 1 34 0 0,0 0 47 0 0,0 0 58 0 0,-1-1 68 0 0,1 1 79 0 0,0-1-177 0 0,-9 27 303 0 0,-1-1-33 0 0,-12 28 247 0 0,0-1-121 0 0,-1-1-110 0 0,-1 0-101 0 0,-1-1-91 0 0,0 0-81 0 0,0-2-70 0 0,22-44-102 0 0,-2 6 18 0 0,4-8 11 0 0,0 0-46 0 0,0-1-10 0 0,0 0-40 0 0,0 1-44 0 0,0-1-53 0 0,0 1-170 0 0,0 0-118 0 0,1-3-129 0 0,0-1 45 0 0,0 1 44 0 0,0-1 41 0 0,0 1 39 0 0,0 0 39 0 0,0-1 34 0 0,0 1 35 0 0,1-1-134 0 0,-1 0 66 0 0,0 0 59 0 0,0 0 53 0 0,0 1 47 0 0,0-1 40 0 0,0-1-161 0 0,1 0 140 0 0,-1-3-305 0 0,1 2 149 0 0,-1 2 129 0 0,0-1-63 0 0,0 0-79 0 0,1 0-91 0 0,0-2-236 0 0,0-1-75 0 0,0-2-244 0 0,1-3-626 0 0</inkml:trace>
  <inkml:trace contextRef="#ctx0" brushRef="#br0" timeOffset="16">4098 5445 4244 0 0,'0'0'1052'0'0,"0"0"-193"0"0,0 0-58 0 0,0 0-54 0 0,0 0-54 0 0,0 1-52 0 0,0-1-49 0 0,0 0-48 0 0,0 0-47 0 0,1 0-45 0 0,-1 0-42 0 0,0 0-41 0 0,0 1-40 0 0,0-1-38 0 0,0 0-35 0 0,0 0-35 0 0,0 1 106 0 0,1-1-102 0 0,-1 1-90 0 0,0 0-80 0 0,0-1-73 0 0,1 1-71 0 0,-1 0-172 0 0,1 2-518 0 0,0-2 603 0 0,-1 0 78 0 0,0-1 99 0 0,1 1 102 0 0,-1-1-6 0 0,0 1 32 0 0,0-1 36 0 0,0 0 38 0 0,7 27-24 0 0,1 1-78 0 0,0-1-61 0 0,1 0-44 0 0,14 53-105 0 0,-13-46 96 0 0,-3-3-130 0 0,-2-12 14 0 0,-3-10 20 0 0,1 1-44 0 0,0 3-136 0 0,-1-7 101 0 0,0 0-32 0 0,1 2-107 0 0,0-1-62 0 0,0 0-67 0 0,0 0-75 0 0,0 0-79 0 0,1-1-85 0 0,0 1-92 0 0,0-2-97 0 0,-2-2 373 0 0,0-2-34 0 0,0 1-46 0 0,0-1-55 0 0,0 0 87 0 0,0 0-34 0 0,3 0-1300 0 0,-5-1 1890 0 0</inkml:trace>
  <inkml:trace contextRef="#ctx0" brushRef="#br0" timeOffset="17">4505 5674 9753 0 0,'-4'0'746'0'0,"0"0"-69"0"0,0 1-65 0 0,1-1-61 0 0,-1 1-57 0 0,0-1-52 0 0,0 1-50 0 0,0 0-44 0 0,-3 1 197 0 0,0 1-116 0 0,1-1-138 0 0,0 1-46 0 0,-12 7 422 0 0,10-5-346 0 0,1 1 93 0 0,4-3-160 0 0,0 0 39 0 0,0 0-159 0 0,0 0-96 0 0,1 1-84 0 0,1-1-70 0 0,-1 1-82 0 0,2 0-54 0 0,0-2 155 0 0,0-1 0 0 0,0 0 0 0 0,0 0 0 0 0,0 1 0 0 0,0-1 0 0 0,0 0 0 0 0,0 0 0 0 0,1 1 0 0 0,-1-1 0 0 0,0 0 97 0 0,3 5-371 0 0,-1-3 194 0 0,0 1 46 0 0,3 3-116 0 0,1-1-47 0 0,0 0-41 0 0,0 0-36 0 0,1 0-116 0 0,1 0-37 0 0,1 1-143 0 0,5 2-379 0 0,9 8-685 0 0,-8-5 665 0 0,-12-9 911 0 0,0 0 122 0 0,-2 0 107 0 0,-1 0 94 0 0,0-1 22 0 0,0 0 42 0 0,-1 1 177 0 0,-1 0 50 0 0,-5 3 689 0 0,4-5-798 0 0,0 1-38 0 0,1-1-91 0 0,-1 0-45 0 0,1 1-51 0 0,0-1-60 0 0,0 0-61 0 0,1-1-46 0 0,-10 6 38 0 0,-18 5 111 0 0,21-7-101 0 0,-1-2-39 0 0,2 0-23 0 0,1 0-32 0 0,-1 0-39 0 0,1-1-44 0 0,-2 1-76 0 0,1-1-69 0 0,0 1-75 0 0,0-1-84 0 0,-1 0-89 0 0,1 0-99 0 0,0-1-105 0 0,1 1-113 0 0,2-1 221 0 0,1 0-49 0 0,0 0-192 0 0,-2 0-506 0 0</inkml:trace>
  <inkml:trace contextRef="#ctx0" brushRef="#br0" timeOffset="18">7565 5588 7753 0 0,'-4'-1'954'0'0,"0"1"-105"0"0,0 0-97 0 0,0 1-91 0 0,-1-1-85 0 0,1 1-78 0 0,0 0-71 0 0,0 0-65 0 0,-1 1-3 0 0,0 0-73 0 0,0 1-61 0 0,1 0-49 0 0,-4 3 52 0 0,-2 5 53 0 0,6-5-135 0 0,0 4-390 0 0,3 0-88 0 0,4-1-152 0 0,-2-7 381 0 0,0-1 0 0 0,-1 1 1 0 0,1-1-1 0 0,1 0 0 0 0,-1 1 0 0 0,0-1 0 0 0,0 0 1 0 0,1 0 102 0 0,12 9-823 0 0,-3-6 337 0 0,-3 0 153 0 0,0-2 88 0 0,-6 0 171 0 0,6 0-246 0 0,0 1 45 0 0,2 0-2 0 0,0 1 60 0 0,1 0 56 0 0,-1 1 51 0 0,-1 0 48 0 0,0 1 45 0 0,-1 1 39 0 0,-1 1 37 0 0,-3-1 127 0 0,-1-1 75 0 0,-2 0 63 0 0,-2-1 52 0 0,-2 4 309 0 0,-5 3 443 0 0,0-5-315 0 0,2-2-303 0 0,0-2-118 0 0,1 0-41 0 0,1-1-97 0 0,-1-1-40 0 0,1 1-47 0 0,1-1-52 0 0,-12 2 573 0 0,5-2-264 0 0,2-1-118 0 0,0-2-60 0 0,4 0-132 0 0,0 0-34 0 0,0-1-39 0 0,1-1-44 0 0,1-1-47 0 0,-1 0-52 0 0,2-2-56 0 0,0 0-60 0 0,1 2-41 0 0,0 0 1 0 0,0 1-1 0 0,0-1 1 0 0,1 0 0 0 0,-1 0-1 0 0,2-4 259 0 0,2-7-712 0 0,3 0-177 0 0,-2 8 390 0 0,-1 1-44 0 0,3-2-208 0 0,0 0-92 0 0,0 1-105 0 0,1 1-117 0 0,-4 3 485 0 0,0 1-34 0 0,1 0-35 0 0,-1 0-38 0 0,1 0-38 0 0,-1 1-40 0 0,1-1-42 0 0,-1 1-43 0 0,1 0-229 0 0,2 0-629 0 0,-6 2 1497 0 0</inkml:trace>
  <inkml:trace contextRef="#ctx0" brushRef="#br0" timeOffset="19">7373 5331 7169 0 0,'0'0'955'0'0,"0"0"-353"0"0,0 0-140 0 0,0 0-50 0 0,0 0 22 0 0,0 0-85 0 0,0 0-71 0 0,0 0-59 0 0,0 0 367 0 0,-1 0-115 0 0,1 0-99 0 0,0 1-85 0 0,-1-1-32 0 0,0 1-74 0 0,-1 2 182 0 0,-9 14-241 0 0,-11 28-5 0 0,16-32-56 0 0,0 0 45 0 0,-16 29-9 0 0,-11 20 102 0 0,3-6-58 0 0,11-18-115 0 0,3-6-69 0 0,1 0-77 0 0,14-32-103 0 0,1 1 41 0 0,0 0 38 0 0,0-1 34 0 0,-1 2-16 0 0,0-1 107 0 0,1 1 84 0 0,-1-1 63 0 0,0 4 479 0 0,0-3-382 0 0,1-1-145 0 0,-1 0-33 0 0,1 0-41 0 0,0 0-49 0 0,-1 0-80 0 0,1 0-91 0 0,0 0-103 0 0,-1 0-115 0 0,1 0 149 0 0,0-1-39 0 0,0 1-41 0 0,0-1-41 0 0,0 0-45 0 0,0 1-47 0 0,0-1-47 0 0,-1 1-50 0 0,1-1-52 0 0,0 0-54 0 0,0 1-55 0 0,0-1-58 0 0,0 0-59 0 0,0 1-61 0 0,0-1-64 0 0,0 0-65 0 0,1-3-129 0 0,0-2-723 0 0</inkml:trace>
  <inkml:trace contextRef="#ctx0" brushRef="#br0" timeOffset="20">7184 5340 2916 0 0,'0'0'2047'0'0,"0"0"-806"0"0,0 0-120 0 0,0 0-113 0 0,0 0-109 0 0,-1 0-104 0 0,1 0-97 0 0,0 0-93 0 0,0 0-86 0 0,0 1-83 0 0,0-1-76 0 0,0 0-71 0 0,0 1-65 0 0,0-1-60 0 0,0 0-56 0 0,1 1-48 0 0,-1-1-55 0 0,0 1-90 0 0,0 0-40 0 0,0-1-36 0 0,1 2-449 0 0,-1-1 388 0 0,0 0 75 0 0,0-1 115 0 0,0 1 34 0 0,1-1 64 0 0,-1 1 84 0 0,0-1 97 0 0,0 0 107 0 0,3 10-132 0 0,0-1-35 0 0,3 10 94 0 0,1 0-108 0 0,1 0-87 0 0,2 2-67 0 0,4 8-159 0 0,4 1 140 0 0,-4-6-3 0 0,-7-13-209 0 0,11 13-159 0 0,-13-16 215 0 0,1-1-55 0 0,-2-2 17 0 0,1-1-44 0 0,-1 1-52 0 0,0 0-59 0 0,1 0-115 0 0,0 1-90 0 0,0-1-101 0 0,0 0-110 0 0,1 0-119 0 0,-4-3 395 0 0,1 1-35 0 0,0-1-34 0 0,-1 0-35 0 0,1 1-38 0 0,0-1-38 0 0,-1 0-92 0 0,1 0-62 0 0,0 1-225 0 0,2 0-590 0 0</inkml:trace>
  <inkml:trace contextRef="#ctx0" brushRef="#br0" timeOffset="21">6469 5371 4880 0 0,'-2'1'969'0'0,"0"1"-113"0"0,0-1-105 0 0,0 1-99 0 0,0 0-90 0 0,1 0-85 0 0,-1 0-78 0 0,0 0-70 0 0,0 0-17 0 0,0 1-80 0 0,0 0-67 0 0,0-1-56 0 0,-2 3-14 0 0,-4 7-29 0 0,6-9 7 0 0,0 0 62 0 0,0 0 84 0 0,0 0 104 0 0,-8 11 28 0 0,1 1-78 0 0,-2 2-18 0 0,-5 10 54 0 0,0 2 34 0 0,5-11-35 0 0,-11 15 354 0 0,1 0-83 0 0,0-1-101 0 0,-1 0-117 0 0,6-7-175 0 0,-1-1-88 0 0,15-20-155 0 0,0-1 36 0 0,-7 11 76 0 0,7-10-101 0 0,-1 1-86 0 0,2-3 10 0 0,-1 0-42 0 0,1 1-47 0 0,0-1-54 0 0,0 1-58 0 0,-1-1-64 0 0,1 1-69 0 0,0-1-75 0 0,1-1 424 0 0,-1 0-61 0 0,1-1-56 0 0,0 0-53 0 0,-1 1-49 0 0,1-1-45 0 0,-1 1-40 0 0,1-1-36 0 0,-1 0-436 0 0,1 0-81 0 0,-1-1-180 0 0,-1-1-1609 0 0,2 0 1803 0 0,-1 0-240 0 0,0-4-710 0 0</inkml:trace>
  <inkml:trace contextRef="#ctx0" brushRef="#br0" timeOffset="22">6216 5358 6321 0 0,'0'0'999'0'0,"0"0"-372"0"0,0 0-148 0 0,0 0-54 0 0,1 0-68 0 0,-1 0-47 0 0,0 1-41 0 0,1-1-39 0 0,-1 0-37 0 0,0 1-32 0 0,1-1 74 0 0,-1 1-106 0 0,0 0-58 0 0,1 0-39 0 0,-1 2-15 0 0,0-2 16 0 0,0 0 73 0 0,1-1 100 0 0,2 13 392 0 0,0-1-78 0 0,0 1-74 0 0,0-1-66 0 0,-1 0-63 0 0,1 1-57 0 0,-1-1-52 0 0,0 1-46 0 0,2 9 30 0 0,-1 1-102 0 0,-1 2-72 0 0,2 36-77 0 0,-4-39 83 0 0,0 4-245 0 0,0-8-2 0 0,1-3-60 0 0,-1-7 97 0 0,1-1-35 0 0,0 6-238 0 0,0-7 182 0 0,-1 0-35 0 0,1 0-37 0 0,0 0-40 0 0,1 0-43 0 0,-1-1-44 0 0,0-1 78 0 0,0 0-42 0 0,0 0-48 0 0,1-1-53 0 0,-1 1-57 0 0,1-1-64 0 0,-1 0-68 0 0,1 0-73 0 0,0 1-390 0 0,0 1-674 0 0</inkml:trace>
  <inkml:trace contextRef="#ctx0" brushRef="#br0" timeOffset="23">6503 5680 4728 0 0,'0'0'1117'0'0,"0"1"-331"0"0,1-1-79 0 0,-1 0-73 0 0,0 0-71 0 0,0 0-68 0 0,0 0-64 0 0,0 0-61 0 0,1 0 79 0 0,-1 0-117 0 0,1 0-106 0 0,-1 0-94 0 0,1 0-83 0 0,0-1-71 0 0,-1 1-60 0 0,1 0-48 0 0,0 0-165 0 0,1-2-489 0 0,-1 2 597 0 0,-1 0 61 0 0,1 0 80 0 0,-1-1 68 0 0,1 1 36 0 0,-1 0 37 0 0,0 0 43 0 0,0 0 44 0 0,0 0 50 0 0,8-4 188 0 0,0-1-82 0 0,0 0-75 0 0,0 1-65 0 0,-1-1-70 0 0,0 1-40 0 0,8-4-7 0 0,-2 1-85 0 0,-4 3-33 0 0,-1 0 0 0 0,7-1 37 0 0,-8 4-109 0 0,-7 1 91 0 0,1 0-1 0 0,-1 0 1 0 0,1-1 0 0 0,0 2-1 0 0,-1-1 1 0 0,1 0 0 0 0,-1 0-1 0 0,1 0 1 0 0,-1 0-1 0 0,1 0 1 0 0,-1 0 0 0 0,1 1-1 0 0,0-1 1 0 0,-1 0 0 0 0,1 1-1 0 0,-1-1 1 0 0,1 0-1 0 0,-1 1 19 0 0,2 2-89 0 0,0 1 42 0 0,-1 2 61 0 0,-1 0 77 0 0,-1 12 143 0 0,-1-1-45 0 0,-2 1-42 0 0,0-1-35 0 0,-7 17 21 0 0,-2-1-89 0 0,-3 9-56 0 0,15-40-98 0 0,0 1 34 0 0,-1 3 12 0 0,1-1 73 0 0,-2 1 59 0 0,-2 8 151 0 0,4-9-180 0 0,-1-1-42 0 0,1 0-38 0 0,-1 0-47 0 0,1-1-54 0 0,-1 2-90 0 0,1-1-90 0 0,-1 0-101 0 0,0 0-112 0 0,0 0-124 0 0,2-2 279 0 0,-1 0-35 0 0,0 0-36 0 0,0 0-39 0 0,0 0-40 0 0,0 0-41 0 0,0-1-561 0 0,1 1-699 0 0</inkml:trace>
  <inkml:trace contextRef="#ctx0" brushRef="#br0" timeOffset="24">6519 5759 7353 0 0,'0'0'872'0'0,"0"0"-58"0"0,0 0-57 0 0,0 0-55 0 0,0 0-52 0 0,0 0-53 0 0,0 0-49 0 0,0 0-48 0 0,1 0-46 0 0,-1 0-44 0 0,0 0-44 0 0,0 1-40 0 0,0-1-39 0 0,0 0-37 0 0,1 0-37 0 0,-1 0-33 0 0,0 0-16 0 0,0 0-38 0 0,0 1-36 0 0,1-1-32 0 0,-1 0-32 0 0,1 1-101 0 0,0-1-78 0 0,-1 1-60 0 0,1-1-75 0 0,1 1-439 0 0,-1-1 497 0 0,0 1-42 0 0,-1-1 188 0 0,1 0 44 0 0,-1 1 57 0 0,1-1 84 0 0,-1 0 93 0 0,1 0 106 0 0,5 2-490 0 0,0 0-50 0 0,1-1-69 0 0,0-1-85 0 0,-3 1 75 0 0,1-1-51 0 0,0-1-56 0 0,0 1-62 0 0,-1 0 30 0 0,0-1-49 0 0,0 1-52 0 0,0-1-56 0 0,0 0-58 0 0,0 0-62 0 0,0 0-65 0 0,0-1-67 0 0,2 0-75 0 0,0 0-43 0 0,1-1-240 0 0,5-2-658 0 0</inkml:trace>
  <inkml:trace contextRef="#ctx0" brushRef="#br0" timeOffset="25">8522 5260 6825 0 0,'0'0'567'0'0,"0"0"-34"0"0,0 0-35 0 0,0 0-33 0 0,0 0 369 0 0,0 0-119 0 0,0 0-113 0 0,0 0-103 0 0,0 0-94 0 0,-1 0-88 0 0,1 0-91 0 0,0 0-62 0 0,0 0-55 0 0,0 0-47 0 0,0 0-42 0 0,-1 0-41 0 0,1 0-82 0 0,-1 0-238 0 0,0 0 275 0 0,1 0 48 0 0,-1 0 54 0 0,1 0 64 0 0,0 0 73 0 0,-1 0 87 0 0,-3 2 95 0 0,0-1-49 0 0,1 2-45 0 0,-1-1-42 0 0,0 1-37 0 0,1 1-33 0 0,-4 3 61 0 0,1-1-107 0 0,1 1-41 0 0,-9 11 33 0 0,14-17-87 0 0,-41 61 214 0 0,-14 35 224 0 0,15-26-185 0 0,31-56-236 0 0,-11 22 128 0 0,14-24-160 0 0,0-2-59 0 0,1 1-73 0 0,0-1-89 0 0,1 0-107 0 0,4-10 338 0 0,-1 1-58 0 0,1-1-64 0 0,-1 1-68 0 0,1 0-73 0 0,-1 0-76 0 0,1 1-83 0 0,-1-1-87 0 0,1-1-90 0 0,0 1-97 0 0,0-1-101 0 0,0 0-105 0 0,1-1-111 0 0,0 0-114 0 0,0-1-120 0 0,1-1-123 0 0,0-1-202 0 0,-1-1 487 0 0,1-1-50 0 0,2-5-622 0 0</inkml:trace>
  <inkml:trace contextRef="#ctx0" brushRef="#br0" timeOffset="26">8304 5289 3360 0 0,'0'0'974'0'0,"0"0"-344"0"0,0 0-41 0 0,0 0-40 0 0,0 0-39 0 0,0 0-38 0 0,0 0-35 0 0,0 0-36 0 0,0 0 301 0 0,0 0-124 0 0,0 0-115 0 0,0 0-105 0 0,0 0-110 0 0,0 1-74 0 0,1-1-66 0 0,-1 0-59 0 0,0 0-74 0 0,0 0-102 0 0,1 2-527 0 0,-1-2 555 0 0,0 0 44 0 0,0 1 59 0 0,0-1 73 0 0,0 0 88 0 0,0 1 103 0 0,3 15 561 0 0,-1-1-119 0 0,1 1-113 0 0,1-1-104 0 0,-1 1-97 0 0,1-1-89 0 0,0 0-81 0 0,0 1-73 0 0,0-4-78 0 0,0 0-38 0 0,3 12-59 0 0,3 5-138 0 0,4 14-235 0 0,-2-9 63 0 0,-5-12 148 0 0,-3-11-381 0 0,0 1-75 0 0,-3-8 386 0 0,0 0-33 0 0,2 3-285 0 0,-2-4 232 0 0,0 1-41 0 0,0-2 28 0 0,1 1-34 0 0,-1 0-38 0 0,0 0-39 0 0,0-1-42 0 0,1 1-45 0 0,-1 0-47 0 0,1-1-50 0 0,-1 1-25 0 0,0-1-46 0 0,1 1-188 0 0,1 1-505 0 0</inkml:trace>
  <inkml:trace contextRef="#ctx0" brushRef="#br0" timeOffset="27">8570 5770 5216 0 0,'0'0'1169'0'0,"0"0"-438"0"0,0 0-176 0 0,0 0-67 0 0,0 0 9 0 0,0 0-121 0 0,0 0-107 0 0,0 0-98 0 0,1-2-35 0 0,1 1-48 0 0,5-9 277 0 0,1 0-97 0 0,1-2-57 0 0,0 0-100 0 0,2-3-79 0 0,5-9-112 0 0,-3 0-44 0 0,-5 7 79 0 0,-3 2 61 0 0,-2 0 72 0 0,-2 13-124 0 0,-1-1 36 0 0,1-2 90 0 0,-1 2 45 0 0,0 0 47 0 0,-1-2 278 0 0,-2-1 259 0 0,0 5-435 0 0,-1 0-18 0 0,0 1-76 0 0,-8 4 133 0 0,1 4-38 0 0,4-2-127 0 0,0 2-34 0 0,0 3-26 0 0,1 1-75 0 0,2-1-89 0 0,1 0-102 0 0,2-7 130 0 0,0-1-43 0 0,1 1-42 0 0,0-1-46 0 0,0 1-46 0 0,0-1-48 0 0,1 0-51 0 0,0 1-51 0 0,-1-1-54 0 0,2 0-56 0 0,-1-1-56 0 0,1 1-60 0 0,-1 0-60 0 0,1 0-62 0 0,1-1-65 0 0,-1 0-65 0 0,1 1-285 0 0,0-1-668 0 0</inkml:trace>
  <inkml:trace contextRef="#ctx0" brushRef="#br1" timeOffset="28">10 3549 4208 0 0,'0'0'767'0'0,"0"0"-324"0"0,0 0-213 0 0,0 0-33 0 0,0 0 129 0 0,0 0 204 0 0,0 0-236 0 0,0 0-138 0 0,0 0 17 0 0,0 0 9 0 0,0 0 127 0 0,0 0 272 0 0,0 0-136 0 0,0 0-86 0 0,0 0-95 0 0,0 0-80 0 0,0-1-61 0 0,-2-4-58 0 0,-1-7-57 0 0,1 1-44 0 0,1 9-222 0 0,1 0 86 0 0,-1 1 81 0 0,1 0 72 0 0,0 0 47 0 0,0 0 33 0 0,0 1 148 0 0,-1-1 93 0 0,1 2 67 0 0,0 0 800 0 0,1 0-709 0 0,-1 0-241 0 0,0 0-35 0 0,0 0-44 0 0,0-1-50 0 0,0 1-64 0 0,0 0-63 0 0,0-1-36 0 0,0 0-38 0 0,0 0-43 0 0,0 1-43 0 0,0-1-48 0 0,0 8-37 0 0,1 1 70 0 0,-1-1 64 0 0,0 0 53 0 0,1 2 41 0 0,0 0 49 0 0,2 20 142 0 0,-1-16-80 0 0,-1-5-51 0 0,0-1-30 0 0,-1 0-36 0 0,2 5 33 0 0,0 1-1 0 0,1 0 0 0 0,1 2 28 0 0,1 2-31 0 0,4 13-7 0 0,7 12-69 0 0,-13-35 84 0 0,8 14-56 0 0,-4-12-12 0 0,-7-9 72 0 0,1 0-1 0 0,0-1 1 0 0,0 1-1 0 0,0 0 1 0 0,-1-1-1 0 0,1 1 1 0 0,0-1-1 0 0,1 1 20 0 0,4 0-80 0 0,-1-2 72 0 0,0-2 59 0 0,-1-2 46 0 0,-2 1 42 0 0,1 0 1 0 0,-1 0 0 0 0,0 0 0 0 0,1-5-140 0 0,-3 9 10 0 0,6-16 275 0 0,0 1-59 0 0,-1-1-52 0 0,-1-1-43 0 0,2-2-20 0 0,-1-1-37 0 0,8-40 56 0 0,-8 33-32 0 0,-2 0-78 0 0,0 15-56 0 0,2 0-44 0 0,-6 15 184 0 0,2 0-74 0 0,-1 1-46 0 0,3 6-79 0 0,-2-5 73 0 0,0 0 82 0 0,2 6 45 0 0,-1 1-35 0 0,3 11-5 0 0,4 17-36 0 0,-3-11-99 0 0,5 11 70 0 0,-1-7-80 0 0,-7-20 3 0 0,5 11 77 0 0,-3-12-91 0 0,1-2-87 0 0,-2-5-21 0 0,-1-3 36 0 0,0-2 43 0 0,-1-2 46 0 0,0-1 51 0 0,0-1 56 0 0,-1-1 60 0 0,1 0 66 0 0,0-5 191 0 0,1 0-42 0 0,-1 0-41 0 0,0 0-36 0 0,2-10 130 0 0,0 0-115 0 0,-1 2-105 0 0,0 0-58 0 0,0-8-35 0 0,4-35-7 0 0,-5 36-38 0 0,0-48 146 0 0,-2 42-120 0 0,0-3-92 0 0,-1 18-46 0 0,-1 2 42 0 0,0 1 25 0 0,2 9 94 0 0,-1 2-92 0 0,1 1-77 0 0,-1 0-62 0 0,0 2-194 0 0,-1 2-267 0 0,1-1 378 0 0,0 0 37 0 0,-1 1-406 0 0,0 1-88 0 0,0 1-389 0 0,-1 3-790 0 0,2-4 1113 0 0,-1 4-1716 0 0</inkml:trace>
  <inkml:trace contextRef="#ctx0" brushRef="#br1" timeOffset="29">389 3755 5565 0 0,'0'0'953'0'0,"0"0"-674"0"0,0 0-33 0 0,0 0-40 0 0,0 0-35 0 0,0 0 33 0 0,0 0-42 0 0,1 9 313 0 0,-1 6-227 0 0,1 11 175 0 0,-1-14-65 0 0,0-1-61 0 0,0-2-95 0 0,0 0-37 0 0,1 8 68 0 0,0-1-119 0 0,0-1-99 0 0,0-3-63 0 0,1 0-43 0 0,1 3-63 0 0,3 7-134 0 0,-6-22 261 0 0,1 2-119 0 0,0 3-125 0 0,0-3 41 0 0,0 0-16 0 0,0 0-100 0 0,0-1 100 0 0,-1 0-44 0 0,1 0-49 0 0,-1-1-54 0 0,1 1-59 0 0,0 0-63 0 0,-1 0-69 0 0,1-1-72 0 0,0 0-76 0 0,-1 1-70 0 0,0-1-226 0 0,1 0-588 0 0</inkml:trace>
  <inkml:trace contextRef="#ctx0" brushRef="#br1" timeOffset="30">9623 3371 5124 0 0,'0'0'909'0'0,"0"0"-337"0"0,0 0-134 0 0,0 0-46 0 0,0 0 16 0 0,0 0-95 0 0,0 0-95 0 0,0 0-100 0 0,0 0-93 0 0,0 0-50 0 0,0 0-51 0 0,0 0-79 0 0,0 0 38 0 0,0 0 40 0 0,0 0 61 0 0,0 0 34 0 0,0 0 62 0 0,0 0 53 0 0,0 0 245 0 0,0 0 539 0 0,0 2-481 0 0,-1 7-49 0 0,1-1-238 0 0,-3 35 358 0 0,2-17-198 0 0,-3 23 31 0 0,1-3-79 0 0,0 1-69 0 0,2-1-76 0 0,0 1-82 0 0,1-40-328 0 0,0-1 101 0 0,0 1 88 0 0,-1 0 77 0 0,1 2 94 0 0,0 0 92 0 0,-2 21 583 0 0,2-23-615 0 0,-1-1-37 0 0,1 0-51 0 0,0-1-43 0 0,-1 1-49 0 0,1-1-58 0 0,0 1-64 0 0,0-1-71 0 0,-1 1-79 0 0,1-1-86 0 0,0 1-92 0 0,0 0-101 0 0,-1-1-108 0 0,1 1-113 0 0,0-1-123 0 0,0-2 427 0 0,0 0-33 0 0,0 0-35 0 0,0-1-34 0 0,0 1-36 0 0,0 0-37 0 0,0-3-335 0 0,0 0-645 0 0</inkml:trace>
  <inkml:trace contextRef="#ctx0" brushRef="#br1" timeOffset="31">9609 3719 4092 0 0,'0'0'1029'0'0,"0"0"-378"0"0,0 0-147 0 0,0 0-48 0 0,0 0 32 0 0,0 0-99 0 0,0 0-105 0 0,0 0-111 0 0,0 0-115 0 0,0 0-59 0 0,0 0-59 0 0,0 0-93 0 0,2-1-106 0 0,3-5 143 0 0,6-6 72 0 0,7-8 77 0 0,-15 17-8 0 0,-1 1 1 0 0,1 0-1 0 0,0 0 0 0 0,0 0 0 0 0,2-1-25 0 0,-2 2 6 0 0,0 0 0 0 0,0 0-1 0 0,0 0 1 0 0,0 0-1 0 0,0 1 1 0 0,2-1-6 0 0,2 1 0 0 0,7-2-8 0 0,0 2 68 0 0,-1 2 58 0 0,0 1 48 0 0,-9-2-81 0 0,-1 0 1 0 0,1 1-1 0 0,-1-1 1 0 0,3 3-86 0 0,-3-2 68 0 0,-1 0 0 0 0,1 0-1 0 0,-1 1 1 0 0,0-1 0 0 0,1 0 0 0 0,-1 1 0 0 0,0 0-1 0 0,0 0 1 0 0,1 2-68 0 0,1 4 142 0 0,-1 0 82 0 0,-2 0 68 0 0,-2 0 56 0 0,-2 4 290 0 0,1-10-431 0 0,1 0 0 0 0,-1 0 1 0 0,1 0-1 0 0,-1 0 0 0 0,-1 1-207 0 0,-5 6 601 0 0,-2-1-66 0 0,4-3-234 0 0,-1-1-58 0 0,1 0-95 0 0,1-1-55 0 0,-1-1-63 0 0,1 1-70 0 0,-10 5 384 0 0,-11 5-344 0 0,15-9 94 0 0,0-1-1 0 0,-1 0 1 0 0,1-1 0 0 0,-12 2-94 0 0,9-4-8 0 0,10-1-60 0 0,0-1-89 0 0,2 0-1 0 0,-1 0-57 0 0,1 0-65 0 0,0-1-72 0 0,1 0-83 0 0,-1-1-89 0 0,1 1-98 0 0,0-2-107 0 0,1 1-30 0 0,0 1-86 0 0,-1-2-252 0 0,0 0-642 0 0,1 4 1710 0 0</inkml:trace>
  <inkml:trace contextRef="#ctx0" brushRef="#br2" timeOffset="32">218 4964 2584 0 0,'0'0'1201'0'0,"0"0"-503"0"0,0 0-333 0 0,0 0-55 0 0,0 0-48 0 0,0 0-43 0 0,0 0 117 0 0,0 0-92 0 0,0 0 136 0 0,0 0-1 0 0,0 0 76 0 0,0 0 47 0 0,0 0 26 0 0,0 0-85 0 0,0 2-59 0 0,-3 5-49 0 0,3-5-12 0 0,0-2 14 0 0,0 0 75 0 0,0 0 68 0 0,0 0 38 0 0,0-1-113 0 0,0-1-94 0 0,0 1-76 0 0,0-1-26 0 0,0-3 216 0 0,0 4-184 0 0,-1-13 3 0 0,0 1-106 0 0,0-3-82 0 0,-2-9-116 0 0,-1-11-106 0 0,3 24 150 0 0,0 1 44 0 0,0-47-102 0 0,2 1 47 0 0,-3-88 52 0 0,0 106 12 0 0,-1-22 37 0 0,0 21 79 0 0,2 20-64 0 0,0 12-7 0 0,1 3 8 0 0,0 0 43 0 0,0 1 55 0 0,0-1 64 0 0,0 3 20 0 0,0 1-93 0 0,0 0-82 0 0,-1 1-75 0 0,1 0-66 0 0,0 1-57 0 0,0 0-48 0 0,-1 1-40 0 0,1 1-193 0 0,-1 3-611 0 0,1-5 721 0 0,0 0 42 0 0,0-1 362 0 0,0 1-72 0 0,0-1-67 0 0,-1 1-63 0 0,1-1-59 0 0,0 0-54 0 0,0 0-51 0 0,0 1-47 0 0,0-1-253 0 0,0 0-91 0 0,0-1 108 0 0,-1 1-35 0 0,1 0-623 0 0,0-1-879 0 0,0 1 1200 0 0,0-1-38 0 0,0 1 89 0 0,0-1 222 0 0,1 1 99 0 0,-1 0 117 0 0,1 0 232 0 0,-1 0 35 0 0,0 0-676 0 0,1 0-436 0 0</inkml:trace>
  <inkml:trace contextRef="#ctx0" brushRef="#br2" timeOffset="33">196 4398 1564 0 0,'0'0'915'0'0,"0"0"654"0"0,0 0-1062 0 0,0 0 31 0 0,0 0-99 0 0,0 0-80 0 0,0 0-65 0 0,0 0-47 0 0,0 0-41 0 0,0 0 114 0 0,0 0-126 0 0,0 0 55 0 0,0 0 205 0 0,0 0 101 0 0,0 0 88 0 0,0 0-22 0 0,0 0-381 0 0,0 0-74 0 0,0 0-84 0 0,-3 3-64 0 0,2-2-8 0 0,-5 6-54 0 0,-7 9-124 0 0,9-8 124 0 0,-12 23-42 0 0,10-19 77 0 0,0 0 65 0 0,2-4 33 0 0,0 0 53 0 0,2-3 11 0 0,-1-1 32 0 0,2-3-226 0 0,1-3-91 0 0,0 2 119 0 0,1-4-298 0 0,0 0 53 0 0,1 0 50 0 0,0 0 44 0 0,0 0 42 0 0,0-1 36 0 0,2-3 5 0 0,1-1 102 0 0,26-58 19 0 0,-17 37 1 0 0,-6 11 50 0 0,4-5-91 0 0,-3 9 23 0 0,2-10-23 0 0,-9 22-23 0 0,-1 2 51 0 0,0 3 136 0 0,-1 9 287 0 0,0-8-356 0 0,0 10 382 0 0,1 1-84 0 0,0-1-73 0 0,0 1-66 0 0,1 2-25 0 0,0 0-66 0 0,1 3-36 0 0,1 10-23 0 0,-3-20-84 0 0,1 2-10 0 0,0-2-41 0 0,0-3-59 0 0,1 0-85 0 0,-1-3 10 0 0,0 0-52 0 0,1 0-57 0 0,0-1-65 0 0,0-1-70 0 0,1-1-78 0 0,0 0-85 0 0,1-2-90 0 0,4-3-677 0 0,-5 2 712 0 0,-2 1 235 0 0,0-1-43 0 0,1 0-51 0 0,-1 0-61 0 0,1-1-35 0 0,0 0-77 0 0,0-1-206 0 0,2-4-518 0 0</inkml:trace>
  <inkml:trace contextRef="#ctx0" brushRef="#br1" timeOffset="34">8087 3668 5533 0 0,'0'0'754'0'0,"0"0"-325"0"0,0 0-213 0 0,0 0-38 0 0,0 0 82 0 0,0 0 52 0 0,0 0-133 0 0,0 0 99 0 0,0 0-86 0 0,0 0 35 0 0,0 0 307 0 0,0 0 653 0 0,0 0-675 0 0,0 0-107 0 0,0 0-248 0 0,0 0-35 0 0,0 0-35 0 0,0 0-39 0 0,0-1-46 0 0,-5 0-104 0 0,0-2 33 0 0,-5-2-14 0 0,6 4 12 0 0,-2-1-39 0 0,6 2 5 0 0,0 0 1 0 0,0 1 51 0 0,0 0 35 0 0,0 1 34 0 0,0-1-21 0 0,0 13 443 0 0,2 18 672 0 0,-2-20-764 0 0,1 0-77 0 0,-1 0-105 0 0,0-6-130 0 0,0 0-38 0 0,1 32 156 0 0,1-9-105 0 0,-1 0-34 0 0,2 23-15 0 0,-3-46-6 0 0,1 10-37 0 0,1 1-58 0 0,0-7-13 0 0,2 0-50 0 0,-2-7-142 0 0,0-2 82 0 0,1-1 72 0 0,0-2 63 0 0,-1 0 57 0 0,1-1 46 0 0,1-2 122 0 0,5-8 135 0 0,0-2-57 0 0,0 1-51 0 0,-1-1-43 0 0,7-17 14 0 0,-1 1-95 0 0,1-1-39 0 0,-9 19-14 0 0,7-17 42 0 0,-9 19-51 0 0,1-1-55 0 0,-1 0-74 0 0,-3 11-52 0 0,0 2 68 0 0,-1 0 55 0 0,1 0 43 0 0,0 6 51 0 0,0 8 321 0 0,1 1-80 0 0,0 0-72 0 0,0 0-61 0 0,0 4-41 0 0,1 1-68 0 0,2 17 0 0 0,-2-13-88 0 0,-3-25 76 0 0,1 5-69 0 0,0 1 0 0 0,0-1 0 0 0,1 2 71 0 0,3 2-162 0 0,-5-8 149 0 0,0-1 1 0 0,1 1-1 0 0,-1-1 0 0 0,0 0 1 0 0,1 0-1 0 0,-1 1 0 0 0,0-1 1 0 0,1 0-1 0 0,-1 0 0 0 0,0 1 1 0 0,1-1-1 0 0,-1 0 0 0 0,1 0 1 0 0,-1 0-1 0 0,0 0 0 0 0,1 0 1 0 0,-1 1-1 0 0,1-1 13 0 0,5-2 61 0 0,-1-3 61 0 0,4-7 191 0 0,-7 8-221 0 0,11-18 467 0 0,6-11-559 0 0,-5 4 228 0 0,-1-1-48 0 0,2-11-34 0 0,-8 19-121 0 0,-1 1-34 0 0,3-15-96 0 0,-1 0-121 0 0,-5 18 62 0 0,-1 0-36 0 0,1 0-37 0 0,-2 0-41 0 0,0 14 114 0 0,-1 1 54 0 0,0 0 28 0 0,1-2 3 0 0,-1 0-43 0 0,1 1-37 0 0,-1 1-50 0 0,0 0-91 0 0,1 1-35 0 0,-1-1-90 0 0,0 1-100 0 0,0-1-112 0 0,0 3-87 0 0,0-1-91 0 0,0 2 311 0 0,0-1 57 0 0,0 0 53 0 0,0 0 49 0 0,0 0 46 0 0,0 0 41 0 0,0 0 38 0 0,0 1 35 0 0,0-1-74 0 0,0 0 76 0 0,0 1 16 0 0,0 0-28 0 0,0-1 87 0 0,0 1-3 0 0,0-1-33 0 0,0 0-44 0 0,0 0-52 0 0,0 2-848 0 0,0 1-636 0 0</inkml:trace>
  <inkml:trace contextRef="#ctx0" brushRef="#br1" timeOffset="35">8491 4027 4196 0 0,'0'0'935'0'0,"0"0"-116"0"0,0 0-108 0 0,0 0-101 0 0,0 0-95 0 0,0 0-87 0 0,0 0-81 0 0,0 0-75 0 0,0 0-78 0 0,0 0-53 0 0,0 0-47 0 0,0 0-42 0 0,0 0-42 0 0,1 0-77 0 0,-1-1-351 0 0,0 0 307 0 0,1 1 106 0 0,-1 0 48 0 0,0 0 57 0 0,0-1 67 0 0,6-12 15 0 0,1-1 54 0 0,14-31 685 0 0,-12 25-592 0 0,-4 9-195 0 0,0 0-48 0 0,-1 0-57 0 0,1 1-68 0 0,1-6 163 0 0,-1 0 0 0 0,2-6-124 0 0,-4 8 99 0 0,0 0 41 0 0,-2 0 53 0 0,0 0 68 0 0,-2 9-141 0 0,1-1 63 0 0,-1 1 55 0 0,-1 1 41 0 0,-1-2 230 0 0,2 6-446 0 0,0-1 0 0 0,1 1 0 0 0,-1-1 0 0 0,0 1 0 0 0,1-1 0 0 0,-1 1 0 0 0,0 0 0 0 0,1 0 0 0 0,-1-1 0 0 0,0 1 0 0 0,0 0 0 0 0,1 0 0 0 0,-1 0-63 0 0,-5 0 213 0 0,1 0-59 0 0,0 1-54 0 0,0 0-47 0 0,-1 1-45 0 0,0 1-49 0 0,-3 2-94 0 0,1 1-58 0 0,-7 9-228 0 0,6-4 220 0 0,6-6 159 0 0,-1 0 33 0 0,1-1 39 0 0,1 1 45 0 0,-4 9-196 0 0,3-4-51 0 0,2-2-76 0 0,1-4 77 0 0,0 0-37 0 0,0 0-111 0 0,1 1-73 0 0,1 0-80 0 0,0-1-90 0 0,0 0-96 0 0,1 0-107 0 0,1 0-113 0 0,0-1-122 0 0,1 0-82 0 0,-3-2 498 0 0,1 0-41 0 0,0 0-466 0 0,2 1-672 0 0</inkml:trace>
  <inkml:trace contextRef="#ctx0" brushRef="#br2" timeOffset="36">8320 4823 2844 0 0,'0'0'1028'0'0,"0"0"-375"0"0,0 0-143 0 0,0 0-42 0 0,0 0 445 0 0,0 0-93 0 0,-1 0-90 0 0,1-1-83 0 0,0 1-79 0 0,0-1-74 0 0,0 1-67 0 0,-1-1-64 0 0,1 0-2 0 0,0 0-75 0 0,0 0-65 0 0,-1 1-56 0 0,1-1-28 0 0,0 0-52 0 0,-1-1 11 0 0,1-7 72 0 0,0-22 554 0 0,1 17-459 0 0,-1 7-154 0 0,1 0-37 0 0,0-1-44 0 0,0 1-51 0 0,5-37 283 0 0,-1 1-55 0 0,0-23 21 0 0,-3 0-61 0 0,-2 36-132 0 0,0-39 137 0 0,0 58-117 0 0,-2-3 90 0 0,1 7-90 0 0,0 6-91 0 0,1-1 45 0 0,-2-1 121 0 0,1 2-126 0 0,0 1-98 0 0,0 0-5 0 0,0 0-43 0 0,1 0-201 0 0,0 1 86 0 0,-1 0 62 0 0,0 2-195 0 0,0-1 87 0 0,1-1 61 0 0,-1 0-67 0 0,1 0-15 0 0,-1 0 44 0 0,1 0 41 0 0,0 0 38 0 0,-1-1-99 0 0,1 0 118 0 0,0-1 106 0 0,0 0 50 0 0,1 0 43 0 0,0-2 64 0 0,-2 5 134 0 0,-1 1-51 0 0,0 0-46 0 0,1-1-43 0 0,-2 3-31 0 0,0-1-70 0 0,-1 1-52 0 0,1-1-37 0 0,-8 12-326 0 0,7-10 312 0 0,1-2 97 0 0,1 0 35 0 0,-1 0 43 0 0,1-1 50 0 0,-2 3-58 0 0,-6 9-88 0 0,7-10 66 0 0,0-1 45 0 0,1-1 20 0 0,-1 0 37 0 0,1 0 44 0 0,-1 0 50 0 0,4-4-35 0 0,-1 0-92 0 0,1 0-74 0 0,-1 0-56 0 0,2-4-385 0 0,4-2-107 0 0,0-1 111 0 0,0 0 98 0 0,-1 0 86 0 0,0 2 110 0 0,-1 0 35 0 0,5-5-18 0 0,0-1 75 0 0,12-13 8 0 0,-15 17-16 0 0,1 1-44 0 0,10-8 93 0 0,-13 13-35 0 0,0-1-34 0 0,-3 3 31 0 0,0 1 34 0 0,1 2 72 0 0,-1 8 235 0 0,0-5-96 0 0,3 9 136 0 0,-2-6-185 0 0,-1-4-135 0 0,1-1-36 0 0,-1 0-43 0 0,0 0-49 0 0,0-1-26 0 0,1 0-42 0 0,-1 1-48 0 0,0-1-52 0 0,1 0-54 0 0,-1 0-59 0 0,1 0-64 0 0,-1 0-66 0 0,2 1-402 0 0,1 2-610 0 0</inkml:trace>
  <inkml:trace contextRef="#ctx0" brushRef="#br1" timeOffset="37">7054 3642 3740 0 0,'0'1'859'0'0,"0"0"-96"0"0,0 0-89 0 0,0 0-85 0 0,0 1-79 0 0,-1-1-74 0 0,1 0-69 0 0,0 0-64 0 0,0 0-14 0 0,0 0-76 0 0,-1 0-65 0 0,1 0-56 0 0,0 1-43 0 0,-1-1-53 0 0,0 4-160 0 0,0-3 91 0 0,1 0 68 0 0,0-1 41 0 0,-1 0 48 0 0,1 0 30 0 0,0 1 45 0 0,0-1 51 0 0,-1 0 58 0 0,0 6 30 0 0,0-1-34 0 0,-2 8 168 0 0,1 0-113 0 0,1 0-96 0 0,-1-2-88 0 0,1 1-55 0 0,-1 9-34 0 0,0 14-60 0 0,2-20 32 0 0,0-1 50 0 0,0 1 71 0 0,0-6-100 0 0,0-1-1 0 0,2 10-38 0 0,-1-15 5 0 0,-1-1-1 0 0,1 1 1 0 0,0 0-1 0 0,1 0 1 0 0,-1 0-5 0 0,-1-3 2 0 0,0-1 0 0 0,1 0 0 0 0,-1 0 0 0 0,0 0 0 0 0,0 1 0 0 0,0-1 0 0 0,0 0 1 0 0,0 0-1 0 0,0 0 0 0 0,0 1 0 0 0,1-1 0 0 0,-1 0 0 0 0,0 0 0 0 0,0 0 0 0 0,0 0 0 0 0,1 1 0 0 0,-1-1 0 0 0,0 0 0 0 0,0 0 0 0 0,0 0 0 0 0,1 0 0 0 0,-1 0 0 0 0,0 0 0 0 0,0 0 0 0 0,0 0 1 0 0,1 0-1 0 0,-1 0-2 0 0,0 0 10 0 0,1 0 0 0 0,-1 0 1 0 0,1 0-1 0 0,-1 0 1 0 0,0 0-1 0 0,1-1 1 0 0,-1 1-1 0 0,1 0 1 0 0,-1 0-1 0 0,0-1 1 0 0,1 1-1 0 0,-1 0 0 0 0,0-1-10 0 0,10-11 329 0 0,-9 11-287 0 0,8-15 283 0 0,0 0-95 0 0,-2 4-109 0 0,-1-1-35 0 0,6-13 9 0 0,-3 6-59 0 0,10-25 35 0 0,-13 29-90 0 0,1-1-84 0 0,-7 17 97 0 0,0 0 1 0 0,0 0 0 0 0,0 0 0 0 0,0 0 0 0 0,0 0 0 0 0,0-1 0 0 0,0 1 0 0 0,0 0-1 0 0,0 0 1 0 0,1 0 0 0 0,-1 0 0 0 0,0 0 0 0 0,0-1 0 0 0,0 1 0 0 0,0 0 0 0 0,0 0 0 0 0,0 0-1 0 0,0 0 1 0 0,0 0 0 0 0,1 0 0 0 0,-1 0 0 0 0,0 0 0 0 0,0-1 0 0 0,0 1 0 0 0,0 0 0 0 0,0 0-1 0 0,0 0 1 0 0,1 0 5 0 0,0 4-44 0 0,-1 13 112 0 0,0-12-32 0 0,0 9 183 0 0,0 0-42 0 0,0 8 37 0 0,0 2-88 0 0,0-1-71 0 0,1 0-58 0 0,1 5-53 0 0,0-12-52 0 0,0 0 0 0 0,4 14 108 0 0,-5-26-6 0 0,0 0-51 0 0,4 6-254 0 0,-2-7 200 0 0,0-2 60 0 0,1-2 94 0 0,-2 0 24 0 0,0-1 36 0 0,5-6 151 0 0,-1 0-42 0 0,6-11 105 0 0,-3 3-143 0 0,2-8 5 0 0,1-5-69 0 0,-2 3 219 0 0,4-18-329 0 0,-3 0 120 0 0,-6 19-120 0 0,-1 0-69 0 0,-1-1-83 0 0,-1 1-99 0 0,-2 24 23 0 0,1 0 35 0 0,-1-2-96 0 0,0 0 115 0 0,0-1 96 0 0,0 1 76 0 0,1-1 59 0 0,0-12 450 0 0,-1 11-450 0 0,1 3-76 0 0,-1-1-39 0 0,0 1-74 0 0,0-1-75 0 0,1 1-88 0 0,-1 0-98 0 0,0 1 139 0 0,0 0-33 0 0,0 0-35 0 0,0 0-36 0 0,0 0-37 0 0,0 0-40 0 0,0 1-41 0 0,0-1-42 0 0,0 0-45 0 0,1 1-45 0 0,-1 0-49 0 0,0-1-48 0 0,0 1-51 0 0,0 0-53 0 0,0 0-54 0 0,0 0-56 0 0,1 5-1342 0 0</inkml:trace>
  <inkml:trace contextRef="#ctx0" brushRef="#br1" timeOffset="38">7393 3817 10121 0 0,'0'0'1158'0'0,"0"0"-810"0"0,0 0-34 0 0,0 0 24 0 0,0 0-61 0 0,0 0-56 0 0,0 0-51 0 0,0 0 13 0 0,0 0-2 0 0,0 0-2 0 0,0 0 56 0 0,0 0 58 0 0,0 0 54 0 0,-7 2 414 0 0,-6 4-447 0 0,0 0-105 0 0,7-2-384 0 0,2 1-88 0 0,4-5 225 0 0,0 1-1 0 0,0-1 0 0 0,0 1 1 0 0,0-1-1 0 0,-1 1 0 0 0,1-1 1 0 0,0 1-1 0 0,0-1 1 0 0,0 1-1 0 0,0-1 0 0 0,0 1 1 0 0,0-1-1 0 0,0 1 1 0 0,0 0-1 0 0,1-1 0 0 0,-1 1 1 0 0,0-1 38 0 0,3 7-456 0 0,-1-3 217 0 0,0-1 105 0 0,0-1 78 0 0,-1-1 84 0 0,6 8-391 0 0,1-1 99 0 0,0 0 88 0 0,0 0 72 0 0,2 2 57 0 0,0 0 69 0 0,-7-6 13 0 0,1 0 0 0 0,0 1 1 0 0,-1 0-1 0 0,0-1 0 0 0,0 2 0 0 0,1 1-35 0 0,-2 1 190 0 0,-1 0 90 0 0,-2 2 150 0 0,0-8-301 0 0,0 0-1 0 0,1 0 0 0 0,-1 0 0 0 0,0 0 0 0 0,0 0 0 0 0,0 0-128 0 0,0 0 134 0 0,-1 0 0 0 0,1 0 0 0 0,0-1 0 0 0,-1 1-1 0 0,1 0 1 0 0,-1-1 0 0 0,1 0 0 0 0,-1 1 0 0 0,0-1-1 0 0,0 1-133 0 0,-5 1 389 0 0,0-2-60 0 0,5-2-136 0 0,1 1-38 0 0,-1-1 53 0 0,0-2-116 0 0,1 1-93 0 0,1-1-52 0 0,-1 1-33 0 0,1-6-252 0 0,0 6 251 0 0,0-8-446 0 0,0 2 176 0 0,0 0 41 0 0,0-7-212 0 0,2-3 33 0 0,-2 11 296 0 0,1 1 0 0 0,1 0 0 0 0,0-2 199 0 0,3-9-721 0 0,-1 9 305 0 0,-1 0-47 0 0,1 0-57 0 0,0 1-64 0 0,1 0-73 0 0,0 0-81 0 0,-2 3 197 0 0,1-1-43 0 0,-1 1-44 0 0,1 0-47 0 0,0 1-49 0 0,0-1-53 0 0,0 0-54 0 0,1 1-57 0 0,-3 2 369 0 0,-1-1-37 0 0,4-1-1242 0 0,-5 2 1763 0 0</inkml:trace>
  <inkml:trace contextRef="#ctx0" brushRef="#br2" timeOffset="39">7310 4859 484 0 0,'0'0'520'0'0,"0"0"-201"0"0,0 0 778 0 0,0 0-198 0 0,0 0-488 0 0,0 0-38 0 0,0 0-43 0 0,0 0-40 0 0,0 0 190 0 0,0 0-99 0 0,0 0-64 0 0,0 0 233 0 0,0 0-23 0 0,0 0 10 0 0,0 0-161 0 0,0 0 51 0 0,0-3 1112 0 0,0 1-921 0 0,0 1-292 0 0,0 0-45 0 0,0 0-39 0 0,0 1-76 0 0,0-1-86 0 0,-1 0-101 0 0,1-1 272 0 0,-1-1-36 0 0,-1-3 120 0 0,0 1-106 0 0,0-1-90 0 0,0-1-59 0 0,0-4-53 0 0,0-8-146 0 0,0 0 0 0 0,2-5 119 0 0,1-38-144 0 0,-1 53 129 0 0,2-28 0 0 0,5-25 15 0 0,0 6 20 0 0,-6 42 49 0 0,2-17 5 0 0,-2 21-25 0 0,0 0 34 0 0,-1-1 64 0 0,1 0 75 0 0,-1 1 92 0 0,0-1 109 0 0,0 11-398 0 0,0 0-131 0 0,0 0-11 0 0,0 0 20 0 0,0 0 27 0 0,0 0 4 0 0,0 0-6 0 0,0 0 6 0 0,0 0 11 0 0,0 0 34 0 0,0 0 1 0 0,0 0-40 0 0,0 0-27 0 0,0 0 0 0 0,0-1-103 0 0,0 0 89 0 0,0-4-19 0 0,0 3 151 0 0,0 1-67 0 0,2-5-253 0 0,-2 4 235 0 0,1 0 107 0 0,-1 1 16 0 0,0 1 35 0 0,0-1 38 0 0,0 0 42 0 0,1 1 48 0 0,-1-1 50 0 0,-1 4-203 0 0,0 0-41 0 0,-6 7-50 0 0,4-6 10 0 0,-12 20-249 0 0,1 0 121 0 0,1-3 107 0 0,1-1 70 0 0,-1 0 62 0 0,-1-1 55 0 0,12-18-108 0 0,2-1-297 0 0,1-1 56 0 0,-1 0-10 0 0,1-1 66 0 0,0-2-65 0 0,-1 2 82 0 0,3-4-162 0 0,1-1 33 0 0,2-7-150 0 0,-2 5 191 0 0,0 0 39 0 0,4-8-61 0 0,2-4 76 0 0,-4 11 17 0 0,7-9 129 0 0,-11 15-31 0 0,1 0-4 0 0,1-1 1 0 0,0 1 0 0 0,0-1 34 0 0,4-1-109 0 0,-8 6-7 0 0,0 2 36 0 0,1 0 68 0 0,0 2 24 0 0,2 17 385 0 0,-2-13-295 0 0,0-1-34 0 0,0-1-46 0 0,0 0-38 0 0,0 0-46 0 0,0 0-52 0 0,0-1-25 0 0,0 0-45 0 0,0 0-49 0 0,0 0-52 0 0,0 0-56 0 0,0 0-60 0 0,0 0-64 0 0,0-1-68 0 0,0 0 40 0 0,-1-1-52 0 0,1 1-58 0 0,0-1-61 0 0,-1-3 661 0 0,1 2-574 0 0,-1 1-34 0 0,3 5-1339 0 0</inkml:trace>
  <inkml:trace contextRef="#ctx0" brushRef="#br1" timeOffset="40">6108 3634 2460 0 0,'0'1'1354'0'0,"0"1"-448"0"0,0-1-103 0 0,0 0-97 0 0,0 1-92 0 0,0-1-86 0 0,0 0-80 0 0,0 1-76 0 0,-1-1-16 0 0,1 1-91 0 0,0-1-81 0 0,0 1-71 0 0,-1 0-59 0 0,1 0-71 0 0,0 0-77 0 0,-1 2-135 0 0,0-1-31 0 0,1 0 128 0 0,-1-1 76 0 0,1 0 68 0 0,0-1 64 0 0,0 1 72 0 0,-1 0 83 0 0,1-1 92 0 0,-1 10 193 0 0,0 0-87 0 0,0 0-79 0 0,1 0-67 0 0,-1 3-18 0 0,1-1-67 0 0,0 4-24 0 0,0 7 20 0 0,0-5-46 0 0,1 14-2 0 0,0-20-91 0 0,1-1-1 0 0,0 1 1 0 0,0-1 0 0 0,1 0-1 0 0,1 3-54 0 0,-3-14 1 0 0,5 17 13 0 0,-1-9-59 0 0,0-3-78 0 0,-3-5-44 0 0,1-1 34 0 0,0 0-47 0 0,1-2 99 0 0,-1-1 77 0 0,1-1 71 0 0,3-10 188 0 0,-5 9-192 0 0,8-15 162 0 0,-1-2-46 0 0,0 0-41 0 0,0 0-36 0 0,0-5-18 0 0,-1-1-34 0 0,14-56-12 0 0,-21 79-34 0 0,3-7-123 0 0,-3 9 120 0 0,-1 1 49 0 0,1 1 35 0 0,-1 0 49 0 0,9 52 371 0 0,-6-36-394 0 0,0-1-39 0 0,0 1-52 0 0,0 0-63 0 0,-2-12 40 0 0,8 31-35 0 0,-2-12-28 0 0,0-4-35 0 0,1-2-57 0 0,-4-11 67 0 0,-4-4 53 0 0,1 0 0 0 0,0 0 1 0 0,0 0-1 0 0,-1 0 0 0 0,1 0 1 0 0,0-1-1 0 0,0 1 0 0 0,0 0 1 0 0,1 0 37 0 0,2 0-94 0 0,0-2 51 0 0,-1-1 72 0 0,1-2 94 0 0,5-9 288 0 0,0-2-82 0 0,-2-1-73 0 0,-1 0-66 0 0,0-1-57 0 0,-1 0-50 0 0,0 1-41 0 0,-1-1-35 0 0,2-12 33 0 0,-3 6 119 0 0,2-22-159 0 0,-3 20 20 0 0,-2 4-41 0 0,-1 0-46 0 0,0 1-55 0 0,-2 0-68 0 0,2 10 92 0 0,-4-10-56 0 0,4 14 65 0 0,-1 0-48 0 0,0-3-133 0 0,2 8 136 0 0,-1 1-67 0 0,1-1-61 0 0,0 1-54 0 0,-1 0-46 0 0,1 0-42 0 0,-1 1-498 0 0,0 4-1886 0 0,0-4 2221 0 0,1 0 36 0 0,0 0-81 0 0,-1 1 105 0 0,1-1-172 0 0,-1 1-47 0 0,0 1-191 0 0,0 1-512 0 0</inkml:trace>
  <inkml:trace contextRef="#ctx0" brushRef="#br1" timeOffset="41">6530 3814 1420 0 0,'0'0'1496'0'0,"0"0"-640"0"0,0 0-59 0 0,0 0-57 0 0,0 0-56 0 0,0 0-53 0 0,0 0-52 0 0,1 0-49 0 0,-1 0-48 0 0,0 0-44 0 0,0 0-44 0 0,0 0-42 0 0,0-1-38 0 0,0 1-38 0 0,0 0-35 0 0,0 0-33 0 0,1 0 89 0 0,-1 0-89 0 0,0 0-77 0 0,0 0-65 0 0,0 0-55 0 0,1 0-51 0 0,0-1-240 0 0,-1 1 194 0 0,0 0 71 0 0,0 0 41 0 0,7-2 19 0 0,3-1 182 0 0,1-1 20 0 0,-4 2-181 0 0,-2 2-102 0 0,1 1-91 0 0,-3 1 55 0 0,0-2 55 0 0,1 0 42 0 0,13-1 142 0 0,-11 0-140 0 0,-1-2-42 0 0,-5 3 63 0 0,1 0 70 0 0,1-1 22 0 0,-1 1-63 0 0,-1 1 48 0 0,0 9 132 0 0,0 5 56 0 0,0 0-49 0 0,0 0-45 0 0,-1-1-37 0 0,1 4-7 0 0,-1 0-35 0 0,-1 7 168 0 0,-1 2-308 0 0,0-5 99 0 0,-2 14 26 0 0,0 0-39 0 0,-4 18-12 0 0,-3-2-44 0 0,11-49-50 0 0,-1 1 41 0 0,0 1-28 0 0,1-3-47 0 0,0 0-39 0 0,1 0-57 0 0,0-2-42 0 0,0 1 11 0 0,0-1-204 0 0,0 0 76 0 0,0 0 65 0 0,0-1 55 0 0,0 1 30 0 0,0 0 42 0 0,0 0-148 0 0,0-1 117 0 0,0 0 26 0 0,0 1-35 0 0,0-2-449 0 0,0-1 43 0 0,0-2-464 0 0,0 1 111 0 0,0-7-1144 0 0,0 7 1381 0 0,0 1-52 0 0,0 0-11 0 0,0 1-51 0 0,0-2-207 0 0,0-1-553 0 0</inkml:trace>
  <inkml:trace contextRef="#ctx0" brushRef="#br1" timeOffset="42">6501 3963 9357 0 0,'0'0'1116'0'0,"0"0"-416"0"0,0 0-295 0 0,0 0-37 0 0,0 0-51 0 0,0 0-62 0 0,0 0-102 0 0,0 0-40 0 0,0 0-1 0 0,0 0-45 0 0,0 0 57 0 0,0 0 47 0 0,0 0 63 0 0,0 0-218 0 0,0 0-103 0 0,5 1-245 0 0,1-1 279 0 0,0 1 39 0 0,17 1 53 0 0,-11-2-63 0 0,1-1-93 0 0,-5 0-38 0 0,-1-1-78 0 0,-1 0-15 0 0,-2 1 50 0 0,-1-1-2 0 0,1 1-43 0 0,-1 0-1 0 0,-1 0-43 0 0,1-1-50 0 0,0 1-57 0 0,0 0-88 0 0,0 0-76 0 0,0-1-108 0 0,-1 1-71 0 0,2 0-218 0 0,1-1-556 0 0</inkml:trace>
  <inkml:trace contextRef="#ctx0" brushRef="#br2" timeOffset="43">1048 5029 1108 0 0,'0'0'604'0'0,"0"0"369"0"0,0 0-456 0 0,0 0-249 0 0,0 0-57 0 0,0 0-14 0 0,0 0 29 0 0,0 0 44 0 0,0 0-48 0 0,0 0-68 0 0,0 0-64 0 0,0 0-20 0 0,0 0 61 0 0,0 0 50 0 0,0 0-34 0 0,0 0-69 0 0,0 0-8 0 0,0 0 123 0 0,1 0-85 0 0,-1 0-69 0 0,0 0-34 0 0,0 0-83 0 0,0 1 74 0 0,1-1 67 0 0,-1 0 103 0 0,0 0 96 0 0,0 0-82 0 0,0 0 37 0 0,0 0 39 0 0,0 0 43 0 0,0-1 46 0 0,0 1 48 0 0,0-1 283 0 0,0-1-60 0 0,0 0-56 0 0,0 0-55 0 0,0 0-51 0 0,0 0-50 0 0,0 0-46 0 0,0 0-46 0 0,-1-1 78 0 0,1 1-87 0 0,0-1-79 0 0,0 0-72 0 0,-1 0-63 0 0,1 0-55 0 0,0 0-47 0 0,0 0-40 0 0,-1-2-132 0 0,0-8-377 0 0,1 8 427 0 0,-1 1 88 0 0,1 0 82 0 0,0 0 102 0 0,0 2-24 0 0,0 0 32 0 0,0-29-168 0 0,0-35 93 0 0,3-13-70 0 0,4-22 166 0 0,-1 0 42 0 0,-4 63-119 0 0,-1 23-24 0 0,-1-20-65 0 0,0 25 49 0 0,0-1 61 0 0,0 4 12 0 0,0 0 45 0 0,0 0 54 0 0,0-1 59 0 0,0 8-207 0 0,0 0-63 0 0,0 0-68 0 0,0 1-252 0 0,0 0 75 0 0,0 4-349 0 0,0-3 251 0 0,0-1 36 0 0,-1 0 65 0 0,1 3-317 0 0,0-3 377 0 0,-1-1-36 0 0,1 1-50 0 0,0 0-61 0 0,0 0 64 0 0,0-1-37 0 0,0 1-41 0 0,0-1-46 0 0,0 1 25 0 0,0-1-36 0 0,0 0-39 0 0,0 1-42 0 0,1-1-42 0 0,-1 0-47 0 0,0 1-48 0 0,0-1-50 0 0,1 0 438 0 0,-1 1-234 0 0,0-1 124 0 0,0 1 27 0 0,0-1-81 0 0,0 0 69 0 0,0 0-54 0 0,0 1-191 0 0,0-1-324 0 0</inkml:trace>
  <inkml:trace contextRef="#ctx0" brushRef="#br2" timeOffset="44">1054 4480 1540 0 0,'0'0'709'0'0,"0"0"594"0"0,0 0-869 0 0,0 0 50 0 0,0 0-62 0 0,0 0-55 0 0,0 0-46 0 0,-1 0 317 0 0,1-1 918 0 0,0 1-1036 0 0,-1-1-16 0 0,1 1-78 0 0,0 0-230 0 0,-1 0-36 0 0,1 0-38 0 0,0 0-42 0 0,0 0-46 0 0,-1 0-50 0 0,1 0-55 0 0,0 0-56 0 0,-4 5 196 0 0,0 1-88 0 0,-1 1-111 0 0,-4 6-172 0 0,5-8 201 0 0,0 1 51 0 0,0 0 93 0 0,2-3 23 0 0,0 0 36 0 0,0 0 38 0 0,0-1 44 0 0,0 1-35 0 0,0-1-15 0 0,1-1 27 0 0,0-1 65 0 0,0 0 3 0 0,1 0-59 0 0,0 0-50 0 0,0 0-41 0 0,0-1-17 0 0,0-1-61 0 0,0 2 66 0 0,0-8-179 0 0,1-1-35 0 0,1-2-257 0 0,0 0 0 0 0,2-7 404 0 0,-1 6-172 0 0,1 0 95 0 0,-1 2 113 0 0,0-3-44 0 0,6-10 8 0 0,1 0 41 0 0,0 5 51 0 0,1 1 75 0 0,-11 17-163 0 0,0 0 1 0 0,0 0-1 0 0,1 0 0 0 0,-1 0 1 0 0,0 0-1 0 0,0-1 1 0 0,0 1-1 0 0,0 0 1 0 0,0 0-1 0 0,0 0 1 0 0,0 0-1 0 0,0 0 1 0 0,0 0-1 0 0,0 0 1 0 0,0 0-1 0 0,0 0 1 0 0,0 0-1 0 0,0 0 0 0 0,0 0 1 0 0,1 0-1 0 0,-1 0 1 0 0,0 0-1 0 0,0 0 1 0 0,0 0-1 0 0,0 0 1 0 0,0 0-1 0 0,0 0 1 0 0,0 0-1 0 0,0 0 1 0 0,0 0-1 0 0,0 0 1 0 0,0 0-1 0 0,1 0 1 0 0,-1 0-1 0 0,0 0 0 0 0,0 0-4 0 0,2 3 105 0 0,-1 5 21 0 0,0-4 0 0 0,0 1 121 0 0,1 5 209 0 0,1 0-96 0 0,-2-3-162 0 0,1 0-56 0 0,0 0-56 0 0,-1 1-60 0 0,2 5-27 0 0,4 19 101 0 0,-4-23-117 0 0,-1 1-56 0 0,1 0-94 0 0,0 1-118 0 0,-2-7-14 0 0,2 7-389 0 0,-1-7 351 0 0,-1 0-41 0 0,1 0-108 0 0,-1-2 157 0 0,0 0-50 0 0,1 0-54 0 0,-1 0-62 0 0,0 0-66 0 0,1 0-72 0 0,-1 0-79 0 0,1 0-83 0 0,-1-1-90 0 0,1 0-80 0 0,-1 0-271 0 0,2 1-704 0 0</inkml:trace>
  <inkml:trace contextRef="#ctx0" brushRef="#br2" timeOffset="45">2052 4981 620 0 0,'0'0'1189'0'0,"0"1"-257"0"0,0-1-54 0 0,0 0-53 0 0,0 0-53 0 0,0 0-49 0 0,0-1-50 0 0,0 1-47 0 0,0 0-45 0 0,0 0-44 0 0,0-1-44 0 0,0 1-40 0 0,0-1-40 0 0,-1 1-37 0 0,1-1-38 0 0,0 1-34 0 0,0-1 93 0 0,0 0-72 0 0,0 0-65 0 0,0 0-62 0 0,0-1-55 0 0,0 1-51 0 0,0 0-44 0 0,0-1-40 0 0,0 0-62 0 0,0 0-63 0 0,0-6-459 0 0,0 5 367 0 0,-1 1 130 0 0,1 0 49 0 0,0 0 65 0 0,0 0 84 0 0,0 0 100 0 0,0 1 113 0 0,-2-36-211 0 0,2-21-79 0 0,0 23-10 0 0,0 11-13 0 0,0-143 47 0 0,0 82-78 0 0,0-2-34 0 0,-2 37 51 0 0,1 29 88 0 0,-1 13 13 0 0,1 3-2 0 0,0 1 44 0 0,1 3-87 0 0,0 1-55 0 0,0 0-48 0 0,0-1-40 0 0,0 1-64 0 0,0 1-40 0 0,-1 0-510 0 0,0 0 268 0 0,1 0 176 0 0,0 0 78 0 0,-1-1 44 0 0,1 1 62 0 0,0-1 45 0 0,0 1 50 0 0,0-1 56 0 0,0 2-295 0 0,0 0 91 0 0,-1-1 62 0 0,0 2 56 0 0,0-1-12 0 0,1-1 88 0 0,-1 0-33 0 0,1 0-30 0 0,0-1-40 0 0,0 2-71 0 0,-1-1 81 0 0,0 1 141 0 0,0 1-53 0 0,-1 3-43 0 0,-4 5-36 0 0,-3 4-14 0 0,4-4-45 0 0,-5 8-82 0 0,7-15 133 0 0,1 2 0 0 0,-1-1 1 0 0,0 3 18 0 0,1-4 24 0 0,3-7 15 0 0,0-1-94 0 0,2-10-191 0 0,2 0 113 0 0,2-2 78 0 0,4-9 67 0 0,-3 6-35 0 0,1-3 31 0 0,0 2 9 0 0,1-1-17 0 0,-3 8 44 0 0,1 0 38 0 0,-6 11-59 0 0,-1 1 106 0 0,0 1 26 0 0,0 1 124 0 0,-1 1 49 0 0,0 0-162 0 0,0 0-86 0 0,0 0-72 0 0,0 0-76 0 0,0-1-82 0 0,0 7 210 0 0,1 0 47 0 0,1 17 367 0 0,0-14-312 0 0,0 0-89 0 0,-1-5-85 0 0,0-1-41 0 0,1 2-61 0 0,-1-1-66 0 0,1 0-73 0 0,0-1-82 0 0,0 1-90 0 0,0 0-97 0 0,0-1-107 0 0,0 1-113 0 0,-1-4 215 0 0,0 1-53 0 0,1-1-53 0 0,-1 0-51 0 0,1 1-509 0 0,1 1-727 0 0</inkml:trace>
  <inkml:trace contextRef="#ctx0" brushRef="#br2" timeOffset="46">3263 4998 208 0 0,'0'0'825'0'0,"0"0"-379"0"0,0 0 1048 0 0,0 0-936 0 0,0 0-69 0 0,0 0-63 0 0,0 0-60 0 0,0 0-52 0 0,0 0-49 0 0,0 0-42 0 0,0 0-34 0 0,0 0 54 0 0,0 0 54 0 0,0 0 218 0 0,0 0 125 0 0,0 0 15 0 0,0 0-363 0 0,0 0-38 0 0,0 0-43 0 0,0 0-40 0 0,0-2 75 0 0,0-17 200 0 0,0-1-52 0 0,0 1-50 0 0,0-1-46 0 0,0 0-42 0 0,0 1-39 0 0,0-21 116 0 0,0 4-131 0 0,0 1-69 0 0,0 1-54 0 0,0-59 59 0 0,0 54-49 0 0,-1-5-84 0 0,-4-57 105 0 0,4 86-108 0 0,1 11 20 0 0,-1-3-41 0 0,0 4 45 0 0,0-1 75 0 0,1 2 26 0 0,0-1 63 0 0,0 3-61 0 0,0 0-124 0 0,0 0-45 0 0,0 0-247 0 0,0 1 101 0 0,0-1 79 0 0,-1 3-74 0 0,0-2 59 0 0,0 5-701 0 0,0 0 123 0 0,1 0 113 0 0,0 0 101 0 0,2-1 91 0 0,-1 1 78 0 0,1-1 67 0 0,0 0 56 0 0,-1-4 34 0 0,0 0 80 0 0,0 0 73 0 0,0-1 67 0 0,-1 0 56 0 0,0 0 51 0 0,0 1 48 0 0,-1 0 42 0 0,0 2-100 0 0,0-1-57 0 0,-2 1-33 0 0,1 0-67 0 0,-3 4-50 0 0,-5 9 57 0 0,-4 8-72 0 0,1-1 31 0 0,5-8 82 0 0,1-3 62 0 0,-1 0 85 0 0,7-10 25 0 0,1-2-116 0 0,0-2-91 0 0,0 1-67 0 0,1-6-235 0 0,0 5 201 0 0,4-10-132 0 0,0 0 40 0 0,1-1 37 0 0,-1 1 33 0 0,6-13-26 0 0,0 0 86 0 0,23-42 99 0 0,-18 39-65 0 0,-14 24 24 0 0,2-2 15 0 0,-1 2 23 0 0,0 1 23 0 0,-1 2 38 0 0,-2 1-94 0 0,1 0-1 0 0,-1 0 0 0 0,0 0 0 0 0,0 0 1 0 0,0 0-1 0 0,0 0 0 0 0,0 0 0 0 0,0 0 0 0 0,0 0 1 0 0,0 1-1 0 0,0-1 0 0 0,0 0 0 0 0,1 0 1 0 0,-1 0-1 0 0,0 0 0 0 0,0 0 0 0 0,0 0 0 0 0,0 0 1 0 0,0 0-1 0 0,0 1 0 0 0,0-1 0 0 0,0 0 0 0 0,0 0 1 0 0,0 0-1 0 0,0 0 0 0 0,0 0 0 0 0,0 0 1 0 0,0 1-1 0 0,0-1 0 0 0,0 0 0 0 0,0 0-12 0 0,0 7 310 0 0,1-2-58 0 0,0 4 189 0 0,0-1-81 0 0,0-1-123 0 0,0 1-42 0 0,0-1-38 0 0,0 0-34 0 0,1 7 34 0 0,1 1-89 0 0,-2-8-82 0 0,3 14 36 0 0,-1-8-83 0 0,-2-7-12 0 0,0-1-39 0 0,0 1-45 0 0,1-1-53 0 0,-1 0-11 0 0,0-1-46 0 0,1 1-51 0 0,-1-1-54 0 0,1 1-60 0 0,-1-1-62 0 0,1 0-68 0 0,0 1-71 0 0,-2-4 335 0 0,1 1-206 0 0,0 0-51 0 0,0 0-66 0 0,0-1-81 0 0,0 0-22 0 0,1 0-66 0 0,-1-1-221 0 0,1 0-578 0 0,-1 0 1545 0 0</inkml:trace>
  <inkml:trace contextRef="#ctx0" brushRef="#br2" timeOffset="47">4238 4945 3468 0 0,'0'0'1301'0'0,"0"0"-543"0"0,0 0-358 0 0,0 0-57 0 0,0 0-49 0 0,0 0-43 0 0,0 0 154 0 0,0 0-86 0 0,0 0 233 0 0,0 0-74 0 0,0 0-67 0 0,-1 0-60 0 0,1-1-57 0 0,0 1-52 0 0,0 0-45 0 0,0-1-42 0 0,0 1-36 0 0,0-1-18 0 0,0 1-37 0 0,0-1-15 0 0,-1-1-17 0 0,1 2 14 0 0,0-1 43 0 0,-2-4 144 0 0,1-2-57 0 0,1 0-52 0 0,0 0-47 0 0,0-3-38 0 0,-1-26 85 0 0,1-1-1 0 0,2-3-123 0 0,4-35 105 0 0,-3 43-92 0 0,8-135 45 0 0,-10 111 11 0 0,0 0 69 0 0,0 45-35 0 0,-1-1 7 0 0,0 4 1 0 0,-1-1 100 0 0,-1 5-64 0 0,0 0 34 0 0,2 3-183 0 0,-1 1-83 0 0,1 0-66 0 0,-1 1-50 0 0,0 4-763 0 0,0-3 666 0 0,1-1 206 0 0,0 0 51 0 0,-1 0-247 0 0,0 1 85 0 0,1 1 78 0 0,-1-1 71 0 0,1 0 65 0 0,0 1 58 0 0,-1-1 50 0 0,1 0 45 0 0,0-2-26 0 0,-1 0 90 0 0,0 1-98 0 0,-1 1-76 0 0,1 1-53 0 0,-3 4-93 0 0,3-5 100 0 0,1-1-2 0 0,-3 6-16 0 0,-1-1 0 0 0,-2 5 10 0 0,-19 24 43 0 0,17-25-23 0 0,-6 8 51 0 0,5-6 0 0 0,0-1 77 0 0,6-6 28 0 0,2-5-103 0 0,1 0-34 0 0,-1-2-43 0 0,2-1-156 0 0,1-5-510 0 0,2 1 100 0 0,0-1 108 0 0,0 1 121 0 0,-1 3 200 0 0,0-1 47 0 0,4-7-214 0 0,1-1 66 0 0,0 0 57 0 0,1 1 48 0 0,1-3 23 0 0,0 1 41 0 0,5-6-57 0 0,3-1 130 0 0,-15 18-18 0 0,4-4-55 0 0,-7 6 64 0 0,1 1 0 0 0,-1 0 0 0 0,1-1 0 0 0,-1 1 0 0 0,1 0-1 0 0,-1-1 1 0 0,1 1 0 0 0,0 0 0 0 0,-1 0 0 0 0,1 0 0 0 0,-1 0 0 0 0,1-1-1 0 0,0 1 10 0 0,1 2 56 0 0,0 2 87 0 0,0 7 287 0 0,-1-5-120 0 0,0 0-231 0 0,1 1 35 0 0,3 21 573 0 0,-2-17-509 0 0,-2-6-135 0 0,0 1-41 0 0,0-1-47 0 0,0 1-55 0 0,0-1-61 0 0,0 0-69 0 0,0-1 34 0 0,0-1-35 0 0,0 1-38 0 0,0-1-41 0 0,0 1-42 0 0,0-1-44 0 0,0 1-46 0 0,0-1-50 0 0,0 0-118 0 0,0 0-78 0 0,0-1 166 0 0,-1-1-65 0 0,1 1-73 0 0,0-1-63 0 0,0 1-204 0 0,0 0-531 0 0,-1-2 1454 0 0</inkml:trace>
  <inkml:trace contextRef="#ctx0" brushRef="#br2" timeOffset="48">5183 4886 4592 0 0,'0'0'1219'0'0,"0"0"-854"0"0,0 0-34 0 0,0 0 23 0 0,0 0-59 0 0,0 0-53 0 0,0 0-43 0 0,0 0 95 0 0,0 0-92 0 0,0 0 118 0 0,0 0-117 0 0,0 0 57 0 0,0 0 61 0 0,0 0 46 0 0,0 0 403 0 0,0 0-447 0 0,0 0-70 0 0,0 0-77 0 0,0 0-50 0 0,0-3 106 0 0,-2-5 88 0 0,1 0-57 0 0,0-1-51 0 0,0 0-47 0 0,-1-4 4 0 0,1-1-78 0 0,1-1-63 0 0,0 2-46 0 0,0-42 95 0 0,0 1-67 0 0,0-123-159 0 0,0 101 142 0 0,0 31 58 0 0,0-1 58 0 0,-1 39 61 0 0,0 5-78 0 0,-1 0 44 0 0,3 3-661 0 0,-1-1 63 0 0,0 2 60 0 0,-1-1 54 0 0,1 1 52 0 0,-1 0 47 0 0,0-1 44 0 0,0 1 39 0 0,0 1-31 0 0,0 0 76 0 0,0 0 60 0 0,0-1 42 0 0,1 0 293 0 0,0 0-74 0 0,-1 0-65 0 0,1 0-54 0 0,-1 1-43 0 0,-1 0-48 0 0,-2 6-150 0 0,2-5 109 0 0,1-2 62 0 0,0 0 36 0 0,-3 7-71 0 0,-1 1 0 0 0,0-1 24 0 0,-11 18 45 0 0,-5 8 127 0 0,18-31-106 0 0,2-3-77 0 0,1-1-48 0 0,1-3-151 0 0,2-3-299 0 0,0 0 117 0 0,0-1 103 0 0,1 1 86 0 0,0-1 50 0 0,1-1 75 0 0,10-13 20 0 0,-12 15 22 0 0,1 0-34 0 0,0 1-46 0 0,-1-1-59 0 0,13-18 18 0 0,0 1 103 0 0,-1 2 65 0 0,3-1 70 0 0,1-2-81 0 0,-17 23 2 0 0,-1-1 0 0 0,0 1 0 0 0,1 0 0 0 0,-1 0 0 0 0,0 0 0 0 0,1 0-1 0 0,1-1-1 0 0,3 0 98 0 0,-5 3 6 0 0,-1-1-36 0 0,1 6 89 0 0,-1-6-115 0 0,2 20 672 0 0,-1-2-122 0 0,0-9-346 0 0,0 0-50 0 0,1 3-32 0 0,-1-5-131 0 0,0-1-37 0 0,0 1-59 0 0,0 0-71 0 0,1 1-78 0 0,0-1-83 0 0,0 0-91 0 0,0 0-98 0 0,0 0-104 0 0,1 0-112 0 0,-2-4 172 0 0,1 0-61 0 0,-1 0-74 0 0,1 0-86 0 0,0-1 83 0 0,-1 0-51 0 0,2 0-192 0 0,0 1-509 0 0</inkml:trace>
  <inkml:trace contextRef="#ctx0" brushRef="#br2" timeOffset="49">6269 5033 3412 0 0,'0'0'985'0'0,"0"0"-361"0"0,0 0-139 0 0,0 0-45 0 0,0 0 36 0 0,0 0-75 0 0,0 0-65 0 0,0 0-56 0 0,0 0-43 0 0,0 0-37 0 0,0 0 122 0 0,0 0 195 0 0,0 0-247 0 0,0 0 35 0 0,0 0 54 0 0,0 0-37 0 0,0 0-38 0 0,0 0-33 0 0,0-1 155 0 0,0 1-110 0 0,0 0-145 0 0,0-1-40 0 0,0 1 18 0 0,0-1-94 0 0,0-1 17 0 0,0 1 13 0 0,0 0 53 0 0,-1-4 107 0 0,0-1-63 0 0,0 0-55 0 0,1 0-46 0 0,0-1-37 0 0,0 0-38 0 0,0-15-111 0 0,0 14 106 0 0,0 0 51 0 0,2-40-17 0 0,0 10 59 0 0,1-41 81 0 0,1 17-38 0 0,-3 21-81 0 0,-1 16 3 0 0,1-12-25 0 0,0-25-10 0 0,-2 21 63 0 0,0 32-9 0 0,0 1 49 0 0,-1-1 91 0 0,1-1 89 0 0,1 10-197 0 0,0 0-50 0 0,0 0-45 0 0,0-1-39 0 0,0 1-49 0 0,-1 0-34 0 0,1 1-344 0 0,-1-1 265 0 0,1 0 56 0 0,0 0 98 0 0,-1 0 48 0 0,1 0 46 0 0,0 0 47 0 0,0 0 52 0 0,0-1 57 0 0,0-3-482 0 0,0-1 56 0 0,0-2-48 0 0,0 0 105 0 0,0-2 61 0 0,3-4 23 0 0,-4 17 147 0 0,-1 0-44 0 0,-2 5-87 0 0,0 1-93 0 0,-10 16-317 0 0,9-18 376 0 0,1 0 51 0 0,-2 1 78 0 0,4-5 33 0 0,-1-1 34 0 0,2-1-57 0 0,-3 3 73 0 0,1-2 17 0 0,0-1 56 0 0,1-1 101 0 0,1-1-105 0 0,1-1-100 0 0,0-1-87 0 0,0 0-113 0 0,1 1 99 0 0,0-5-527 0 0,1 1 1 0 0,0-1 0 0 0,1-2 551 0 0,1 0-478 0 0,0 0 97 0 0,-2 2 183 0 0,1 0 90 0 0,1-2-65 0 0,-1 1 33 0 0,5-7-59 0 0,2-3 65 0 0,7-6 20 0 0,-6 10-53 0 0,-10 12 157 0 0,0 1 0 0 0,0-1 0 0 0,0 0 1 0 0,0 1-1 0 0,0-1 0 0 0,0 1 0 0 0,-1 0 0 0 0,2-1 10 0 0,4 1 16 0 0,-6 0-1 0 0,0 1 1 0 0,0-1-1 0 0,1 0 0 0 0,-1 0 1 0 0,0 1-1 0 0,0-1 1 0 0,1 0-1 0 0,-1 1 0 0 0,0-1 1 0 0,0 0-1 0 0,0 1 1 0 0,0-1-1 0 0,1 0 0 0 0,-1 1 1 0 0,0-1-1 0 0,0 0 1 0 0,0 1-1 0 0,0-1 0 0 0,0 1-15 0 0,2 9 269 0 0,-2-7-128 0 0,0 0-27 0 0,3 13 465 0 0,-1-5-245 0 0,-1-2-131 0 0,1 0-101 0 0,0-3-102 0 0,-1 0-59 0 0,1-1-65 0 0,0 0-73 0 0,0 1-80 0 0,0-1-88 0 0,0 0-95 0 0,0 0-102 0 0,0-2 68 0 0,-1-1-86 0 0,1 0-102 0 0,0 0-115 0 0,0 0 69 0 0,0-1-66 0 0,0 0-224 0 0,3 1-582 0 0</inkml:trace>
  <inkml:trace contextRef="#ctx0" brushRef="#br1" timeOffset="50">4026 3646 5481 0 0,'0'0'1414'0'0,"0"0"-984"0"0,0 0-36 0 0,0 0 37 0 0,0 0-68 0 0,0 0-68 0 0,0 0-69 0 0,0 0-92 0 0,0 0-35 0 0,0 0-17 0 0,0 0-9 0 0,0 1 89 0 0,0 2 189 0 0,-1 1-95 0 0,1-1-79 0 0,-1 1-60 0 0,-1 13 146 0 0,2 3-131 0 0,2 99 644 0 0,1-79-563 0 0,1-1-42 0 0,2 2 6 0 0,-2-24-128 0 0,0-5-59 0 0,0 0-54 0 0,-2-8 4 0 0,1-2 48 0 0,-3-2 16 0 0,0 0-1 0 0,0 0 1 0 0,1 0 0 0 0,-1 0-1 0 0,0 0 1 0 0,0 0-1 0 0,0 0 1 0 0,0 0-1 0 0,1 0 1 0 0,-1 0-1 0 0,0 0 1 0 0,0 0-1 0 0,0 0 1 0 0,1 0 0 0 0,-1 0-1 0 0,0 0 1 0 0,0-1-1 0 0,0 1 1 0 0,0 0-1 0 0,0 0 1 0 0,1 0-1 0 0,-1 0 1 0 0,0 0 0 0 0,0-1-1 0 0,0 1-3 0 0,3-5 145 0 0,1-4 123 0 0,-3 6-147 0 0,2-6 195 0 0,0 0-50 0 0,0 0-45 0 0,0 0-42 0 0,2-5 23 0 0,-1 0-67 0 0,0 0-52 0 0,0 0-37 0 0,2-10-16 0 0,0 1-6 0 0,1-7-24 0 0,-4 17 50 0 0,-2 10-23 0 0,0 0-1 0 0,-1 0 1 0 0,1 1 0 0 0,-1-1 0 0 0,1-3-27 0 0,-1 3 29 0 0,0 3 62 0 0,0 2 176 0 0,1 1-97 0 0,-1-1-111 0 0,0 0-61 0 0,0-1-61 0 0,0 10 341 0 0,1 0-63 0 0,0 0-56 0 0,0 1-50 0 0,0-1-45 0 0,1 0-38 0 0,3 11-66 0 0,3 9-171 0 0,-4-20 78 0 0,0-2-78 0 0,0-5-126 0 0,0-3 98 0 0,0-2 89 0 0,-1-2 80 0 0,1-1 70 0 0,-1-2 61 0 0,0 1 51 0 0,0 1 42 0 0,-3 4-135 0 0,8-18 357 0 0,0 0-107 0 0,0-1-88 0 0,-1 0-68 0 0,1-5-39 0 0,8-31 22 0 0,-8 25-103 0 0,0-1 33 0 0,-1-6 151 0 0,3-28-177 0 0,-7 20 40 0 0,-1 0-70 0 0,-3 0-108 0 0,1 40 50 0 0,0 1 70 0 0,-1-2 57 0 0,-1-3 72 0 0,-1 2-44 0 0,0 4-107 0 0,0 1-74 0 0,-1 2-97 0 0,0 2-350 0 0,2 2 46 0 0,-3 7-479 0 0,4-7 412 0 0,-4 10-935 0 0,1 0-84 0 0,2 0-83 0 0,0 1-85 0 0,1-8 626 0 0,0 4-652 0 0</inkml:trace>
  <inkml:trace contextRef="#ctx0" brushRef="#br1" timeOffset="51">4436 3716 5585 0 0,'0'0'1637'0'0,"0"0"-1135"0"0,0 0-38 0 0,0 0-24 0 0,0 0-49 0 0,0 0-48 0 0,0 0-44 0 0,0 0-41 0 0,0 0-38 0 0,-1 0 118 0 0,1 0-128 0 0,0 0-81 0 0,-1 0-43 0 0,0 0-78 0 0,1 0 28 0 0,0 0 68 0 0,-1 0 104 0 0,-3 1 203 0 0,1 1-52 0 0,-1-1-51 0 0,0 1-47 0 0,1 0-42 0 0,-1-1-40 0 0,-3 3 77 0 0,1-1-124 0 0,0 1-71 0 0,1 0-50 0 0,-9 10-65 0 0,9-8 60 0 0,-6 9-23 0 0,10-13-3 0 0,0 0 0 0 0,0 0-1 0 0,0 0 1 0 0,0 0 0 0 0,1 0 0 0 0,-2 2 20 0 0,0 4-80 0 0,1-2-44 0 0,-1 4-116 0 0,2-8 166 0 0,0 0 1 0 0,0-1 0 0 0,0 1 0 0 0,0-1 0 0 0,1 1 0 0 0,-1 0 0 0 0,0-1 0 0 0,1 1 0 0 0,-1-1 0 0 0,1 1 0 0 0,-1-1 0 0 0,1 1 0 0 0,-1-1 0 0 0,1 1 0 0 0,0-1 0 0 0,0 1 73 0 0,3 3-281 0 0,1-1-34 0 0,-1-1-11 0 0,-1 0 35 0 0,5 3-196 0 0,0 0 116 0 0,-1 0 98 0 0,2 1 60 0 0,0 0 89 0 0,2 1 58 0 0,4 6 46 0 0,-10-8-29 0 0,-1 0 104 0 0,-2 1 99 0 0,0 0 93 0 0,-2 0 89 0 0,-1 0 85 0 0,-2 0 78 0 0,-1 0 75 0 0,0-3-273 0 0,0 1-46 0 0,-1-1-43 0 0,0 0-38 0 0,-5 4 73 0 0,0-1-107 0 0,-4 0-71 0 0,6-3-53 0 0,-1 0 0 0 0,-4 0-16 0 0,10-3-63 0 0,-6 1-97 0 0,6-1 62 0 0,0-1-46 0 0,-1 0-120 0 0,3 0 89 0 0,-1 0-33 0 0,0-1-37 0 0,1 0-40 0 0,-1 0-43 0 0,1-1-48 0 0,0 1-54 0 0,0-1-68 0 0,0-1-81 0 0,0 1-97 0 0,1 2 506 0 0,0-2-507 0 0,-1 0-66 0 0,0 0-213 0 0,0-2-549 0 0</inkml:trace>
  <inkml:trace contextRef="#ctx0" brushRef="#br1" timeOffset="52">4971 3555 4652 0 0,'0'13'489'0'0,"0"0"76"0"0,1 10 508 0 0,2 30 1611 0 0,-2-36-1934 0 0,0-1-86 0 0,1-1-170 0 0,0-1-114 0 0,-1-6-239 0 0,0-1-38 0 0,0 0-39 0 0,0 0-42 0 0,1 11-33 0 0,1 4-36 0 0,-2-18 27 0 0,0 0 0 0 0,0 0 0 0 0,0 0-1 0 0,1 1 21 0 0,-1-3-130 0 0,0 1 72 0 0,0-1 57 0 0,1 1 120 0 0,-2-3-109 0 0,1 0 1 0 0,-1 0-1 0 0,0 0 0 0 0,0 0 1 0 0,0 0-1 0 0,0 0 0 0 0,1 0 0 0 0,-1 0 1 0 0,0 0-1 0 0,0 1 0 0 0,0-1 1 0 0,1 0-1 0 0,-1 0 0 0 0,0-1 0 0 0,0 1 1 0 0,0 0-1 0 0,0 0 0 0 0,1 0 1 0 0,-1 0-1 0 0,0 0 0 0 0,0 0 0 0 0,0 0 1 0 0,0 0-1 0 0,1 0 0 0 0,-1 0 1 0 0,0 0-11 0 0,3-3 87 0 0,-1 0 41 0 0,0 1 1 0 0,0-1-1 0 0,-1 0 0 0 0,1 1 1 0 0,0-1-1 0 0,-1 0 0 0 0,0-1-128 0 0,3-6 258 0 0,0 1-53 0 0,-2 3-100 0 0,0-1-43 0 0,9-24 142 0 0,-5 10-53 0 0,0 0 1 0 0,-2-1-1 0 0,1-6-151 0 0,-1-12 236 0 0,-3 30-210 0 0,0 6 27 0 0,0-1 92 0 0,-1 5-77 0 0,0 2-234 0 0,0 4 10 0 0,0-3 75 0 0,0 9 20 0 0,0 1 73 0 0,2 30 231 0 0,-1-25-200 0 0,1-6-41 0 0,3 36-33 0 0,3 0-84 0 0,-5-35 0 0 0,1 1 0 0 0,2 4 115 0 0,3 4-167 0 0,1-1-39 0 0,-9-20 179 0 0,4 6-287 0 0,-3-6 265 0 0,0-1 40 0 0,-1-1 55 0 0,1-1 70 0 0,2-6 176 0 0,-1-1-39 0 0,1 1-37 0 0,-1-1-33 0 0,3-9 96 0 0,-1-1-97 0 0,0 4-88 0 0,-2 0-33 0 0,7-29 48 0 0,-5 25-97 0 0,5-32 46 0 0,-4 17-58 0 0,-2 5-61 0 0,-1-1-85 0 0,-3 26-87 0 0,0-1 67 0 0,1 0 57 0 0,-1 1 48 0 0,1-5 38 0 0,1-12 122 0 0,-1 16-107 0 0,-1-1-47 0 0,1 0-65 0 0,-1 1-80 0 0,1 1 12 0 0,-1 0-48 0 0,0 1-53 0 0,0-1-60 0 0,1 1 11 0 0,-1 1-48 0 0,0-1-50 0 0,0 0-53 0 0,0 1-56 0 0,0-1-58 0 0,0 1-62 0 0,0-1-65 0 0,0 8-611 0 0,0-1 344 0 0,-1-2 538 0 0,1 0-33 0 0,0 0-37 0 0,-1 0-44 0 0,0 1-83 0 0,0 1-55 0 0,0 0-195 0 0,-1 3-511 0 0</inkml:trace>
  <inkml:trace contextRef="#ctx0" brushRef="#br1" timeOffset="53">5341 3691 7861 0 0,'0'0'1485'0'0,"0"0"-561"0"0,0 0-229 0 0,0 0-93 0 0,0 0-281 0 0,0 0-44 0 0,0 0-40 0 0,0 0-38 0 0,0 0-37 0 0,0 0-34 0 0,0 0 36 0 0,0 0-103 0 0,0 0-140 0 0,0 0 93 0 0,-1 1 44 0 0,0 8 158 0 0,-1 3-22 0 0,0 3 17 0 0,0-2-35 0 0,1 0 16 0 0,-1 3 59 0 0,1-3-212 0 0,1 1-39 0 0,-1 13-96 0 0,3-5-44 0 0,-1-17 89 0 0,0-1 0 0 0,0 1 0 0 0,1-1 1 0 0,-1 1-1 0 0,2 3 51 0 0,2 1-36 0 0,0 0-47 0 0,-3-6 16 0 0,0 1-1 0 0,0-1 0 0 0,1 0 0 0 0,-1 0 68 0 0,0-2-44 0 0,0 1-1 0 0,-1-1 0 0 0,1 1 1 0 0,0-1-1 0 0,-1 0 1 0 0,1 0-1 0 0,0 0 0 0 0,0 0 1 0 0,0 0-1 0 0,0 0 1 0 0,0-1-1 0 0,0 1 0 0 0,0-1 1 0 0,0 0-1 0 0,0 1 0 0 0,1-1 45 0 0,2-1-43 0 0,-1-2 48 0 0,1-1 48 0 0,-1-5 86 0 0,-3 6-82 0 0,0-1 0 0 0,0 1 0 0 0,0-1 0 0 0,-1 0-57 0 0,1-2 32 0 0,0 1-40 0 0,-2-1 46 0 0,1 5-27 0 0,0 0-1 0 0,0 0 0 0 0,0 0 1 0 0,-1 0-1 0 0,1 0 0 0 0,0 1 1 0 0,-1-1-1 0 0,1 0 0 0 0,-1 0 1 0 0,1 0-1 0 0,-1 1 0 0 0,1-1 1 0 0,-1 0-1 0 0,1 1 1 0 0,-1-1-1 0 0,0 0 0 0 0,1 1 1 0 0,-1-1-1 0 0,0 1 0 0 0,1-1 1 0 0,-1 1-1 0 0,0 0 0 0 0,0-1-10 0 0,-5 0 17 0 0,-1 1-71 0 0,1 2-96 0 0,3 0 32 0 0,1 0-32 0 0,0 0-21 0 0,0 0 1 0 0,1 0 0 0 0,0 0 0 0 0,-1 0 0 0 0,1 0 0 0 0,-1 2 170 0 0,0 1-389 0 0,0 0-48 0 0,1 2-195 0 0,1-3 271 0 0,-1 0-33 0 0,1-1-37 0 0,0 1-41 0 0,0 0-44 0 0,0 0-47 0 0,0-1 71 0 0,0-1-48 0 0,0 0-52 0 0,1 0-58 0 0,1 2-510 0 0,3 1-743 0 0</inkml:trace>
  <inkml:trace contextRef="#ctx0" brushRef="#br2" timeOffset="54">4234 641 6081 0 0,'0'0'915'0'0,"0"0"-396"0"0,0 0-256 0 0,0 0-44 0 0,0 0 117 0 0,0 0-129 0 0,0 0 51 0 0,0 0 150 0 0,0 0 42 0 0,0 0-175 0 0,0 0 39 0 0,0 0 393 0 0,0 0-287 0 0,0 0-170 0 0,0 0 5 0 0,0 0-74 0 0,0 0-77 0 0,-1 0-56 0 0,-2 3-39 0 0,4-2 20 0 0,8-1 62 0 0,-2 0-33 0 0,20-1 151 0 0,1-2 0 0 0,2-1-209 0 0,13-4 164 0 0,0 0-43 0 0,-2 0-54 0 0,10-3-33 0 0,72-11 29 0 0,-39 12-67 0 0,-44 8-21 0 0,19 3-137 0 0,-44 1 101 0 0,-9 1 78 0 0,-3-1 34 0 0,-1 1 40 0 0,-2 0 304 0 0,0-2-332 0 0,0-1 0 0 0,0 0 0 0 0,0 1 0 0 0,0-1-1 0 0,-1 0 1 0 0,1 1 0 0 0,0-1 0 0 0,0 0 0 0 0,-1 1-1 0 0,1-1 1 0 0,0 0 0 0 0,0 0 0 0 0,-1 1-1 0 0,1-1 1 0 0,0 0 0 0 0,-1 0 0 0 0,1 0 0 0 0,-1 1-63 0 0,-1 0 332 0 0,0 0-205 0 0,1-1-32 0 0,-1 0-39 0 0,1 1-44 0 0,0-1-49 0 0,0 0-56 0 0,-2 0 93 0 0,1 0-80 0 0,0-1-73 0 0,1 1-65 0 0,-1-1-61 0 0,0 0-52 0 0,1 0-48 0 0,0 0-39 0 0,-1-1-127 0 0,1 0-36 0 0,-4-10-2282 0 0,5 11 2604 0 0,-1-1-36 0 0,1 1-37 0 0,-1 0-34 0 0,1 0-35 0 0,-1 0-33 0 0,0-2-530 0 0,1 2 257 0 0,-1-1-50 0 0,0 0-51 0 0,0 0-46 0 0,1 0 171 0 0,-1 0 34 0 0,-1-4-1184 0 0</inkml:trace>
  <inkml:trace contextRef="#ctx0" brushRef="#br2" timeOffset="55">4509 238 3612 0 0,'0'0'1170'0'0,"0"0"-475"0"0,0 0-318 0 0,0 0-43 0 0,0 0 231 0 0,0 0-186 0 0,0 0 116 0 0,0 0 265 0 0,0 0 29 0 0,0 0 103 0 0,0 0 77 0 0,0 0-513 0 0,0 0-50 0 0,0 0-67 0 0,0 0-79 0 0,-1 1-84 0 0,0 1-76 0 0,-2 2-67 0 0,-1 1-65 0 0,4-5 10 0 0,0 0-1 0 0,-1 1 0 0 0,1-1 1 0 0,0 1-1 0 0,0-1 0 0 0,0 1 1 0 0,-1-1-1 0 0,1 1 0 0 0,0-1 1 0 0,0 1-1 0 0,0-1 0 0 0,0 1 1 0 0,0-1-1 0 0,0 1 0 0 0,0-1 1 0 0,0 1-1 0 0,0-1 0 0 0,0 1 23 0 0,0 3-117 0 0,-2 21 189 0 0,1 1 34 0 0,-3 52 302 0 0,3-47-260 0 0,0-1-33 0 0,-2 10-43 0 0,-2 47 106 0 0,1-29-30 0 0,1-10 12 0 0,0 0 48 0 0,1-14-70 0 0,0-7-61 0 0,1 0-34 0 0,0-1-36 0 0,1 1-36 0 0,-1-7-58 0 0,1-5 2 0 0,0-4-39 0 0,0-3-49 0 0,1 1-82 0 0,0-2-226 0 0,0-5 288 0 0,0 0-40 0 0,1 0-136 0 0,0-1-114 0 0,-1-1 190 0 0,0-1-39 0 0,1 1-42 0 0,-1-1-46 0 0,5-6-806 0 0,-3 3 624 0 0,-1 1 215 0 0,-1 0-53 0 0,1 0-62 0 0,-1-1-72 0 0,1-1-60 0 0,0-1-67 0 0,0-1-206 0 0,2-5-527 0 0</inkml:trace>
  <inkml:trace contextRef="#ctx0" brushRef="#br2" timeOffset="56">4300 38 2736 0 0,'-1'0'671'0'0,"-1"0"-62"0"0,0 0 508 0 0,-1-1-126 0 0,0 1-119 0 0,0 0-110 0 0,0-1-105 0 0,0 1-95 0 0,0 0-89 0 0,0-1 0 0 0,-1 1-109 0 0,1-1-94 0 0,-1 1-80 0 0,0 0-54 0 0,0-1-63 0 0,-10 3-17 0 0,10-1-14 0 0,0 0 32 0 0,1 0 46 0 0,2-1-112 0 0,-11 6 51 0 0,0 2-57 0 0,4 0-37 0 0,-1-1 0 0 0,2 1 0 0 0,-1 1-1 0 0,-6 9 36 0 0,-11 22-86 0 0,-9 23 66 0 0,3 3 30 0 0,11-21-43 0 0,7-11 87 0 0,2-4 150 0 0,-5 25-204 0 0,4-3 46 0 0,9-36-149 0 0,0 9 103 0 0,3-11-70 0 0,-1 1-1 0 0,1-1 1 0 0,1 1 0 0 0,0-1 0 0 0,2 8 70 0 0,3 6-61 0 0,2 0 57 0 0,-1-8 16 0 0,1-1-1 0 0,0 0 0 0 0,1-1 0 0 0,1 0 0 0 0,0-1 0 0 0,1 0 1 0 0,6 6-12 0 0,-3-6 10 0 0,0-1 1 0 0,14 11-11 0 0,-11-11-23 0 0,1-2 0 0 0,11 7 23 0 0,3-1 35 0 0,2 0-38 0 0,7 0-39 0 0,-11-6-69 0 0,4-1 111 0 0,-9-5-65 0 0,0-1 0 0 0,0-2-1 0 0,10 1 66 0 0,-14-4-21 0 0,1-1-1 0 0,10-2 22 0 0,-17 0 50 0 0,1-2-1 0 0,-1 0 1 0 0,1-1 0 0 0,-1-1-1 0 0,0 0 1 0 0,0-1-1 0 0,10-7-49 0 0,5-4 114 0 0,1-2-114 0 0,28-21 51 0 0,-48 32-49 0 0,65-48 9 0 0,-45 31 48 0 0,-18 11 61 0 0,-2 0 40 0 0,-7 7-59 0 0,0 1 0 0 0,-1-1 0 0 0,0 0 0 0 0,0 0 0 0 0,0 0 0 0 0,0-4-101 0 0,0-1 353 0 0,2-11-353 0 0,-2-1 189 0 0,-1 4-77 0 0,-1 1-56 0 0,0-22 160 0 0,0 0-42 0 0,-2-2 56 0 0,-2 1 0 0 0,-2-6-230 0 0,-3-7 236 0 0,2 30 82 0 0,-6-19-318 0 0,4 19 420 0 0,-8-16-420 0 0,6 18 504 0 0,-11-16-504 0 0,10 20 283 0 0,-1 1 0 0 0,-1-1-283 0 0,5 10 174 0 0,-6-7-174 0 0,-11-7 86 0 0,-1 3-71 0 0,-2 3-55 0 0,-6-1-60 0 0,7 7-202 0 0,-26-7 302 0 0,33 12-295 0 0,0 2-1 0 0,-10-1 296 0 0,5 3-241 0 0,1 2-55 0 0,9 1 76 0 0,0 0-34 0 0,0 1-39 0 0,1 1-42 0 0,0 1-48 0 0,0 0-52 0 0,0 2-58 0 0,1 0-61 0 0,-5 6-293 0 0,11-7 459 0 0,2 0 71 0 0,0-1-49 0 0,1 1-115 0 0,-1 1-95 0 0,1 0-114 0 0,2-3 296 0 0,0 0-35 0 0,-2 3-546 0 0,-1 1-620 0 0</inkml:trace>
  <inkml:trace contextRef="#ctx0" brushRef="#br1" timeOffset="57">864 3579 1552 0 0,'0'-1'1113'0'0,"0"1"-457"0"0,0 0-36 0 0,0 0-37 0 0,0-1-34 0 0,0 1-34 0 0,0 0 417 0 0,0 0-124 0 0,0 0-117 0 0,0 1-110 0 0,0-1-101 0 0,0 1-94 0 0,0-1-86 0 0,0 1-80 0 0,0 0-71 0 0,0 0-63 0 0,0 0-57 0 0,0 0-49 0 0,0 0-40 0 0,0 0-51 0 0,0 0-33 0 0,0 4-414 0 0,0-3 349 0 0,0 0 46 0 0,0 0 136 0 0,0-1 60 0 0,0-1 37 0 0,0 1 40 0 0,0 0 45 0 0,0 0 49 0 0,0-1 51 0 0,5 30-36 0 0,-1 1-60 0 0,14 61 200 0 0,-14-79-302 0 0,4 12-57 0 0,-2-8-29 0 0,-6-16 22 0 0,2 2 7 0 0,-1 0-64 0 0,1 0-69 0 0,2 1-111 0 0,0-3 50 0 0,-1-2 150 0 0,0-1 87 0 0,-1-1 96 0 0,8-14 346 0 0,-1-2-89 0 0,-2-1-82 0 0,-1 1-79 0 0,-1 3-110 0 0,0 0-50 0 0,1-7-23 0 0,0 0 0 0 0,-1-5-52 0 0,-3 22 38 0 0,-1 1-44 0 0,0 3-75 0 0,-1 4-44 0 0,0 1 36 0 0,1 3 3 0 0,0 0 103 0 0,0 1 77 0 0,1 4 191 0 0,-1-2-138 0 0,1 1-37 0 0,2 9 16 0 0,-1-6-97 0 0,0 0-33 0 0,9 30-98 0 0,-7-25 94 0 0,1-1-81 0 0,1 4 89 0 0,2-3-143 0 0,-4-10 19 0 0,0-1-45 0 0,-1-3-139 0 0,1-3 103 0 0,-1-2 92 0 0,-1-2 78 0 0,0-2 66 0 0,-1 0 53 0 0,3-5 194 0 0,-5 9-265 0 0,3-9 345 0 0,0 0-53 0 0,0 0-50 0 0,-1 1-42 0 0,1-3-7 0 0,-1 0-45 0 0,1-3-12 0 0,1-7 16 0 0,-2 7-75 0 0,6-41 120 0 0,-3 7 21 0 0,-2 0-231 0 0,-2 9 123 0 0,-2 11-42 0 0,1 15-87 0 0,-1 0-36 0 0,-1 1-42 0 0,0 0-47 0 0,0 0-52 0 0,0 0-58 0 0,1 12 162 0 0,1 0 34 0 0,-2-4-8 0 0,1 2 2 0 0,0 1-94 0 0,1 2 21 0 0,-1 0-42 0 0,0 0-50 0 0,1 0-57 0 0,-1 1-62 0 0,0 1-71 0 0,0 1-216 0 0,-1 5-762 0 0,1-5 921 0 0,1 0-45 0 0,-1 0-127 0 0,1 0-93 0 0,-1 1-115 0 0,1-2 373 0 0,0 0-36 0 0,-2 19-2679 0 0</inkml:trace>
  <inkml:trace contextRef="#ctx0" brushRef="#br1" timeOffset="58">1257 3777 3664 0 0,'0'-1'837'0'0,"0"0"-199"0"0,0 1-65 0 0,0-1-60 0 0,0 0-57 0 0,1 1-56 0 0,-1-1-52 0 0,0 0-50 0 0,0 0 63 0 0,1 0-96 0 0,-1 0-86 0 0,1-1-78 0 0,0 1-68 0 0,-1 0-58 0 0,1 0-49 0 0,0 0-41 0 0,0-1-141 0 0,2-3-427 0 0,-2 4 514 0 0,0 0 48 0 0,0 0 61 0 0,0 0 101 0 0,-1 0 25 0 0,1 1 32 0 0,-1-1 37 0 0,1 1 39 0 0,2-3 107 0 0,1 0-79 0 0,2 0-17 0 0,-1 1-90 0 0,-4 2-89 0 0,-1 0 0 0 0,1 0 0 0 0,-1 0-1 0 0,1 0 1 0 0,-1 1 0 0 0,1-1 0 0 0,-1 0 0 0 0,1 0 0 0 0,-1 0 0 0 0,0 0 0 0 0,1 0 0 0 0,-1 1 0 0 0,1-1 0 0 0,-1 0-1 0 0,1 1 1 0 0,-1-1 0 0 0,0 0 0 0 0,1 0 0 0 0,-1 1 0 0 0,0-1 0 0 0,1 1 0 0 0,-1-1-6 0 0,2 5 84 0 0,-1 1 47 0 0,0 3 380 0 0,-1 0-108 0 0,0 1-93 0 0,0-1-76 0 0,-1 0-77 0 0,1-1-40 0 0,-1 0-29 0 0,0-1 0 0 0,-1 0-1 0 0,0 0 1 0 0,0 3-88 0 0,-3 2 116 0 0,-6 18 55 0 0,7-19-65 0 0,1-3 28 0 0,-1 1 57 0 0,1 0 72 0 0,-1-1 85 0 0,2-1-12 0 0,-1 0 66 0 0,2-6-365 0 0,1 1 4 0 0,-1-1-55 0 0,1 0-44 0 0,0 0-55 0 0,0 0-113 0 0,0-1-81 0 0,0 0-167 0 0,0 0 94 0 0,1 0 84 0 0,-1 0 71 0 0,0 0 68 0 0,0 0 42 0 0,1 0-13 0 0,1 0-87 0 0,-1 0 104 0 0,0 0-51 0 0,2 0-204 0 0,0-1 0 0 0,1 1 0 0 0,-1-1 0 0 0,2 0 366 0 0,13-6-1535 0 0,-1-2-75 0 0,0 0-79 0 0,-9 3 717 0 0,6-2-794 0 0</inkml:trace>
  <inkml:trace contextRef="#ctx0" brushRef="#br1" timeOffset="59">2975 3592 380 0 0,'-1'3'1670'0'0,"0"-1"-894"0"0,0 1-61 0 0,0 0-59 0 0,0 0-57 0 0,0-1-54 0 0,0 1-51 0 0,1 0-50 0 0,-1 0-46 0 0,1 0-44 0 0,-1 0-41 0 0,1-1-38 0 0,-1 1-37 0 0,1 0-34 0 0,-1 3 114 0 0,1-2-178 0 0,0-1-33 0 0,-1 5 27 0 0,1 0-77 0 0,0 11-26 0 0,0-13 35 0 0,0-2 13 0 0,0 0 36 0 0,0 0 44 0 0,0 0 50 0 0,1 12-46 0 0,-1 0-1 0 0,2 2-162 0 0,4 16 150 0 0,-1-14-99 0 0,1 0-39 0 0,2-1-48 0 0,2-1-54 0 0,-5-9 97 0 0,0-2 38 0 0,-1-4 16 0 0,-1 0 34 0 0,1-1 42 0 0,-1-1 50 0 0,0-2-86 0 0,-3 1-85 0 0,1-1 1 0 0,-1 1-1 0 0,1-1 0 0 0,-1 1 0 0 0,0 0 0 0 0,1-1 1 0 0,-1 1-1 0 0,0-1 0 0 0,1 1 0 0 0,-1-1 0 0 0,1 0-16 0 0,0-2 111 0 0,-1 3-67 0 0,3-5 310 0 0,-1-1-38 0 0,0 1-36 0 0,0-1-33 0 0,2-5 153 0 0,0 0-110 0 0,0-3-63 0 0,-1 0-103 0 0,1-3-72 0 0,2-9-65 0 0,-1 4 32 0 0,-2 8 68 0 0,4-27 145 0 0,-6 38-190 0 0,-1 16-18 0 0,0 42 21 0 0,2-26-66 0 0,1-1-41 0 0,2-1-50 0 0,2-1-60 0 0,-4-19 51 0 0,0 0 1 0 0,2 3 120 0 0,-2-4-107 0 0,0-1 1 0 0,0 0-1 0 0,2 1 107 0 0,-5-5-23 0 0,1 0 0 0 0,-1 0 0 0 0,1-1 0 0 0,0 1 0 0 0,0 0 0 0 0,-1-1 0 0 0,1 1 0 0 0,0-1 0 0 0,0 1 0 0 0,0-1 0 0 0,-1 1 23 0 0,5-1-37 0 0,-3-2 65 0 0,0-2 40 0 0,4-7 395 0 0,-1-1-96 0 0,-1-1-83 0 0,-1 0-71 0 0,3-7 7 0 0,-3 4-126 0 0,0 0-40 0 0,0 1-18 0 0,3-11-62 0 0,6-35 120 0 0,-9 43-107 0 0,0-1-56 0 0,1-2-100 0 0,-3 11 39 0 0,1-1-34 0 0,-1 1-39 0 0,1 0-41 0 0,-1-1-46 0 0,0 1-50 0 0,0 7 100 0 0,-1 0 49 0 0,1-6-285 0 0,0 5 212 0 0,-1 2 78 0 0,0-1-38 0 0,1 1-45 0 0,-1 0-53 0 0,1 1 9 0 0,-1-1-47 0 0,1 0-51 0 0,-1 1-53 0 0,1-1-60 0 0,0 1-64 0 0,0 0-66 0 0,-1-1-73 0 0,2 2-293 0 0,-2-1 462 0 0,1 1-47 0 0,1 0-470 0 0,0 0-685 0 0</inkml:trace>
  <inkml:trace contextRef="#ctx0" brushRef="#br1" timeOffset="60">3439 3801 52 0 0,'0'0'1632'0'0,"0"0"-1273"0"0,0 0 448 0 0,0 0 2123 0 0,0 0-2356 0 0,0 0-56 0 0,0 0-89 0 0,0 0-62 0 0,0 0-55 0 0,0 0-50 0 0,0 0 46 0 0,0 0-84 0 0,0 0-67 0 0,0 0-49 0 0,0 0-14 0 0,0 0-43 0 0,0 0-9 0 0,0 1 35 0 0,-1 7 98 0 0,0 3 15 0 0,-1 2-14 0 0,1-2 21 0 0,-1 1 71 0 0,2-5-86 0 0,-1 0 38 0 0,0 5 29 0 0,0 2-66 0 0,-1-1-83 0 0,1 6-57 0 0,-1 12-61 0 0,2-17 36 0 0,-1 21 21 0 0,0 0 47 0 0,1-33 53 0 0,0 1-111 0 0,0 0-71 0 0,0 4-138 0 0,0-5 154 0 0,-1 0 35 0 0,1 0 65 0 0,0 0 89 0 0,0-2-31 0 0,0 1 34 0 0,0 0 39 0 0,0-1 41 0 0,0 0 45 0 0,0 0 48 0 0,0 0 51 0 0,0 0 55 0 0,0-9-240 0 0,-1 0-102 0 0,1 2-82 0 0,-1 1-39 0 0,0-8-102 0 0,-2-13-236 0 0,2 15 270 0 0,1-11 81 0 0,-1 1-91 0 0,1-3-91 0 0,-1-45-526 0 0,1 40 452 0 0,0 3 116 0 0,0 14 117 0 0,0-1 36 0 0,0-7 84 0 0,0 0 115 0 0,0 20 217 0 0,0 2-241 0 0,0-1-39 0 0,0 0 47 0 0,0 0-87 0 0,0 2-5 0 0,0-1-6 0 0,-1 2 123 0 0,0 0-91 0 0,-1-1-78 0 0,1 1-34 0 0,-2 1-56 0 0,-3 6-105 0 0,-2 4-112 0 0,0 0 100 0 0,0 1 85 0 0,1-1 70 0 0,0-1 49 0 0,0 0 33 0 0,-25 49 412 0 0,32-61-513 0 0,-1 1 22 0 0,-2 4 60 0 0,2-2-79 0 0,1-1-90 0 0,0-2 10 0 0,0 0-37 0 0,0 0-42 0 0,1 0-46 0 0,0-1-53 0 0,1 1-58 0 0,11-1-128 0 0,1-1 84 0 0,-7 0 142 0 0,0-1 1 0 0,0 0 0 0 0,0 0-1 0 0,2-2 240 0 0,0 0-265 0 0,0-1-37 0 0,0 0-51 0 0,0 0-63 0 0,-3 2 97 0 0,0-1-38 0 0,-1 0-42 0 0,1 1-46 0 0,-2 0 95 0 0,0 1 34 0 0,1-1-168 0 0,0 0-63 0 0,0 0-81 0 0,-1-1-98 0 0,1 1-50 0 0,0-1-80 0 0,1 0-251 0 0,3-3-641 0 0,-9 7 1702 0 0</inkml:trace>
  <inkml:trace contextRef="#ctx0" brushRef="#br1" timeOffset="61">1884 3648 2568 0 0,'0'1'789'0'0,"0"1"-155"0"0,0-1-33 0 0,0 1-33 0 0,0 1 474 0 0,0 0-122 0 0,1 0-114 0 0,-1 0-107 0 0,0 0-102 0 0,1 1-93 0 0,-1-1-14 0 0,1 1-114 0 0,-1 0-102 0 0,1 0-90 0 0,0 1-67 0 0,0 0-93 0 0,0 1-90 0 0,0 3-154 0 0,1-1-30 0 0,-1-2 114 0 0,0-1 67 0 0,0 0 60 0 0,-1-2 59 0 0,1 1 64 0 0,0 0 74 0 0,-1 0 84 0 0,2 9-225 0 0,10 76 325 0 0,-6-60-289 0 0,-1 0-56 0 0,-2-17-40 0 0,0-5-35 0 0,-1-1-47 0 0,1-1-69 0 0,-1-2-80 0 0,1-2 87 0 0,-1-2 74 0 0,1-1 60 0 0,1-4 79 0 0,0-2 132 0 0,-3 7-142 0 0,5-13 475 0 0,-1 0-119 0 0,0-1-104 0 0,-1 0-89 0 0,0 3-95 0 0,-1-1-39 0 0,0-1-24 0 0,2-8-29 0 0,-4 16-22 0 0,11-62 170 0 0,-8 42-130 0 0,1 0-40 0 0,-4 14 8 0 0,-1 8-13 0 0,1 6-60 0 0,0 4-69 0 0,5 29 433 0 0,-2-10-139 0 0,-1-12-131 0 0,0-1-49 0 0,-2-7 22 0 0,3 12-20 0 0,0-1-42 0 0,2 0-43 0 0,0-1-48 0 0,-4-13 157 0 0,-1 1-48 0 0,1 0-37 0 0,3 5-262 0 0,0-5 150 0 0,-2-3 108 0 0,-1-1 58 0 0,1-1 50 0 0,4-8 226 0 0,1-7 279 0 0,-1-1 24 0 0,-3 5-260 0 0,-2 6-183 0 0,0 1-43 0 0,12-38 460 0 0,4-20-528 0 0,-8 16 127 0 0,-6 28-120 0 0,-1 0-34 0 0,-1 0-40 0 0,1-1-45 0 0,-2 1-51 0 0,1 0-56 0 0,-2-1-62 0 0,1 1-66 0 0,-1 13 133 0 0,0-2-128 0 0,0 4 109 0 0,0 1-60 0 0,0 1 57 0 0,0 0-36 0 0,0 1-41 0 0,0-1-45 0 0,0 2-19 0 0,-1 0 42 0 0,1 1-26 0 0,-1 0-130 0 0,0 1-328 0 0,1 0 508 0 0,0 0-34 0 0,-1 1-310 0 0,1 0 71 0 0,0 0-63 0 0,-1 0-293 0 0,-1 1-600 0 0,2-3 1535 0 0</inkml:trace>
  <inkml:trace contextRef="#ctx0" brushRef="#br1" timeOffset="62">2202 3765 5428 0 0,'0'-1'502'0'0,"1"-1"-54"0"0,-1 1-50 0 0,0-1-47 0 0,1 1-46 0 0,-1-1-43 0 0,1 1-39 0 0,0-1-37 0 0,1-1 83 0 0,0 0-116 0 0,0 0-96 0 0,1 0-76 0 0,0 0-69 0 0,5-2-216 0 0,-5 4 235 0 0,-1 0 32 0 0,2 2 67 0 0,-2-1 32 0 0,-1 1 36 0 0,1 0-153 0 0,0 1 55 0 0,0 0 48 0 0,-1 1 43 0 0,1 2 198 0 0,0 1 102 0 0,-1 13 866 0 0,-1-15-1025 0 0,0 0-35 0 0,0 1 14 0 0,-1 3-98 0 0,1 0 105 0 0,-2 0 138 0 0,-1 5 250 0 0,1-6-309 0 0,0 0-52 0 0,1-2-124 0 0,0-1-44 0 0,1-3-128 0 0,0-1 1 0 0,0 0-1 0 0,0 1 0 0 0,0-1 1 0 0,0 0-1 0 0,0 1 0 0 0,0-1 0 0 0,0 0 1 0 0,0 1-1 0 0,0-1 0 0 0,0 0 1 0 0,1 1-1 0 0,-1-1 0 0 0,0 0 0 0 0,0 1 1 0 0,0-1-1 0 0,0 0 51 0 0,4 4-765 0 0,-1-3 430 0 0,0 0 37 0 0,0 0 40 0 0,0-1 46 0 0,0 1 61 0 0,-1-1 45 0 0,2 2-225 0 0,1-1 34 0 0,1 1 94 0 0,0 0 49 0 0,1 4 25 0 0,-6-5 76 0 0,0 0 36 0 0,0 1 82 0 0,-1 1 151 0 0,0-1 18 0 0,-1 0 41 0 0,0 3 312 0 0,0-2-231 0 0,-1-1-121 0 0,1 0-86 0 0,-2 3 92 0 0,-1 0-36 0 0,-3 4 105 0 0,-1 0-125 0 0,0 0-116 0 0,-1-1-105 0 0,0 0-95 0 0,0-1-86 0 0,1 1-75 0 0,6-7 229 0 0,1 0-80 0 0,0-1 49 0 0,1 1 32 0 0,-3 1-20 0 0,2-2 18 0 0,1 1-43 0 0,-1-1-68 0 0,0 1-126 0 0,0-1 100 0 0,1 0-39 0 0,-1 1-41 0 0,0-1-47 0 0,1 0-49 0 0,-1 0-53 0 0,1 0-174 0 0,-1 0-68 0 0,1 0-201 0 0,-1 0-511 0 0</inkml:trace>
  <inkml:trace contextRef="#ctx1" brushRef="#br3">770 3161 0 0,'0'0'0'0</inkml:trace>
  <inkml:trace contextRef="#ctx1" brushRef="#br3" timeOffset="1">643 3252 0 0,'1'0'0'0,"-1"-1"0"0,3005-2155 0 0,-2969 2130 0 0,-38 27 0 0,-1 2 0 0</inkml:trace>
  <inkml:trace contextRef="#ctx1" brushRef="#br3" timeOffset="2">1432 3344 0 0,'2266'-2184'0'0,"-2234"2154"0"0,-30 28 0 0</inkml:trace>
  <inkml:trace contextRef="#ctx1" brushRef="#br3" timeOffset="3">2379 3309 0 0,'0'1'0'0,"1455"-2065"0"0,-1446 2051 0 0,-14 20 0 0,1-1 0 0</inkml:trace>
  <inkml:trace contextRef="#ctx1" brushRef="#br3" timeOffset="4">3348 3288 0 0,'0'0'0'0,"0"-1"0"0,0 2 0 0,81-199 0 0,-42 100 0 0,596-1466 0 0,-636 1566 0 0</inkml:trace>
  <inkml:trace contextRef="#ctx1" brushRef="#br3" timeOffset="5">4297 3191 0 0,'0'-1'0'0,"0"0"0"0,0-1687 0 0,0 1687 0 0</inkml:trace>
  <inkml:trace contextRef="#ctx1" brushRef="#br3" timeOffset="6">5161 3175 0 0,'0'0'0'0,"-1"-1"0"0,-406-1633 0 0,406 1633 0 0,1 1 0 0,0 0 0 0,1 1 0 0,-1 0 0 0</inkml:trace>
  <inkml:trace contextRef="#ctx1" brushRef="#br3" timeOffset="7">6107 3300 0 0,'2'4'0'0,"-176"-336"0"0,-87-167 0 0,67 128 0 0,-123-236 0 0,319 611 0 0,0 1 0 0</inkml:trace>
  <inkml:trace contextRef="#ctx1" brushRef="#br3" timeOffset="8">7068 3404 0 0,'0'0'0'0,"0"0"0"0,0 1 0 0,-271-348 0 0,-818-1042 0 0,949 1212 0 0,74 92 0 0,57 74 0 0,11 13 0 0,-1 0 0 0</inkml:trace>
  <inkml:trace contextRef="#ctx1" brushRef="#br3" timeOffset="9">7991 3378 0 0,'-23'-21'0'0,"17"16"0"0,-2232-2003 0 0,2203 1976 0 0,15 15 0 0,19 16 0 0</inkml:trace>
  <inkml:trace contextRef="#ctx1" brushRef="#br3" timeOffset="10">9072 3320 0 0,'-3081'-2043'0'0,"3005"1993"0"0,77 50 0 0</inkml:trace>
  <inkml:trace contextRef="#ctx0" brushRef="#br2" timeOffset="74">3539 1033 704 0 0,'0'0'509'0'0,"0"0"-177"0"0,0 0 767 0 0,0 0-239 0 0,0 0-480 0 0,0 0-45 0 0,0 0-48 0 0,0 0-44 0 0,0 0 145 0 0,0 0-87 0 0,0 0-73 0 0,0 0-95 0 0,0 0 15 0 0,0 0 50 0 0,0 0 12 0 0,0 0 16 0 0,0 0-65 0 0,0 0-173 0 0,0 0 83 0 0,0 0 74 0 0,0 0 62 0 0,0 0 106 0 0,0 0 54 0 0,0 0 859 0 0,0 0-662 0 0,0 0-323 0 0,0 0-38 0 0,0 0-7 0 0,0 0-102 0 0,0 0-107 0 0,0 0-96 0 0,0 0-107 0 0,1 0-117 0 0,5-2 340 0 0,1 0 38 0 0,14-9 177 0 0,-14 6-156 0 0,0 2-38 0 0,14-7 149 0 0,1 1-106 0 0,0 3-103 0 0,-1 3-100 0 0,-11 2 57 0 0,-1 2-2 0 0,-8-1 149 0 0,-1 0 104 0 0,0 0 70 0 0,0 0 3 0 0,0 0-34 0 0,0 0-13 0 0,0 0-24 0 0,0 0-46 0 0,0 0-42 0 0,0 0-74 0 0,0 0-64 0 0,0 0-34 0 0,0 0 3 0 0,0 0 7 0 0,0 0 16 0 0,0 0 4 0 0,0 0-4 0 0,0 0-19 0 0,0 0-9 0 0,0 0 24 0 0,0 0 43 0 0,0 5 20 0 0,0-4 19 0 0,-1 21 244 0 0,-1 0-79 0 0,0 0-63 0 0,-1-1-48 0 0,-3 43 22 0 0,5-56-134 0 0,0 2 79 0 0,1 1-12 0 0,-1-3-94 0 0,1-2-80 0 0,0 0-110 0 0,0-6-190 0 0,0 0 64 0 0,0 0 57 0 0,0 0 53 0 0,0-1 4 0 0,0 1 56 0 0,1-1-25 0 0,-1 1 64 0 0,1-1-61 0 0,-1 0 43 0 0,1 1-29 0 0,-1 0-82 0 0,1-2-596 0 0,-1 0 216 0 0,1 0 36 0 0,-1-1-90 0 0,1 0-102 0 0,0-1-87 0 0,0-1-269 0 0,1-3-689 0 0</inkml:trace>
  <inkml:trace contextRef="#ctx0" brushRef="#br2" timeOffset="75">3612 1177 2820 0 0,'-1'0'728'0'0,"0"0"-105"0"0,0 0-96 0 0,0 0-85 0 0,0 0-160 0 0,0 0-40 0 0,-1 0 145 0 0,1 0-106 0 0,-1 0-73 0 0,-3 1 255 0 0,4-1-190 0 0,-1 0-72 0 0,1 0 45 0 0,0 0 57 0 0,0 0 63 0 0,0 0 156 0 0,-1 1-64 0 0,-5 0 723 0 0,7-1-962 0 0,0 0-581 0 0,1 0 88 0 0,-1 0 77 0 0,1-1 63 0 0,0 0 16 0 0,3-2 85 0 0,4-5 198 0 0,1 0-43 0 0,1 1-40 0 0,-1 0-36 0 0,6-3-37 0 0,1 1-61 0 0,-1 2-49 0 0,1 2-36 0 0,-12 4 95 0 0,-1 0 54 0 0,1 0 57 0 0,0 1 1 0 0,0 0-1 0 0,0 0 1 0 0,0 0-70 0 0,2 1-8 0 0,-4 0-41 0 0,0 0-37 0 0,3 3 142 0 0,-2 2 91 0 0,2 10 238 0 0,-3-8-218 0 0,0 0-89 0 0,0 11 169 0 0,-1-12-198 0 0,-1 0-53 0 0,-1 0-84 0 0,1 0-95 0 0,0 0-118 0 0,0-6 84 0 0,0 0-51 0 0,0-1-51 0 0,0 1-53 0 0,1 0-52 0 0,-1-1-54 0 0,0 0-54 0 0,1 1-55 0 0,-1-1-445 0 0,1 1-658 0 0,-1-1 1683 0 0</inkml:trace>
  <inkml:trace contextRef="#ctx0" brushRef="#br2" timeOffset="76">3756 1266 3136 0 0,'0'0'1157'0'0,"0"0"-812"0"0,0 0-35 0 0,0 0 21 0 0,0 0-60 0 0,0 0-52 0 0,0 0-43 0 0,0 0 34 0 0,0 0 4 0 0,0 0 96 0 0,0 0-114 0 0,0 0 52 0 0,0 0 57 0 0,0 0 42 0 0,0 0 369 0 0,0 0-417 0 0,0 0-62 0 0,0 0-65 0 0,0 0-59 0 0,0 0-169 0 0,0 0 46 0 0,0 0 40 0 0,-1 0 33 0 0,0 1 171 0 0,-3 0 476 0 0,3 0-523 0 0,-4-1-314 0 0,-1 1 46 0 0,0 0 29 0 0,-5 2 28 0 0,1 0 8 0 0,3-1-26 0 0,5-2 48 0 0,1 0-60 0 0,1 0-46 0 0,-1 0-35 0 0,2-1-513 0 0,1 0 449 0 0,-1 1 149 0 0,0-1 43 0 0,0 0 52 0 0,0 1 60 0 0,0-1 67 0 0,0 0 76 0 0,13-11-29 0 0,0 0 379 0 0,6-2-598 0 0,-9 7 134 0 0,0 0-56 0 0,-5 3-65 0 0,7-4 17 0 0,9-4 82 0 0,0 3 2 0 0,-8 5-83 0 0,-13 4-70 0 0,1 0 39 0 0,0 0 40 0 0,1 0 71 0 0,2 1 87 0 0,-4 2-153 0 0,-1-3-46 0 0,0 0-1 0 0,0 1 0 0 0,0-1 1 0 0,0 0-1 0 0,0 1 1 0 0,0-1-1 0 0,1 1 1 0 0,-1-1-1 0 0,0 0 1 0 0,0 1-1 0 0,0-1 1 0 0,0 0-1 0 0,1 0 1 0 0,-1 1-1 0 0,0-1 2 0 0,3 5 71 0 0,0 6 104 0 0,-1-8-112 0 0,-1 1 1 0 0,0-1 0 0 0,-1 0 0 0 0,1 3-64 0 0,0 0 50 0 0,3 21 143 0 0,-1-9-127 0 0,0-4-90 0 0,0 0-102 0 0,-1-9-84 0 0,-2-2 92 0 0,2-1-84 0 0,-2-1 62 0 0,1 0-33 0 0,0 0-98 0 0,-1 0-69 0 0,1 0-79 0 0,0 0-89 0 0,1 0-98 0 0,-1-1-108 0 0,0 1-119 0 0,0-1 370 0 0,-1 0-33 0 0,1 0-591 0 0,0 0-673 0 0</inkml:trace>
  <inkml:trace contextRef="#ctx0" brushRef="#br2" timeOffset="77">3999 1497 4624 0 0,'0'-1'961'0'0,"0"0"-79"0"0,0 0-75 0 0,0 0-74 0 0,0 0-69 0 0,1 0-67 0 0,-1 0-63 0 0,1 0-61 0 0,-1 0-58 0 0,1 0-54 0 0,-1 0-51 0 0,1 0-49 0 0,0 0-45 0 0,-1 0-43 0 0,1-1-39 0 0,0 1-36 0 0,0 0-25 0 0,0 0-42 0 0,1-2-76 0 0,-1 1-53 0 0,1 0-38 0 0,3-3-402 0 0,-3 2 354 0 0,0 1 85 0 0,-1 1 92 0 0,0 0 36 0 0,0 0 41 0 0,0 0 44 0 0,0 0 50 0 0,-1 0 55 0 0,13-14-237 0 0,1 0 0 0 0,7-6 18 0 0,-9 11-25 0 0,-9 9 62 0 0,-3 1 48 0 0,0 0 46 0 0,0 0 64 0 0,0 1-36 0 0,1 0 60 0 0,-1 1-109 0 0,-1 0-82 0 0,1 1-65 0 0,1 2-121 0 0,3 9 173 0 0,5 6 123 0 0,-2-3-29 0 0,-3-7-80 0 0,4 10-27 0 0,-5-12 0 0 0,0 0-1 0 0,0-1 1 0 0,0 1-1 0 0,0 6-1 0 0,-3-13-26 0 0,1 2 47 0 0,0-2-59 0 0,0 1-100 0 0,-1-1-35 0 0,0 0-81 0 0,0-1-31 0 0,0 0-64 0 0,0 0-102 0 0,0 0 169 0 0,0 0-49 0 0,0 0-167 0 0,0 0 51 0 0,0 0 47 0 0,0 0 45 0 0,0 0 42 0 0,0 0 37 0 0,0 0-176 0 0,0 0 119 0 0,0 0 83 0 0,0 0 69 0 0,0-1-224 0 0,0 0 195 0 0,0 1 41 0 0,0-1-37 0 0,0 1-48 0 0,1-1-56 0 0,-1-1-522 0 0,0 1-63 0 0,1-2-239 0 0,0-1-635 0 0</inkml:trace>
  <inkml:trace contextRef="#ctx0" brushRef="#br2" timeOffset="78">4246 1568 3224 0 0,'0'0'901'0'0,"0"0"-330"0"0,0 0-128 0 0,0 0-40 0 0,0 0 33 0 0,0 0-70 0 0,0 0-62 0 0,0 0-52 0 0,0 0-44 0 0,0 0-39 0 0,0 0 81 0 0,0 0 81 0 0,0 0-132 0 0,0 0 64 0 0,0 0 71 0 0,0 0 54 0 0,0 0 428 0 0,0 0-475 0 0,0 0-75 0 0,0 0-80 0 0,0 0-71 0 0,0 0-21 0 0,0-1-16 0 0,4-9-28 0 0,1 0 36 0 0,13-20 250 0 0,-11 19-240 0 0,-6 11-96 0 0,5-10 107 0 0,10-14-29 0 0,-9 16 40 0 0,-4 3-8 0 0,1 1 43 0 0,-1 0 50 0 0,1 0 56 0 0,-4 4-159 0 0,0 0 54 0 0,0 2-93 0 0,0 0-64 0 0,1 3-131 0 0,0-4 108 0 0,1 4-42 0 0,0 1 62 0 0,1-1 47 0 0,0 0 35 0 0,7 13 250 0 0,-4-2-174 0 0,-1 0-1 0 0,1 7-151 0 0,-2-4 72 0 0,0 0-45 0 0,-4-19-27 0 0,1 5-1 0 0,0-2-30 0 0,-1-1-33 0 0,1 1-50 0 0,-1-3-24 0 0,0 0 37 0 0,0 0-6 0 0,1 0 96 0 0,-1 0 53 0 0,0 1 242 0 0,0-1-209 0 0,0 0-101 0 0,0 1-42 0 0,0-1-47 0 0,0 0-32 0 0,0 0-47 0 0,0 0-52 0 0,0 0-56 0 0,0 0-61 0 0,0 0-66 0 0,0 0-70 0 0,0 0-76 0 0,0 0 76 0 0,0 1-49 0 0,0-2-101 0 0,0 1-69 0 0,0 0-211 0 0,0 0-538 0 0</inkml:trace>
  <inkml:trace contextRef="#ctx0" brushRef="#br2" timeOffset="79">4724 1599 960 0 0,'0'0'632'0'0,"0"0"-290"0"0,0 0 1380 0 0,0 0-1185 0 0,0 0-70 0 0,0 0-64 0 0,0 0-58 0 0,0 0-53 0 0,0 0-44 0 0,0 0 141 0 0,0 0 186 0 0,0 0-275 0 0,0 0 43 0 0,0 0 51 0 0,0 0 46 0 0,0 0 529 0 0,0 0-500 0 0,0 0-34 0 0,0 0-45 0 0,0 0-40 0 0,0 0-39 0 0,0 0-48 0 0,0 0-55 0 0,0-1-42 0 0,0-3 38 0 0,1-5 401 0 0,0 6-474 0 0,0 0-65 0 0,1-3 64 0 0,0 1-33 0 0,1-7 12 0 0,-1 2-77 0 0,3-4-31 0 0,13-31-91 0 0,-15 35 18 0 0,0 2-21 0 0,0 3-19 0 0,-3 5-5 0 0,0 0 26 0 0,0 3-110 0 0,2 0 57 0 0,-1 0 52 0 0,1 0 44 0 0,0-1 40 0 0,5 10 46 0 0,11 14 111 0 0,-11-18-132 0 0,-3-3-26 0 0,3 4-20 0 0,6 5 67 0 0,-6-6-37 0 0,0 1-66 0 0,-2-4-33 0 0,-1 1-59 0 0,-3-6-3 0 0,-1 0 58 0 0,0 1 48 0 0,0-1 37 0 0,2 2 125 0 0,-2-1-98 0 0,1-1-47 0 0,-1 0-41 0 0,0 1-52 0 0,0-1-61 0 0,1 1-23 0 0,-1-1-55 0 0,0 0-61 0 0,0 1-67 0 0,0-1-71 0 0,0 0-79 0 0,0 0-83 0 0,0 0-89 0 0,0 0 91 0 0,0 0-63 0 0,0 0-201 0 0,0 0-514 0 0</inkml:trace>
  <inkml:trace contextRef="#ctx0" brushRef="#br2" timeOffset="80">5141 1555 64 0 0,'0'0'669'0'0,"0"0"-314"0"0,0 0 135 0 0,0 0 296 0 0,0 0 247 0 0,0 0-563 0 0,0 0-35 0 0,0 0-40 0 0,0 0-34 0 0,0 0 269 0 0,0 0-191 0 0,0 0 179 0 0,0 0 480 0 0,0 0 109 0 0,0 0-23 0 0,0 0-653 0 0,0 0-50 0 0,0 0-50 0 0,0 0-62 0 0,0 0-72 0 0,0 0-59 0 0,0-1-45 0 0,0 0-43 0 0,0-14 149 0 0,0 4-135 0 0,0 0-48 0 0,0-1-41 0 0,1 1-33 0 0,1-8-29 0 0,-1 14-30 0 0,0-1 1 0 0,0 1-1 0 0,3-5 17 0 0,-4 8 85 0 0,1 1-104 0 0,-1 0-58 0 0,0 1-39 0 0,1 1-600 0 0,0-1 594 0 0,0 2 55 0 0,3 1 108 0 0,0 1-1 0 0,-1-1 1 0 0,2 0-41 0 0,7 6 35 0 0,-2-3-52 0 0,-1 1-52 0 0,-7-5-33 0 0,0 0 36 0 0,3 2 22 0 0,0-1 83 0 0,6 7 149 0 0,-7-7-165 0 0,1 0-65 0 0,-1 0-101 0 0,-1-1 10 0 0,-1-1-44 0 0,1 1-51 0 0,-1-1-55 0 0,1 0-59 0 0,0 1-66 0 0,-1-1-70 0 0,1 0-75 0 0,-3-1 133 0 0,1 0-56 0 0,0 0-75 0 0,-1 0-95 0 0,0 0 153 0 0,1 0-55 0 0,-1 0-63 0 0,0-1-68 0 0,0 1-84 0 0,0-1-66 0 0,0 1-229 0 0,0-2-601 0 0</inkml:trace>
  <inkml:trace contextRef="#ctx0" brushRef="#br2" timeOffset="81">5468 1455 5557 0 0,'0'-2'1013'0'0,"0"0"-86"0"0,0 1-82 0 0,0-1-79 0 0,-1 0-77 0 0,1 1-72 0 0,0-1-69 0 0,0 0-65 0 0,0 0-63 0 0,0 1-59 0 0,-1-1-55 0 0,1 0-52 0 0,0 0-48 0 0,0 0-46 0 0,-1 0-41 0 0,1 1-39 0 0,0-2-27 0 0,0 1-52 0 0,-1-1-44 0 0,1 1-36 0 0,-1-3-153 0 0,0-6-425 0 0,1 7 507 0 0,0 1 59 0 0,0-1 82 0 0,1 0 105 0 0,-1 3-1 0 0,0-1 34 0 0,0 0 38 0 0,0 0 39 0 0,1-6-181 0 0,1-4 8 0 0,0 1 1 0 0,1-4-34 0 0,3 0 63 0 0,-6 14-349 0 0,1 0 51 0 0,1 0 46 0 0,-1 1 42 0 0,1 0 38 0 0,-1 0 34 0 0,3 2 7 0 0,1 0 91 0 0,4 4 152 0 0,-8-5-171 0 0,4 3 15 0 0,0-1 1 0 0,-1 1-1 0 0,3 3-19 0 0,4 7 140 0 0,-8-11-135 0 0,0 6 149 0 0,-2-6-159 0 0,0 0-65 0 0,0-1-79 0 0,-1 1-102 0 0,0-3-9 0 0,0 0 76 0 0,1 0 66 0 0,-1 1 56 0 0,0-1 63 0 0,1 1 313 0 0,-1-1-283 0 0,0 0-43 0 0,0 0-97 0 0,1 0 6 0 0,-1 1-38 0 0,0-1-43 0 0,0 0-46 0 0,0 0-51 0 0,0 0-55 0 0,0 0-58 0 0,0 0-63 0 0,0 0-68 0 0,0 0-71 0 0,0 0-75 0 0,0 1-80 0 0,0-1-84 0 0,0 0-88 0 0,0 0 96 0 0,0-1-71 0 0,0 1-249 0 0,0 0-650 0 0</inkml:trace>
  <inkml:trace contextRef="#ctx0" brushRef="#br2" timeOffset="82">5600 1313 468 0 0,'0'0'1595'0'0,"0"1"-771"0"0,0-1-42 0 0,0 0-40 0 0,0 0-41 0 0,0 0-38 0 0,0 0-37 0 0,0 0-38 0 0,0 1-35 0 0,0-1-34 0 0,0 0 418 0 0,0-1-127 0 0,0 1-119 0 0,0 0-110 0 0,1 0-102 0 0,-1-1-96 0 0,0 1-85 0 0,0-1-79 0 0,0 0-71 0 0,0 1-62 0 0,0-1-54 0 0,0 0-52 0 0,1 1-46 0 0,-1-2-120 0 0,0-1-338 0 0,1 2 416 0 0,-1 0 60 0 0,0 0 70 0 0,0 1 77 0 0,0-1 91 0 0,0 1 103 0 0,0-1-14 0 0,1-7-122 0 0,0 0-56 0 0,1-16 88 0 0,-1 16-95 0 0,-1 0 50 0 0,1-5 19 0 0,-1-1-49 0 0,1 7-102 0 0,1 1-41 0 0,0 0-390 0 0,1 2 54 0 0,0 0 51 0 0,1 1 47 0 0,0 1 45 0 0,0 1 40 0 0,1-1 36 0 0,0 2 33 0 0,3 0-8 0 0,0 1 59 0 0,2 2 47 0 0,1 3 57 0 0,-7-4-82 0 0,-1 1 42 0 0,12 12 220 0 0,-10-9-207 0 0,-3-3-50 0 0,1-1-38 0 0,0 1-44 0 0,-1 0-51 0 0,1-1-60 0 0,0 0-64 0 0,-1-1-40 0 0,1 0-48 0 0,-2-1 86 0 0,1 0-41 0 0,-1 0 18 0 0,0 0-39 0 0,1 0-43 0 0,-1 0-50 0 0,0 0 62 0 0,0 0-35 0 0,-1 0-134 0 0,1 0-65 0 0,0 0-84 0 0,-1-1-101 0 0,1 0 80 0 0,-1 0-60 0 0,1-1-217 0 0,0 0-566 0 0</inkml:trace>
  <inkml:trace contextRef="#ctx0" brushRef="#br2" timeOffset="83">5876 1272 704 0 0,'0'0'606'0'0,"0"0"-297"0"0,0 0 1298 0 0,0 0-1090 0 0,0 0-61 0 0,0 0-60 0 0,0 0-58 0 0,0 0-55 0 0,0 0-49 0 0,0 0 121 0 0,0 0-146 0 0,0 0 38 0 0,0 0 141 0 0,0 0-149 0 0,0 0 43 0 0,0 0 383 0 0,0 0-5 0 0,0 0-98 0 0,0 0 6 0 0,0 0 61 0 0,0 0 52 0 0,0 0 76 0 0,0-1-114 0 0,0 1-102 0 0,0-1-93 0 0,0 0-167 0 0,0 0-42 0 0,0 0-38 0 0,0 0-33 0 0,0 0 86 0 0,0 0-82 0 0,0-4-46 0 0,-1 0-92 0 0,-5-12-153 0 0,4 14 110 0 0,1-1 37 0 0,-4-11-38 0 0,0 0 48 0 0,-2-7 94 0 0,-2 0 83 0 0,7 18-157 0 0,0-1 83 0 0,-1-2 190 0 0,-1 1 99 0 0,3 4-369 0 0,1 1-88 0 0,0-1-137 0 0,2 0-98 0 0,1 0-314 0 0,-2 2 432 0 0,0-1 53 0 0,0 1 71 0 0,10-4-346 0 0,1 1 112 0 0,-1 1 95 0 0,1 0 78 0 0,-2 0 61 0 0,1 1 35 0 0,3 0 130 0 0,6 1-145 0 0,-5 1 29 0 0,-9 0-128 0 0,-1-1 73 0 0,0 1 48 0 0,7 2 91 0 0,-5-1-96 0 0,-3 0-51 0 0,-1-1-38 0 0,1 0-49 0 0,-1 0-56 0 0,0 0 11 0 0,0 0-36 0 0,-1 0-40 0 0,1 0-42 0 0,-1 0-46 0 0,1 0-49 0 0,-1 0-52 0 0,0 0-55 0 0,-1-1 57 0 0,0 0-57 0 0,-1 0-64 0 0,1 0-72 0 0,-1 0 71 0 0,1 0-40 0 0,0 0-157 0 0,0 0-417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7:01.351"/>
    </inkml:context>
    <inkml:brush xml:id="br0">
      <inkml:brushProperty name="width" value="0.1" units="cm"/>
      <inkml:brushProperty name="height" value="0.1" units="cm"/>
    </inkml:brush>
    <inkml:brush xml:id="br1">
      <inkml:brushProperty name="width" value="0.1" units="cm"/>
      <inkml:brushProperty name="height" value="0.1" units="cm"/>
      <inkml:brushProperty name="color" value="#008C3A"/>
    </inkml:brush>
    <inkml:brush xml:id="br2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63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21:37:01.414"/>
    </inkml:context>
    <inkml:brush xml:id="br3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1335 5781 3372 0 0,'1'-1'782'0'0,"-1"0"-100"0"0,1 0-94 0 0,0 0-87 0 0,0 0-81 0 0,0 0-74 0 0,0 0-67 0 0,0 0-61 0 0,0 0-69 0 0,0 0-39 0 0,1 0 12 0 0,-1 0-99 0 0,1 0-34 0 0,3-3-114 0 0,-3 3 111 0 0,0 0 64 0 0,0 0 80 0 0,-1 0 104 0 0,0 0-70 0 0,0 1 34 0 0,5-4 315 0 0,1 0-68 0 0,0 0-67 0 0,1 1-66 0 0,-1 0-66 0 0,1 1-63 0 0,-1 0-63 0 0,1 1-62 0 0,-7 2 285 0 0,1 1-38 0 0,-1 5 203 0 0,-2 2-121 0 0,0-3-102 0 0,-1 4 1 0 0,-1 0-87 0 0,-10 25 251 0 0,9-28-320 0 0,1 0 37 0 0,1-2-6 0 0,0 0 34 0 0,-3 5 157 0 0,0 1 78 0 0,4-8-331 0 0,0 1-40 0 0,0-1-47 0 0,0 1-40 0 0,1-1-48 0 0,0 1-52 0 0,0-3-278 0 0,0-1 68 0 0,1 1 62 0 0,0-1 54 0 0,-1 0 48 0 0,1 0 40 0 0,2 1-36 0 0,4-2-51 0 0,-6 1 141 0 0,-1 0-38 0 0,8-2-42 0 0,-1-1-82 0 0,0-1-81 0 0,0 0-74 0 0,0 0-72 0 0,0-1-67 0 0,0 1-63 0 0,0-1-60 0 0,-1 0 7 0 0,1 1-44 0 0,-1 0-40 0 0,-1 0-38 0 0,-1 2 182 0 0,0 0-81 0 0,-2 1 155 0 0,1 0-70 0 0,-1-1-80 0 0,1 1-68 0 0,0 0-212 0 0,1-2-548 0 0</inkml:trace>
  <inkml:trace contextRef="#ctx0" brushRef="#br0" timeOffset="1">2368 5687 8649 0 0,'1'0'646'0'0,"0"-1"-75"0"0,0 0-69 0 0,0 1-67 0 0,0-1-69 0 0,1 1-56 0 0,-1-1-52 0 0,0 0-49 0 0,0 1-45 0 0,0-1-41 0 0,0 1-37 0 0,0-1-34 0 0,2 0-34 0 0,-1 0-88 0 0,1 0-56 0 0,2 0-243 0 0,-1 1 202 0 0,-2 0 131 0 0,-1 0 45 0 0,1 0 57 0 0,0 1 66 0 0,1 0-123 0 0,-1 2 57 0 0,-1 0 48 0 0,0 1 37 0 0,0 11 617 0 0,-1-13-627 0 0,-1 7 224 0 0,1-1-47 0 0,-1 1-43 0 0,-1-1-38 0 0,-1 8 135 0 0,-1 0-108 0 0,3-14-242 0 0,0 3 35 0 0,0-1-57 0 0,1 0-51 0 0,0 1-47 0 0,0 0-126 0 0,0 1-75 0 0,2-1-59 0 0,-1 0-41 0 0,6 8-788 0 0,-3-8 717 0 0,1 1 27 0 0,-3-2 265 0 0,1-1 36 0 0,-1 0-115 0 0,1 0 63 0 0,-1 0 58 0 0,0 1 59 0 0,-1-1 54 0 0,1 1 53 0 0,-1-1 51 0 0,-1 1 49 0 0,1-1 46 0 0,-1 1 45 0 0,0 0 42 0 0,-1-1 40 0 0,0 1 37 0 0,0 0 37 0 0,-4 3 475 0 0,2-2-365 0 0,-1 0-41 0 0,-1 1-39 0 0,1-1-37 0 0,-1 0-35 0 0,0 0-34 0 0,-6 4 209 0 0,1 0-113 0 0,-1-2-97 0 0,0 0-83 0 0,0-1-69 0 0,9-5-121 0 0,1-1-61 0 0,0 1-65 0 0,0-1-71 0 0,0 0-74 0 0,1 0-78 0 0,-1 0-84 0 0,1-1-87 0 0,-1 1-92 0 0,1-1-96 0 0,0 1-101 0 0,-1-1-105 0 0,1 0-110 0 0,0-1-114 0 0,0 1-117 0 0,0-1-124 0 0,0 1 9 0 0,-1-1-87 0 0,1 0-373 0 0,0-1-995 0 0</inkml:trace>
  <inkml:trace contextRef="#ctx0" brushRef="#br0" timeOffset="2">3499 5686 6045 0 0,'1'0'573'0'0,"0"0"-81"0"0,0 1-71 0 0,0 0-66 0 0,0 0-57 0 0,-1 1-49 0 0,1-1-43 0 0,0 1-33 0 0,0 1 62 0 0,1 4 230 0 0,-1-5-292 0 0,-1 0 37 0 0,0 0 183 0 0,2 3 10 0 0,-1 0-41 0 0,0 1-38 0 0,0-1-35 0 0,1 6 191 0 0,-1 0-110 0 0,1 0-94 0 0,-1 1-65 0 0,-1 0-28 0 0,1 18 180 0 0,-1-20-203 0 0,-1 6 170 0 0,1-8-109 0 0,-1-1 46 0 0,1-4-221 0 0,-1 7 140 0 0,0-8-153 0 0,1 0-45 0 0,0-3-65 0 0,0-2-84 0 0,0-11-213 0 0,0 0 59 0 0,0 0 54 0 0,0 1 49 0 0,1-8-26 0 0,0 0 79 0 0,0 0 62 0 0,1 0 42 0 0,-2 19 52 0 0,1-7-44 0 0,1-12-140 0 0,-1 7 151 0 0,-1 7 85 0 0,0 0 68 0 0,1-1 85 0 0,-1 1 99 0 0,0 7-22 0 0,0 0-33 0 0,-1 0 156 0 0,1 0-107 0 0,-1 1-92 0 0,1-1-82 0 0,-1 1-53 0 0,0 0-36 0 0,-1 0-63 0 0,1-1 42 0 0,1 1 47 0 0,-1-1 69 0 0,-21 21 188 0 0,11-9-115 0 0,0-1 35 0 0,1 1 40 0 0,0 0 44 0 0,0 0 50 0 0,0 0 54 0 0,8-9-317 0 0,-5 6 236 0 0,4-4-229 0 0,1-1-61 0 0,2-2-66 0 0,-1 0-33 0 0,2-1-353 0 0,-1-1 71 0 0,1 0 63 0 0,0 1 52 0 0,0-1 15 0 0,1 0 44 0 0,2 0-199 0 0,-3 0 134 0 0,8 0-298 0 0,-1-1-87 0 0,0-1-92 0 0,0 0-96 0 0,0-1-100 0 0,-1-1-105 0 0,1 1-110 0 0,0-1-114 0 0,-5 1 490 0 0,1 1-44 0 0,0 0-198 0 0,2-2-535 0 0</inkml:trace>
  <inkml:trace contextRef="#ctx0" brushRef="#br0" timeOffset="3">3306 5361 7577 0 0,'0'0'639'0'0,"0"0"-34"0"0,0 0 509 0 0,0 0-126 0 0,0-1-118 0 0,0 1-112 0 0,0 0-105 0 0,0 0-99 0 0,-1 1-92 0 0,1-1-85 0 0,0 0-80 0 0,0 0-71 0 0,-1 0-67 0 0,1 1-59 0 0,0-1-52 0 0,-1 1-47 0 0,1-1-39 0 0,0 0-48 0 0,-1 1-36 0 0,0 1-592 0 0,0-1 557 0 0,1 0 84 0 0,-1-1 89 0 0,1 0 69 0 0,0 1 82 0 0,0-1 92 0 0,-4 9-557 0 0,-1 0 64 0 0,1 0 57 0 0,0 0 52 0 0,0 0 45 0 0,0 0 37 0 0,-4 10 45 0 0,-14 29 209 0 0,13-27-211 0 0,-6 9 132 0 0,-18 41 243 0 0,17-38-225 0 0,0 0-59 0 0,6-11-77 0 0,-1 0-46 0 0,9-17-120 0 0,0-1 101 0 0,0 0 52 0 0,-7 16 225 0 0,6-14-245 0 0,2-3-34 0 0,0 0-36 0 0,-1 1-59 0 0,1-1-60 0 0,0 1-68 0 0,0-1-75 0 0,0 1-83 0 0,0-1-91 0 0,0 1-100 0 0,1-1-106 0 0,-1-2 327 0 0,1-1-51 0 0,0 0-44 0 0,0 1-34 0 0,1-2-2913 0 0,-1 1 2654 0 0,0-1 84 0 0,0 1 114 0 0,0 0 349 0 0,1-1 39 0 0,-1 1-2 0 0,0-1 85 0 0,0 1 92 0 0,0-1 103 0 0,2-3-1294 0 0,0-4-660 0 0</inkml:trace>
  <inkml:trace contextRef="#ctx0" brushRef="#br0" timeOffset="4">3130 5467 5505 0 0,'0'0'659'0'0,"0"0"-42"0"0,0 0-41 0 0,0 0-40 0 0,0 1-38 0 0,0-1-38 0 0,0 0-36 0 0,0 0-35 0 0,1 1 290 0 0,-1 0-124 0 0,0-1-113 0 0,1 1-103 0 0,-1 0-70 0 0,1 0-102 0 0,-1 0-87 0 0,1 1-74 0 0,0-1-57 0 0,-1 0-43 0 0,4 4-514 0 0,-4-3 506 0 0,1 0 109 0 0,0-2 65 0 0,-1 1 62 0 0,1 0 68 0 0,-1 0 78 0 0,10 16 161 0 0,-1 0-86 0 0,0 1-90 0 0,0 1-90 0 0,-2-5-102 0 0,0 1-61 0 0,0-1-60 0 0,0 0-61 0 0,1 0-64 0 0,0 0-64 0 0,1-1-65 0 0,0 0-66 0 0,-3-6-31 0 0,1 0-109 0 0,0 0-119 0 0,-4-3 266 0 0,1-1-34 0 0,0 0-35 0 0,-1 0-36 0 0,1 0-38 0 0,0-1-39 0 0,0 1-40 0 0,0-1-41 0 0,0 1-43 0 0,0-1-45 0 0,0 0-384 0 0,2 1-674 0 0</inkml:trace>
  <inkml:trace contextRef="#ctx0" brushRef="#br0" timeOffset="5">2168 5388 4160 0 0,'0'0'1376'0'0,"0"0"-528"0"0,0 0-367 0 0,0 0-40 0 0,0 0-41 0 0,0 0-41 0 0,0 0 139 0 0,0 0 133 0 0,0 0 339 0 0,0 0 28 0 0,0 0-667 0 0,0 0-36 0 0,0 0 195 0 0,0 0-118 0 0,0 0-103 0 0,0 0-132 0 0,-1 0-37 0 0,1 0 16 0 0,-2 2-15 0 0,2-2-29 0 0,-1 0 54 0 0,-11 20 182 0 0,0 0 1 0 0,1 1 0 0 0,0 1-309 0 0,-9 22 406 0 0,2 1-80 0 0,17-42-306 0 0,-8 18 103 0 0,1 0-37 0 0,-8 22-10 0 0,0 0-118 0 0,3 1-98 0 0,11-38-1 0 0,-1 4 32 0 0,2-6 38 0 0,0 1-56 0 0,0-1-83 0 0,1-1 47 0 0,0-1-40 0 0,-1 1-44 0 0,1-1-49 0 0,0 1-54 0 0,0-1-58 0 0,0 0-64 0 0,0 1-69 0 0,0-3-317 0 0,0 0 82 0 0,0 1 77 0 0,0-1 73 0 0,0 0 70 0 0,0 0 64 0 0,0 0 61 0 0,1 0 56 0 0,-1 0 54 0 0,0 0 48 0 0,0 0 44 0 0,1-1 41 0 0,-1 1-83 0 0,1-1 113 0 0,-1 1 73 0 0,2-2 19 0 0,-2 1 6 0 0,1 1-53 0 0,-1 0-11 0 0,0-1-44 0 0,0 1-51 0 0,0 0-58 0 0,5-7-1732 0 0</inkml:trace>
  <inkml:trace contextRef="#ctx0" brushRef="#br0" timeOffset="6">2005 5465 4984 0 0,'0'0'808'0'0,"0"0"-309"0"0,0 0 49 0 0,0 0-83 0 0,0 0 308 0 0,0 0-381 0 0,0 0 38 0 0,0 0 516 0 0,0 0-510 0 0,0 0-73 0 0,0 0-155 0 0,0 1-52 0 0,0-1-46 0 0,0 0-38 0 0,-1 1-16 0 0,2 3-111 0 0,-1-2 114 0 0,6 12 472 0 0,1 1-86 0 0,0 0-87 0 0,-1 0-86 0 0,0-3-121 0 0,-1-1-53 0 0,0 1-52 0 0,0-1-54 0 0,0 0-117 0 0,-1 0 103 0 0,1 1 82 0 0,8 16 188 0 0,-8-18-202 0 0,-1-3-53 0 0,-1 1-48 0 0,1-1-60 0 0,0 1-70 0 0,-1-3 2 0 0,0 0-45 0 0,0 0-51 0 0,0 0-54 0 0,0 0-59 0 0,0 0-63 0 0,0 0-66 0 0,1-1-71 0 0,-1 0-210 0 0,0 0-94 0 0,0-1-118 0 0,-1-1 457 0 0,-1-1-38 0 0,1 1-354 0 0,1 0-543 0 0</inkml:trace>
  <inkml:trace contextRef="#ctx0" brushRef="#br0" timeOffset="7">1135 5467 1176 0 0,'1'-1'1788'0'0,"0"1"-401"0"0,-1-1-121 0 0,0 1-114 0 0,1 0-111 0 0,-1 0-104 0 0,0 1-99 0 0,0-1-95 0 0,1 0-89 0 0,-1 1-85 0 0,0-1-78 0 0,0 1-74 0 0,-1 0-68 0 0,1 0-64 0 0,0 0-57 0 0,0 0-54 0 0,0 0-28 0 0,0 0-59 0 0,-1 1-52 0 0,1-1-42 0 0,-1 2-93 0 0,0 1-163 0 0,0-2 174 0 0,1 0 47 0 0,-1-1 75 0 0,1 0 61 0 0,0 0 75 0 0,-1 0 85 0 0,1 0 99 0 0,-5 16-145 0 0,0 0-40 0 0,-6 17 64 0 0,3-9-135 0 0,-2 0-53 0 0,-8 25-71 0 0,-14 35-141 0 0,20-48 142 0 0,11-34-114 0 0,0-1 44 0 0,0 3 11 0 0,-1 1 112 0 0,-1 8 172 0 0,2-9-202 0 0,0-1-65 0 0,0 0-75 0 0,1-1-94 0 0,-1 1-109 0 0,1-1 21 0 0,-1 0-70 0 0,1 0-78 0 0,0-1-83 0 0,0 1-90 0 0,0 0-96 0 0,0 0-102 0 0,0-1-109 0 0,0-2 360 0 0,0 0 67 0 0,0 0 61 0 0,0 0 58 0 0,0 0 53 0 0,0 0 50 0 0,0 0 46 0 0,0 0 41 0 0,1 0 19 0 0,-1-1 41 0 0,0 1-56 0 0,1 0 98 0 0,0-2-31 0 0,-1 2 73 0 0,0 0-42 0 0,1-1-97 0 0,-1 1-106 0 0,4-14-2070 0 0</inkml:trace>
  <inkml:trace contextRef="#ctx0" brushRef="#br0" timeOffset="8">1018 5512 6445 0 0,'-1'0'353'0'0,"1"0"89"0"0,-1-1 303 0 0,1 1 108 0 0,-1-1 2188 0 0,0 1-2430 0 0,1 0-45 0 0,0 1 30 0 0,0-1-106 0 0,0 0-293 0 0,0 0-34 0 0,0 1-39 0 0,0-1-41 0 0,0 0-43 0 0,0 1-48 0 0,1-1-49 0 0,-1 1-53 0 0,0-1-56 0 0,0 1-58 0 0,0-1-61 0 0,0 1-65 0 0,2 5 370 0 0,0 0 32 0 0,11 23 358 0 0,-10-22-339 0 0,0 0-36 0 0,4 9-177 0 0,1 2 106 0 0,0 0 81 0 0,20 40 303 0 0,-22-46-304 0 0,0 0-32 0 0,2 3-57 0 0,-1-1-80 0 0,1 0-96 0 0,1 0-115 0 0,-5-8 119 0 0,0 1-35 0 0,1 0-37 0 0,-1-1-40 0 0,1 1-41 0 0,-1-1-45 0 0,1 1-45 0 0,0-1-49 0 0,1 1-378 0 0,-2-2 210 0 0,0-1 20 0 0,0-1-115 0 0,0 0 22 0 0,-1 0-116 0 0,-1-2 385 0 0,0 0-36 0 0,0 0-36 0 0,-1 0-39 0 0,1 0-123 0 0,0 0-54 0 0,1-1-206 0 0,1 2-546 0 0</inkml:trace>
  <inkml:trace contextRef="#ctx0" brushRef="#br0" timeOffset="9">318 5351 980 0 0,'-3'3'1655'0'0,"1"0"-937"0"0,0 0-42 0 0,-1-1-39 0 0,1 1-40 0 0,0 0-37 0 0,-1 0-36 0 0,1 0-35 0 0,-2 2 388 0 0,-1 1-126 0 0,1 0-117 0 0,0 0-106 0 0,1-2-259 0 0,0-1-32 0 0,-2 5 146 0 0,0-1-106 0 0,0 0-91 0 0,-1 2-57 0 0,1 0-76 0 0,-13 18-65 0 0,13-20 37 0 0,1 1 45 0 0,-1-1 60 0 0,0 0 77 0 0,2-2-17 0 0,0 0 47 0 0,-1 0 51 0 0,1 0 57 0 0,-9 13 88 0 0,0 0-46 0 0,-5 6 58 0 0,1 0-84 0 0,0 0-83 0 0,0 1-84 0 0,0-1-83 0 0,1 1-84 0 0,1 1-84 0 0,0 0-83 0 0,14-25-4 0 0,-1 1 51 0 0,0 0 32 0 0,0 0 63 0 0,-4 7 224 0 0,4-6-195 0 0,0 0-71 0 0,0-1-34 0 0,1 0-46 0 0,-1 0-76 0 0,0 0-75 0 0,1 0-84 0 0,-1 0-95 0 0,1 0-104 0 0,0 0-114 0 0,0 0-123 0 0,0-1 346 0 0,0 0-34 0 0,0-2-74 0 0,0 1 42 0 0,0 0 40 0 0,0 0 39 0 0,0 0 35 0 0,0-1 36 0 0,0 1-267 0 0,0 0 309 0 0,1-1 37 0 0,-1 0-178 0 0,1 1 191 0 0,-1-1 55 0 0,1 0-97 0 0,0-1-81 0 0,0 1 189 0 0,-1 0-113 0 0,0 1 108 0 0,0 0-42 0 0,2-6-1950 0 0</inkml:trace>
  <inkml:trace contextRef="#ctx0" brushRef="#br0" timeOffset="10">59 5519 7481 0 0,'0'0'501'0'0,"-1"-1"61"0"0,-1-3 1466 0 0,1 3-1193 0 0,1 0-382 0 0,0 0-45 0 0,0 1-59 0 0,0 0-68 0 0,0 1-82 0 0,0-1-92 0 0,1 1-103 0 0,0 1-116 0 0,5 11 252 0 0,4 9 35 0 0,0 0-64 0 0,-1 0-56 0 0,0 1-52 0 0,-4-8 36 0 0,1 2-70 0 0,1 0-108 0 0,-4-9 18 0 0,1 1-39 0 0,0-1-45 0 0,0 0-47 0 0,1 0-54 0 0,0-1-55 0 0,0 0-62 0 0,0 0-64 0 0,1-1-70 0 0,0-1-74 0 0,1 0-77 0 0,0-1-83 0 0,2-1-452 0 0,-6-2 769 0 0,0-1-67 0 0,0 1 22 0 0,0-1-75 0 0,-1 0-89 0 0,1-1-102 0 0,1 1-204 0 0,2-1-648 0 0,-6 1 1635 0 0</inkml:trace>
  <inkml:trace contextRef="#ctx0" brushRef="#br0" timeOffset="11">382 5796 8741 0 0,'2'5'517'0'0,"-1"0"-43"0"0,1 1-42 0 0,-1-1-40 0 0,0 0-36 0 0,0 0-36 0 0,1 6 224 0 0,-1 0-114 0 0,0-1-98 0 0,0 1-78 0 0,0-1-62 0 0,0 4-3 0 0,2 19 177 0 0,-2-29-513 0 0,0 3 38 0 0,0-3 36 0 0,0-1-59 0 0,0 1-88 0 0,-1-1-52 0 0,1 0-100 0 0,0 0-116 0 0,0-2 195 0 0,-1 1-36 0 0,1-1-38 0 0,-1 0-39 0 0,1 0-43 0 0,-1 0-44 0 0,1 0-47 0 0,-1-1-48 0 0,1 1-51 0 0,0-1-52 0 0,-1 1-177 0 0,1-1-59 0 0,0 0-246 0 0,1 0-653 0 0,-2 0 1777 0 0</inkml:trace>
  <inkml:trace contextRef="#ctx0" brushRef="#br0" timeOffset="12">5433 5673 9601 0 0,'-1'2'478'0'0,"0"1"-55"0"0,0 0-53 0 0,1 0-48 0 0,-1 0-47 0 0,0 0-41 0 0,1 0-40 0 0,-1 1-36 0 0,0 1 54 0 0,1 1-91 0 0,-1-1-74 0 0,1 0-36 0 0,-1 11-69 0 0,1-9 69 0 0,0 0 74 0 0,0-3-2 0 0,0-1 33 0 0,0 2 123 0 0,1 3-216 0 0,0-1-52 0 0,0-1-47 0 0,2 1-40 0 0,0-1-66 0 0,2 0-38 0 0,-3-5 155 0 0,-1 0 0 0 0,1 0 1 0 0,-1 0-1 0 0,1 0 0 0 0,-1 0 1 0 0,1 0-1 0 0,0 0 0 0 0,-1-1 1 0 0,1 1-1 0 0,0-1 0 0 0,-1 0 1 0 0,2 1 64 0 0,12-1-405 0 0,0-2 99 0 0,-1-3 85 0 0,1-3 71 0 0,6-7 26 0 0,-15 9 114 0 0,0 1 1 0 0,0-2 0 0 0,3-3 9 0 0,-8 9-93 0 0,0-1 46 0 0,0 1 42 0 0,0-1 39 0 0,0-1 136 0 0,0 0 113 0 0,-1 0 7 0 0,0 1 39 0 0,0 2-279 0 0,0 0-1 0 0,-1 0 1 0 0,1-1-1 0 0,0 1 1 0 0,0 0 0 0 0,0 0-1 0 0,0-1 1 0 0,-1 1-1 0 0,1 0 1 0 0,0 0-1 0 0,0 0 1 0 0,-1-1-1 0 0,1 1 1 0 0,0 0-1 0 0,0 0 1 0 0,-1 0-1 0 0,1 0 1 0 0,0 0 0 0 0,0-1-1 0 0,-1 1 1 0 0,1 0-1 0 0,0 0-49 0 0,-3 0 23 0 0,0-1 0 0 0,1 1 0 0 0,-1 0-1 0 0,1 0 1 0 0,-1 0 0 0 0,0 0 0 0 0,1 1 0 0 0,-1-1 0 0 0,1 1-1 0 0,-1 0 1 0 0,1-1 0 0 0,-1 1 0 0 0,1 1 0 0 0,0-1-1 0 0,-1 0-22 0 0,-8 8 75 0 0,2 2-56 0 0,4-3-45 0 0,0 0-37 0 0,2 1-41 0 0,-1 1-46 0 0,2-1-53 0 0,0 1-57 0 0,1 0-63 0 0,1 0-68 0 0,0-4-22 0 0,-1-3 107 0 0,1 1-68 0 0,1 0-93 0 0,-1 0-118 0 0,0-2 117 0 0,1 1-69 0 0,0-1-78 0 0,0 0-85 0 0,0 1-88 0 0,0-1-63 0 0,2 1-232 0 0,0 0-611 0 0,-3-2 1656 0 0</inkml:trace>
  <inkml:trace contextRef="#ctx0" brushRef="#br0" timeOffset="13">5289 5368 6421 0 0,'0'0'1036'0'0,"0"0"-379"0"0,0 0-148 0 0,0 0-47 0 0,0 0 35 0 0,0 0-81 0 0,0 0-72 0 0,0 0-59 0 0,0 0 226 0 0,0 0-104 0 0,0 0-91 0 0,0 0-79 0 0,0 0-74 0 0,-1 1-47 0 0,1-1 5 0 0,-2 0 56 0 0,1 1-78 0 0,0-1 52 0 0,-3 3 100 0 0,0 0-46 0 0,0 0-41 0 0,1 1-36 0 0,-4 4 35 0 0,0 2-98 0 0,2-1-61 0 0,-7 15-54 0 0,8-16 66 0 0,1-2 26 0 0,1 0 33 0 0,-21 43 99 0 0,6-12 24 0 0,0 1 37 0 0,-24 55 366 0 0,26-63-432 0 0,1 1-35 0 0,1-6-57 0 0,0 0-39 0 0,0-1-45 0 0,0 0-52 0 0,13-23 2 0 0,-1-1-51 0 0,1 0 35 0 0,0 1 6 0 0,-1 1 78 0 0,-1 1 109 0 0,1-2-108 0 0,1-1-34 0 0,-1 1-65 0 0,1 0-87 0 0,-1-1-110 0 0,1 0 95 0 0,0 0-35 0 0,0 0-38 0 0,-1 0-40 0 0,1 0-44 0 0,0 0-45 0 0,0-1-50 0 0,0 1-50 0 0,0-1-54 0 0,1 1-57 0 0,0-7-1228 0 0,0 2 514 0 0,1 0 109 0 0,-1 2 554 0 0,0-1-39 0 0,0 0-88 0 0,1-1-57 0 0,-1-1-226 0 0,2-4-593 0 0</inkml:trace>
  <inkml:trace contextRef="#ctx0" brushRef="#br0" timeOffset="14">5062 5422 7709 0 0,'-1'0'1073'0'0,"1"0"-107"0"0,-1 0-101 0 0,0 0-98 0 0,1 1-91 0 0,-1-1-88 0 0,1 0-82 0 0,-1 1-78 0 0,1 0-73 0 0,0 0-68 0 0,0-1-63 0 0,-1 1-59 0 0,1 0-53 0 0,0 0-49 0 0,0 1-44 0 0,0-1-39 0 0,0 1-88 0 0,0 0-75 0 0,1 0-81 0 0,-1 4-421 0 0,1-4 475 0 0,-1-1 82 0 0,0 1 35 0 0,0-1 46 0 0,1 0 53 0 0,-1 1 50 0 0,0-1 53 0 0,0-1 59 0 0,0 1 65 0 0,3 11-244 0 0,-1 0 0 0 0,3 4 11 0 0,1 1-64 0 0,0 0 0 0 0,4 7 64 0 0,7 8-254 0 0,15 25 254 0 0,-23-42-109 0 0,7 9 14 0 0,-8-13 27 0 0,-1-1-52 0 0,1 1-75 0 0,-1-3-42 0 0,-1 0-82 0 0,1 0-97 0 0,0 0-109 0 0,0-1-124 0 0,-3-3 274 0 0,-1 0-37 0 0,1-1-37 0 0,0 0-40 0 0,-1 0-41 0 0,1 0-43 0 0,-1 0-25 0 0,0-1-63 0 0,-1-1-89 0 0,1 1-116 0 0,-1-1 84 0 0,0 0-72 0 0,1 0-240 0 0,1 1-626 0 0,-4-2 1681 0 0</inkml:trace>
  <inkml:trace contextRef="#ctx0" brushRef="#br0" timeOffset="15">4269 5335 5733 0 0,'1'0'1173'0'0,"-1"0"-118"0"0,0 0-110 0 0,1 0-107 0 0,-1 0-99 0 0,0 0-94 0 0,0 1-89 0 0,0-1-82 0 0,0 1-78 0 0,0-1-70 0 0,0 1-66 0 0,0-1-60 0 0,0 1-53 0 0,0 0-49 0 0,0-1-41 0 0,0 1-38 0 0,-1 0-40 0 0,1 0-42 0 0,-1 3-264 0 0,1-2 217 0 0,-1-2 77 0 0,1 1 34 0 0,0 0 47 0 0,0 0 58 0 0,-1-1 68 0 0,1 1 79 0 0,0-1-177 0 0,-9 27 303 0 0,-1-1-33 0 0,-12 28 247 0 0,0-1-121 0 0,-1-1-110 0 0,-1 0-101 0 0,-1-1-91 0 0,0 0-81 0 0,0-2-70 0 0,22-44-102 0 0,-2 6 18 0 0,4-8 11 0 0,0 0-46 0 0,0-1-10 0 0,0 0-40 0 0,0 1-44 0 0,0-1-53 0 0,0 1-170 0 0,0 0-118 0 0,1-3-129 0 0,0-1 45 0 0,0 1 44 0 0,0-1 41 0 0,0 1 39 0 0,0 0 39 0 0,0-1 34 0 0,0 1 35 0 0,1-1-134 0 0,-1 0 66 0 0,0 0 59 0 0,0 0 53 0 0,0 1 47 0 0,0-1 40 0 0,0-1-161 0 0,1 0 140 0 0,-1-3-305 0 0,1 2 149 0 0,-1 2 129 0 0,0-1-63 0 0,0 0-79 0 0,1 0-91 0 0,0-2-236 0 0,0-1-75 0 0,0-2-244 0 0,1-3-626 0 0</inkml:trace>
  <inkml:trace contextRef="#ctx0" brushRef="#br0" timeOffset="16">4098 5445 4244 0 0,'0'0'1052'0'0,"0"0"-193"0"0,0 0-58 0 0,0 0-54 0 0,0 0-54 0 0,0 1-52 0 0,0-1-49 0 0,0 0-48 0 0,0 0-47 0 0,1 0-45 0 0,-1 0-42 0 0,0 0-41 0 0,0 1-40 0 0,0-1-38 0 0,0 0-35 0 0,0 0-35 0 0,0 1 106 0 0,1-1-102 0 0,-1 1-90 0 0,0 0-80 0 0,0-1-73 0 0,1 1-71 0 0,-1 0-172 0 0,1 2-518 0 0,0-2 603 0 0,-1 0 78 0 0,0-1 99 0 0,1 1 102 0 0,-1-1-6 0 0,0 1 32 0 0,0-1 36 0 0,0 0 38 0 0,7 27-24 0 0,1 1-78 0 0,0-1-61 0 0,1 0-44 0 0,14 53-105 0 0,-13-46 96 0 0,-3-3-130 0 0,-2-12 14 0 0,-3-10 20 0 0,1 1-44 0 0,0 3-136 0 0,-1-7 101 0 0,0 0-32 0 0,1 2-107 0 0,0-1-62 0 0,0 0-67 0 0,0 0-75 0 0,0 0-79 0 0,1-1-85 0 0,0 1-92 0 0,0-2-97 0 0,-2-2 373 0 0,0-2-34 0 0,0 1-46 0 0,0-1-55 0 0,0 0 87 0 0,0 0-34 0 0,3 0-1300 0 0,-5-1 1890 0 0</inkml:trace>
  <inkml:trace contextRef="#ctx0" brushRef="#br0" timeOffset="17">4505 5674 9753 0 0,'-4'0'746'0'0,"0"0"-69"0"0,0 1-65 0 0,1-1-61 0 0,-1 1-57 0 0,0-1-52 0 0,0 1-50 0 0,0 0-44 0 0,-3 1 197 0 0,0 1-116 0 0,1-1-138 0 0,0 1-46 0 0,-12 7 422 0 0,10-5-346 0 0,1 1 93 0 0,4-3-160 0 0,0 0 39 0 0,0 0-159 0 0,0 0-96 0 0,1 1-84 0 0,1-1-70 0 0,-1 1-82 0 0,2 0-54 0 0,0-2 155 0 0,0-1 0 0 0,0 0 0 0 0,0 0 0 0 0,0 1 0 0 0,0-1 0 0 0,0 0 0 0 0,0 0 0 0 0,1 1 0 0 0,-1-1 0 0 0,0 0 97 0 0,3 5-371 0 0,-1-3 194 0 0,0 1 46 0 0,3 3-116 0 0,1-1-47 0 0,0 0-41 0 0,0 0-36 0 0,1 0-116 0 0,1 0-37 0 0,1 1-143 0 0,5 2-379 0 0,9 8-685 0 0,-8-5 665 0 0,-12-9 911 0 0,0 0 122 0 0,-2 0 107 0 0,-1 0 94 0 0,0-1 22 0 0,0 0 42 0 0,-1 1 177 0 0,-1 0 50 0 0,-5 3 689 0 0,4-5-798 0 0,0 1-38 0 0,1-1-91 0 0,-1 0-45 0 0,1 1-51 0 0,0-1-60 0 0,0 0-61 0 0,1-1-46 0 0,-10 6 38 0 0,-18 5 111 0 0,21-7-101 0 0,-1-2-39 0 0,2 0-23 0 0,1 0-32 0 0,-1 0-39 0 0,1-1-44 0 0,-2 1-76 0 0,1-1-69 0 0,0 1-75 0 0,0-1-84 0 0,-1 0-89 0 0,1 0-99 0 0,0-1-105 0 0,1 1-113 0 0,2-1 221 0 0,1 0-49 0 0,0 0-192 0 0,-2 0-506 0 0</inkml:trace>
  <inkml:trace contextRef="#ctx0" brushRef="#br0" timeOffset="18">7565 5588 7753 0 0,'-4'-1'954'0'0,"0"1"-105"0"0,0 0-97 0 0,0 1-91 0 0,-1-1-85 0 0,1 1-78 0 0,0 0-71 0 0,0 0-65 0 0,-1 1-3 0 0,0 0-73 0 0,0 1-61 0 0,1 0-49 0 0,-4 3 52 0 0,-2 5 53 0 0,6-5-135 0 0,0 4-390 0 0,3 0-88 0 0,4-1-152 0 0,-2-7 381 0 0,0-1 0 0 0,-1 1 1 0 0,1-1-1 0 0,1 0 0 0 0,-1 1 0 0 0,0-1 0 0 0,0 0 1 0 0,1 0 102 0 0,12 9-823 0 0,-3-6 337 0 0,-3 0 153 0 0,0-2 88 0 0,-6 0 171 0 0,6 0-246 0 0,0 1 45 0 0,2 0-2 0 0,0 1 60 0 0,1 0 56 0 0,-1 1 51 0 0,-1 0 48 0 0,0 1 45 0 0,-1 1 39 0 0,-1 1 37 0 0,-3-1 127 0 0,-1-1 75 0 0,-2 0 63 0 0,-2-1 52 0 0,-2 4 309 0 0,-5 3 443 0 0,0-5-315 0 0,2-2-303 0 0,0-2-118 0 0,1 0-41 0 0,1-1-97 0 0,-1-1-40 0 0,1 1-47 0 0,1-1-52 0 0,-12 2 573 0 0,5-2-264 0 0,2-1-118 0 0,0-2-60 0 0,4 0-132 0 0,0 0-34 0 0,0-1-39 0 0,1-1-44 0 0,1-1-47 0 0,-1 0-52 0 0,2-2-56 0 0,0 0-60 0 0,1 2-41 0 0,0 0 1 0 0,0 1-1 0 0,0-1 1 0 0,1 0 0 0 0,-1 0-1 0 0,2-4 259 0 0,2-7-712 0 0,3 0-177 0 0,-2 8 390 0 0,-1 1-44 0 0,3-2-208 0 0,0 0-92 0 0,0 1-105 0 0,1 1-117 0 0,-4 3 485 0 0,0 1-34 0 0,1 0-35 0 0,-1 0-38 0 0,1 0-38 0 0,-1 1-40 0 0,1-1-42 0 0,-1 1-43 0 0,1 0-229 0 0,2 0-629 0 0,-6 2 1497 0 0</inkml:trace>
  <inkml:trace contextRef="#ctx0" brushRef="#br0" timeOffset="19">7373 5331 7169 0 0,'0'0'955'0'0,"0"0"-353"0"0,0 0-140 0 0,0 0-50 0 0,0 0 22 0 0,0 0-85 0 0,0 0-71 0 0,0 0-59 0 0,0 0 367 0 0,-1 0-115 0 0,1 0-99 0 0,0 1-85 0 0,-1-1-32 0 0,0 1-74 0 0,-1 2 182 0 0,-9 14-241 0 0,-11 28-5 0 0,16-32-56 0 0,0 0 45 0 0,-16 29-9 0 0,-11 20 102 0 0,3-6-58 0 0,11-18-115 0 0,3-6-69 0 0,1 0-77 0 0,14-32-103 0 0,1 1 41 0 0,0 0 38 0 0,0-1 34 0 0,-1 2-16 0 0,0-1 107 0 0,1 1 84 0 0,-1-1 63 0 0,0 4 479 0 0,0-3-382 0 0,1-1-145 0 0,-1 0-33 0 0,1 0-41 0 0,0 0-49 0 0,-1 0-80 0 0,1 0-91 0 0,0 0-103 0 0,-1 0-115 0 0,1 0 149 0 0,0-1-39 0 0,0 1-41 0 0,0-1-41 0 0,0 0-45 0 0,0 1-47 0 0,0-1-47 0 0,-1 1-50 0 0,1-1-52 0 0,0 0-54 0 0,0 1-55 0 0,0-1-58 0 0,0 0-59 0 0,0 1-61 0 0,0-1-64 0 0,0 0-65 0 0,1-3-129 0 0,0-2-723 0 0</inkml:trace>
  <inkml:trace contextRef="#ctx0" brushRef="#br0" timeOffset="20">7184 5340 2916 0 0,'0'0'2047'0'0,"0"0"-806"0"0,0 0-120 0 0,0 0-113 0 0,0 0-109 0 0,-1 0-104 0 0,1 0-97 0 0,0 0-93 0 0,0 0-86 0 0,0 1-83 0 0,0-1-76 0 0,0 0-71 0 0,0 1-65 0 0,0-1-60 0 0,0 0-56 0 0,1 1-48 0 0,-1-1-55 0 0,0 1-90 0 0,0 0-40 0 0,0-1-36 0 0,1 2-449 0 0,-1-1 388 0 0,0 0 75 0 0,0-1 115 0 0,0 1 34 0 0,1-1 64 0 0,-1 1 84 0 0,0-1 97 0 0,0 0 107 0 0,3 10-132 0 0,0-1-35 0 0,3 10 94 0 0,1 0-108 0 0,1 0-87 0 0,2 2-67 0 0,4 8-159 0 0,4 1 140 0 0,-4-6-3 0 0,-7-13-209 0 0,11 13-159 0 0,-13-16 215 0 0,1-1-55 0 0,-2-2 17 0 0,1-1-44 0 0,-1 1-52 0 0,0 0-59 0 0,1 0-115 0 0,0 1-90 0 0,0-1-101 0 0,0 0-110 0 0,1 0-119 0 0,-4-3 395 0 0,1 1-35 0 0,0-1-34 0 0,-1 0-35 0 0,1 1-38 0 0,0-1-38 0 0,-1 0-92 0 0,1 0-62 0 0,0 1-225 0 0,2 0-590 0 0</inkml:trace>
  <inkml:trace contextRef="#ctx0" brushRef="#br0" timeOffset="21">6469 5371 4880 0 0,'-2'1'969'0'0,"0"1"-113"0"0,0-1-105 0 0,0 1-99 0 0,0 0-90 0 0,1 0-85 0 0,-1 0-78 0 0,0 0-70 0 0,0 0-17 0 0,0 1-80 0 0,0 0-67 0 0,0-1-56 0 0,-2 3-14 0 0,-4 7-29 0 0,6-9 7 0 0,0 0 62 0 0,0 0 84 0 0,0 0 104 0 0,-8 11 28 0 0,1 1-78 0 0,-2 2-18 0 0,-5 10 54 0 0,0 2 34 0 0,5-11-35 0 0,-11 15 354 0 0,1 0-83 0 0,0-1-101 0 0,-1 0-117 0 0,6-7-175 0 0,-1-1-88 0 0,15-20-155 0 0,0-1 36 0 0,-7 11 76 0 0,7-10-101 0 0,-1 1-86 0 0,2-3 10 0 0,-1 0-42 0 0,1 1-47 0 0,0-1-54 0 0,0 1-58 0 0,-1-1-64 0 0,1 1-69 0 0,0-1-75 0 0,1-1 424 0 0,-1 0-61 0 0,1-1-56 0 0,0 0-53 0 0,-1 1-49 0 0,1-1-45 0 0,-1 1-40 0 0,1-1-36 0 0,-1 0-436 0 0,1 0-81 0 0,-1-1-180 0 0,-1-1-1609 0 0,2 0 1803 0 0,-1 0-240 0 0,0-4-710 0 0</inkml:trace>
  <inkml:trace contextRef="#ctx0" brushRef="#br0" timeOffset="22">6216 5358 6321 0 0,'0'0'999'0'0,"0"0"-372"0"0,0 0-148 0 0,0 0-54 0 0,1 0-68 0 0,-1 0-47 0 0,0 1-41 0 0,1-1-39 0 0,-1 0-37 0 0,0 1-32 0 0,1-1 74 0 0,-1 1-106 0 0,0 0-58 0 0,1 0-39 0 0,-1 2-15 0 0,0-2 16 0 0,0 0 73 0 0,1-1 100 0 0,2 13 392 0 0,0-1-78 0 0,0 1-74 0 0,0-1-66 0 0,-1 0-63 0 0,1 1-57 0 0,-1-1-52 0 0,0 1-46 0 0,2 9 30 0 0,-1 1-102 0 0,-1 2-72 0 0,2 36-77 0 0,-4-39 83 0 0,0 4-245 0 0,0-8-2 0 0,1-3-60 0 0,-1-7 97 0 0,1-1-35 0 0,0 6-238 0 0,0-7 182 0 0,-1 0-35 0 0,1 0-37 0 0,0 0-40 0 0,1 0-43 0 0,-1-1-44 0 0,0-1 78 0 0,0 0-42 0 0,0 0-48 0 0,1-1-53 0 0,-1 1-57 0 0,1-1-64 0 0,-1 0-68 0 0,1 0-73 0 0,0 1-390 0 0,0 1-674 0 0</inkml:trace>
  <inkml:trace contextRef="#ctx0" brushRef="#br0" timeOffset="23">6503 5680 4728 0 0,'0'0'1117'0'0,"0"1"-331"0"0,1-1-79 0 0,-1 0-73 0 0,0 0-71 0 0,0 0-68 0 0,0 0-64 0 0,0 0-61 0 0,1 0 79 0 0,-1 0-117 0 0,1 0-106 0 0,-1 0-94 0 0,1 0-83 0 0,0-1-71 0 0,-1 1-60 0 0,1 0-48 0 0,0 0-165 0 0,1-2-489 0 0,-1 2 597 0 0,-1 0 61 0 0,1 0 80 0 0,-1-1 68 0 0,1 1 36 0 0,-1 0 37 0 0,0 0 43 0 0,0 0 44 0 0,0 0 50 0 0,8-4 188 0 0,0-1-82 0 0,0 0-75 0 0,0 1-65 0 0,-1-1-70 0 0,0 1-40 0 0,8-4-7 0 0,-2 1-85 0 0,-4 3-33 0 0,-1 0 0 0 0,7-1 37 0 0,-8 4-109 0 0,-7 1 91 0 0,1 0-1 0 0,-1 0 1 0 0,1-1 0 0 0,0 2-1 0 0,-1-1 1 0 0,1 0 0 0 0,-1 0-1 0 0,1 0 1 0 0,-1 0-1 0 0,1 0 1 0 0,-1 0 0 0 0,1 1-1 0 0,0-1 1 0 0,-1 0 0 0 0,1 1-1 0 0,-1-1 1 0 0,1 0-1 0 0,-1 1 19 0 0,2 2-89 0 0,0 1 42 0 0,-1 2 61 0 0,-1 0 77 0 0,-1 12 143 0 0,-1-1-45 0 0,-2 1-42 0 0,0-1-35 0 0,-7 17 21 0 0,-2-1-89 0 0,-3 9-56 0 0,15-40-98 0 0,0 1 34 0 0,-1 3 12 0 0,1-1 73 0 0,-2 1 59 0 0,-2 8 151 0 0,4-9-180 0 0,-1-1-42 0 0,1 0-38 0 0,-1 0-47 0 0,1-1-54 0 0,-1 2-90 0 0,1-1-90 0 0,-1 0-101 0 0,0 0-112 0 0,0 0-124 0 0,2-2 279 0 0,-1 0-35 0 0,0 0-36 0 0,0 0-39 0 0,0 0-40 0 0,0 0-41 0 0,0-1-561 0 0,1 1-699 0 0</inkml:trace>
  <inkml:trace contextRef="#ctx0" brushRef="#br0" timeOffset="24">6519 5759 7353 0 0,'0'0'872'0'0,"0"0"-58"0"0,0 0-57 0 0,0 0-55 0 0,0 0-52 0 0,0 0-53 0 0,0 0-49 0 0,0 0-48 0 0,1 0-46 0 0,-1 0-44 0 0,0 0-44 0 0,0 1-40 0 0,0-1-39 0 0,0 0-37 0 0,1 0-37 0 0,-1 0-33 0 0,0 0-16 0 0,0 0-38 0 0,0 1-36 0 0,1-1-32 0 0,-1 0-32 0 0,1 1-101 0 0,0-1-78 0 0,-1 1-60 0 0,1-1-75 0 0,1 1-439 0 0,-1-1 497 0 0,0 1-42 0 0,-1-1 188 0 0,1 0 44 0 0,-1 1 57 0 0,1-1 84 0 0,-1 0 93 0 0,1 0 106 0 0,5 2-490 0 0,0 0-50 0 0,1-1-69 0 0,0-1-85 0 0,-3 1 75 0 0,1-1-51 0 0,0-1-56 0 0,0 1-62 0 0,-1 0 30 0 0,0-1-49 0 0,0 1-52 0 0,0-1-56 0 0,0 0-58 0 0,0 0-62 0 0,0 0-65 0 0,0-1-67 0 0,2 0-75 0 0,0 0-43 0 0,1-1-240 0 0,5-2-658 0 0</inkml:trace>
  <inkml:trace contextRef="#ctx0" brushRef="#br0" timeOffset="25">8522 5260 6825 0 0,'0'0'567'0'0,"0"0"-34"0"0,0 0-35 0 0,0 0-33 0 0,0 0 369 0 0,0 0-119 0 0,0 0-113 0 0,0 0-103 0 0,0 0-94 0 0,-1 0-88 0 0,1 0-91 0 0,0 0-62 0 0,0 0-55 0 0,0 0-47 0 0,0 0-42 0 0,-1 0-41 0 0,1 0-82 0 0,-1 0-238 0 0,0 0 275 0 0,1 0 48 0 0,-1 0 54 0 0,1 0 64 0 0,0 0 73 0 0,-1 0 87 0 0,-3 2 95 0 0,0-1-49 0 0,1 2-45 0 0,-1-1-42 0 0,0 1-37 0 0,1 1-33 0 0,-4 3 61 0 0,1-1-107 0 0,1 1-41 0 0,-9 11 33 0 0,14-17-87 0 0,-41 61 214 0 0,-14 35 224 0 0,15-26-185 0 0,31-56-236 0 0,-11 22 128 0 0,14-24-160 0 0,0-2-59 0 0,1 1-73 0 0,0-1-89 0 0,1 0-107 0 0,4-10 338 0 0,-1 1-58 0 0,1-1-64 0 0,-1 1-68 0 0,1 0-73 0 0,-1 0-76 0 0,1 1-83 0 0,-1-1-87 0 0,1-1-90 0 0,0 1-97 0 0,0-1-101 0 0,0 0-105 0 0,1-1-111 0 0,0 0-114 0 0,0-1-120 0 0,1-1-123 0 0,0-1-202 0 0,-1-1 487 0 0,1-1-50 0 0,2-5-622 0 0</inkml:trace>
  <inkml:trace contextRef="#ctx0" brushRef="#br0" timeOffset="26">8304 5289 3360 0 0,'0'0'974'0'0,"0"0"-344"0"0,0 0-41 0 0,0 0-40 0 0,0 0-39 0 0,0 0-38 0 0,0 0-35 0 0,0 0-36 0 0,0 0 301 0 0,0 0-124 0 0,0 0-115 0 0,0 0-105 0 0,0 0-110 0 0,0 1-74 0 0,1-1-66 0 0,-1 0-59 0 0,0 0-74 0 0,0 0-102 0 0,1 2-527 0 0,-1-2 555 0 0,0 0 44 0 0,0 1 59 0 0,0-1 73 0 0,0 0 88 0 0,0 1 103 0 0,3 15 561 0 0,-1-1-119 0 0,1 1-113 0 0,1-1-104 0 0,-1 1-97 0 0,1-1-89 0 0,0 0-81 0 0,0 1-73 0 0,0-4-78 0 0,0 0-38 0 0,3 12-59 0 0,3 5-138 0 0,4 14-235 0 0,-2-9 63 0 0,-5-12 148 0 0,-3-11-381 0 0,0 1-75 0 0,-3-8 386 0 0,0 0-33 0 0,2 3-285 0 0,-2-4 232 0 0,0 1-41 0 0,0-2 28 0 0,1 1-34 0 0,-1 0-38 0 0,0 0-39 0 0,0-1-42 0 0,1 1-45 0 0,-1 0-47 0 0,1-1-50 0 0,-1 1-25 0 0,0-1-46 0 0,1 1-188 0 0,1 1-505 0 0</inkml:trace>
  <inkml:trace contextRef="#ctx0" brushRef="#br0" timeOffset="27">8570 5770 5216 0 0,'0'0'1169'0'0,"0"0"-438"0"0,0 0-176 0 0,0 0-67 0 0,0 0 9 0 0,0 0-121 0 0,0 0-107 0 0,0 0-98 0 0,1-2-35 0 0,1 1-48 0 0,5-9 277 0 0,1 0-97 0 0,1-2-57 0 0,0 0-100 0 0,2-3-79 0 0,5-9-112 0 0,-3 0-44 0 0,-5 7 79 0 0,-3 2 61 0 0,-2 0 72 0 0,-2 13-124 0 0,-1-1 36 0 0,1-2 90 0 0,-1 2 45 0 0,0 0 47 0 0,-1-2 278 0 0,-2-1 259 0 0,0 5-435 0 0,-1 0-18 0 0,0 1-76 0 0,-8 4 133 0 0,1 4-38 0 0,4-2-127 0 0,0 2-34 0 0,0 3-26 0 0,1 1-75 0 0,2-1-89 0 0,1 0-102 0 0,2-7 130 0 0,0-1-43 0 0,1 1-42 0 0,0-1-46 0 0,0 1-46 0 0,0-1-48 0 0,1 0-51 0 0,0 1-51 0 0,-1-1-54 0 0,2 0-56 0 0,-1-1-56 0 0,1 1-60 0 0,-1 0-60 0 0,1 0-62 0 0,1-1-65 0 0,-1 0-65 0 0,1 1-285 0 0,0-1-668 0 0</inkml:trace>
  <inkml:trace contextRef="#ctx0" brushRef="#br1" timeOffset="28">10 3549 4208 0 0,'0'0'767'0'0,"0"0"-324"0"0,0 0-213 0 0,0 0-33 0 0,0 0 129 0 0,0 0 204 0 0,0 0-236 0 0,0 0-138 0 0,0 0 17 0 0,0 0 9 0 0,0 0 127 0 0,0 0 272 0 0,0 0-136 0 0,0 0-86 0 0,0 0-95 0 0,0 0-80 0 0,0-1-61 0 0,-2-4-58 0 0,-1-7-57 0 0,1 1-44 0 0,1 9-222 0 0,1 0 86 0 0,-1 1 81 0 0,1 0 72 0 0,0 0 47 0 0,0 0 33 0 0,0 1 148 0 0,-1-1 93 0 0,1 2 67 0 0,0 0 800 0 0,1 0-709 0 0,-1 0-241 0 0,0 0-35 0 0,0 0-44 0 0,0-1-50 0 0,0 1-64 0 0,0 0-63 0 0,0-1-36 0 0,0 0-38 0 0,0 0-43 0 0,0 1-43 0 0,0-1-48 0 0,0 8-37 0 0,1 1 70 0 0,-1-1 64 0 0,0 0 53 0 0,1 2 41 0 0,0 0 49 0 0,2 20 142 0 0,-1-16-80 0 0,-1-5-51 0 0,0-1-30 0 0,-1 0-36 0 0,2 5 33 0 0,0 1-1 0 0,1 0 0 0 0,1 2 28 0 0,1 2-31 0 0,4 13-7 0 0,7 12-69 0 0,-13-35 84 0 0,8 14-56 0 0,-4-12-12 0 0,-7-9 72 0 0,1 0-1 0 0,0-1 1 0 0,0 1-1 0 0,0 0 1 0 0,-1-1-1 0 0,1 1 1 0 0,0-1-1 0 0,1 1 20 0 0,4 0-80 0 0,-1-2 72 0 0,0-2 59 0 0,-1-2 46 0 0,-2 1 42 0 0,1 0 1 0 0,-1 0 0 0 0,0 0 0 0 0,1-5-140 0 0,-3 9 10 0 0,6-16 275 0 0,0 1-59 0 0,-1-1-52 0 0,-1-1-43 0 0,2-2-20 0 0,-1-1-37 0 0,8-40 56 0 0,-8 33-32 0 0,-2 0-78 0 0,0 15-56 0 0,2 0-44 0 0,-6 15 184 0 0,2 0-74 0 0,-1 1-46 0 0,3 6-79 0 0,-2-5 73 0 0,0 0 82 0 0,2 6 45 0 0,-1 1-35 0 0,3 11-5 0 0,4 17-36 0 0,-3-11-99 0 0,5 11 70 0 0,-1-7-80 0 0,-7-20 3 0 0,5 11 77 0 0,-3-12-91 0 0,1-2-87 0 0,-2-5-21 0 0,-1-3 36 0 0,0-2 43 0 0,-1-2 46 0 0,0-1 51 0 0,0-1 56 0 0,-1-1 60 0 0,1 0 66 0 0,0-5 191 0 0,1 0-42 0 0,-1 0-41 0 0,0 0-36 0 0,2-10 130 0 0,0 0-115 0 0,-1 2-105 0 0,0 0-58 0 0,0-8-35 0 0,4-35-7 0 0,-5 36-38 0 0,0-48 146 0 0,-2 42-120 0 0,0-3-92 0 0,-1 18-46 0 0,-1 2 42 0 0,0 1 25 0 0,2 9 94 0 0,-1 2-92 0 0,1 1-77 0 0,-1 0-62 0 0,0 2-194 0 0,-1 2-267 0 0,1-1 378 0 0,0 0 37 0 0,-1 1-406 0 0,0 1-88 0 0,0 1-389 0 0,-1 3-790 0 0,2-4 1113 0 0,-1 4-1716 0 0</inkml:trace>
  <inkml:trace contextRef="#ctx0" brushRef="#br1" timeOffset="29">389 3755 5565 0 0,'0'0'953'0'0,"0"0"-674"0"0,0 0-33 0 0,0 0-40 0 0,0 0-35 0 0,0 0 33 0 0,0 0-42 0 0,1 9 313 0 0,-1 6-227 0 0,1 11 175 0 0,-1-14-65 0 0,0-1-61 0 0,0-2-95 0 0,0 0-37 0 0,1 8 68 0 0,0-1-119 0 0,0-1-99 0 0,0-3-63 0 0,1 0-43 0 0,1 3-63 0 0,3 7-134 0 0,-6-22 261 0 0,1 2-119 0 0,0 3-125 0 0,0-3 41 0 0,0 0-16 0 0,0 0-100 0 0,0-1 100 0 0,-1 0-44 0 0,1 0-49 0 0,-1-1-54 0 0,1 1-59 0 0,0 0-63 0 0,-1 0-69 0 0,1-1-72 0 0,0 0-76 0 0,-1 1-70 0 0,0-1-226 0 0,1 0-588 0 0</inkml:trace>
  <inkml:trace contextRef="#ctx0" brushRef="#br1" timeOffset="30">9623 3371 5124 0 0,'0'0'909'0'0,"0"0"-337"0"0,0 0-134 0 0,0 0-46 0 0,0 0 16 0 0,0 0-95 0 0,0 0-95 0 0,0 0-100 0 0,0 0-93 0 0,0 0-50 0 0,0 0-51 0 0,0 0-79 0 0,0 0 38 0 0,0 0 40 0 0,0 0 61 0 0,0 0 34 0 0,0 0 62 0 0,0 0 53 0 0,0 0 245 0 0,0 0 539 0 0,0 2-481 0 0,-1 7-49 0 0,1-1-238 0 0,-3 35 358 0 0,2-17-198 0 0,-3 23 31 0 0,1-3-79 0 0,0 1-69 0 0,2-1-76 0 0,0 1-82 0 0,1-40-328 0 0,0-1 101 0 0,0 1 88 0 0,-1 0 77 0 0,1 2 94 0 0,0 0 92 0 0,-2 21 583 0 0,2-23-615 0 0,-1-1-37 0 0,1 0-51 0 0,0-1-43 0 0,-1 1-49 0 0,1-1-58 0 0,0 1-64 0 0,0-1-71 0 0,-1 1-79 0 0,1-1-86 0 0,0 1-92 0 0,0 0-101 0 0,-1-1-108 0 0,1 1-113 0 0,0-1-123 0 0,0-2 427 0 0,0 0-33 0 0,0 0-35 0 0,0-1-34 0 0,0 1-36 0 0,0 0-37 0 0,0-3-335 0 0,0 0-645 0 0</inkml:trace>
  <inkml:trace contextRef="#ctx0" brushRef="#br1" timeOffset="31">9609 3719 4092 0 0,'0'0'1029'0'0,"0"0"-378"0"0,0 0-147 0 0,0 0-48 0 0,0 0 32 0 0,0 0-99 0 0,0 0-105 0 0,0 0-111 0 0,0 0-115 0 0,0 0-59 0 0,0 0-59 0 0,0 0-93 0 0,2-1-106 0 0,3-5 143 0 0,6-6 72 0 0,7-8 77 0 0,-15 17-8 0 0,-1 1 1 0 0,1 0-1 0 0,0 0 0 0 0,0 0 0 0 0,2-1-25 0 0,-2 2 6 0 0,0 0 0 0 0,0 0-1 0 0,0 0 1 0 0,0 0-1 0 0,0 1 1 0 0,2-1-6 0 0,2 1 0 0 0,7-2-8 0 0,0 2 68 0 0,-1 2 58 0 0,0 1 48 0 0,-9-2-81 0 0,-1 0 1 0 0,1 1-1 0 0,-1-1 1 0 0,3 3-86 0 0,-3-2 68 0 0,-1 0 0 0 0,1 0-1 0 0,-1 1 1 0 0,0-1 0 0 0,1 0 0 0 0,-1 1 0 0 0,0 0-1 0 0,0 0 1 0 0,1 2-68 0 0,1 4 142 0 0,-1 0 82 0 0,-2 0 68 0 0,-2 0 56 0 0,-2 4 290 0 0,1-10-431 0 0,1 0 0 0 0,-1 0 1 0 0,1 0-1 0 0,-1 0 0 0 0,-1 1-207 0 0,-5 6 601 0 0,-2-1-66 0 0,4-3-234 0 0,-1-1-58 0 0,1 0-95 0 0,1-1-55 0 0,-1-1-63 0 0,1 1-70 0 0,-10 5 384 0 0,-11 5-344 0 0,15-9 94 0 0,0-1-1 0 0,-1 0 1 0 0,1-1 0 0 0,-12 2-94 0 0,9-4-8 0 0,10-1-60 0 0,0-1-89 0 0,2 0-1 0 0,-1 0-57 0 0,1 0-65 0 0,0-1-72 0 0,1 0-83 0 0,-1-1-89 0 0,1 1-98 0 0,0-2-107 0 0,1 1-30 0 0,0 1-86 0 0,-1-2-252 0 0,0 0-642 0 0,1 4 1710 0 0</inkml:trace>
  <inkml:trace contextRef="#ctx0" brushRef="#br2" timeOffset="32">218 4964 2584 0 0,'0'0'1201'0'0,"0"0"-503"0"0,0 0-333 0 0,0 0-55 0 0,0 0-48 0 0,0 0-43 0 0,0 0 117 0 0,0 0-92 0 0,0 0 136 0 0,0 0-1 0 0,0 0 76 0 0,0 0 47 0 0,0 0 26 0 0,0 0-85 0 0,0 2-59 0 0,-3 5-49 0 0,3-5-12 0 0,0-2 14 0 0,0 0 75 0 0,0 0 68 0 0,0 0 38 0 0,0-1-113 0 0,0-1-94 0 0,0 1-76 0 0,0-1-26 0 0,0-3 216 0 0,0 4-184 0 0,-1-13 3 0 0,0 1-106 0 0,0-3-82 0 0,-2-9-116 0 0,-1-11-106 0 0,3 24 150 0 0,0 1 44 0 0,0-47-102 0 0,2 1 47 0 0,-3-88 52 0 0,0 106 12 0 0,-1-22 37 0 0,0 21 79 0 0,2 20-64 0 0,0 12-7 0 0,1 3 8 0 0,0 0 43 0 0,0 1 55 0 0,0-1 64 0 0,0 3 20 0 0,0 1-93 0 0,0 0-82 0 0,-1 1-75 0 0,1 0-66 0 0,0 1-57 0 0,0 0-48 0 0,-1 1-40 0 0,1 1-193 0 0,-1 3-611 0 0,1-5 721 0 0,0 0 42 0 0,0-1 362 0 0,0 1-72 0 0,0-1-67 0 0,-1 1-63 0 0,1-1-59 0 0,0 0-54 0 0,0 0-51 0 0,0 1-47 0 0,0-1-253 0 0,0 0-91 0 0,0-1 108 0 0,-1 1-35 0 0,1 0-623 0 0,0-1-879 0 0,0 1 1200 0 0,0-1-38 0 0,0 1 89 0 0,0-1 222 0 0,1 1 99 0 0,-1 0 117 0 0,1 0 232 0 0,-1 0 35 0 0,0 0-676 0 0,1 0-436 0 0</inkml:trace>
  <inkml:trace contextRef="#ctx0" brushRef="#br2" timeOffset="33">196 4398 1564 0 0,'0'0'915'0'0,"0"0"654"0"0,0 0-1062 0 0,0 0 31 0 0,0 0-99 0 0,0 0-80 0 0,0 0-65 0 0,0 0-47 0 0,0 0-41 0 0,0 0 114 0 0,0 0-126 0 0,0 0 55 0 0,0 0 205 0 0,0 0 101 0 0,0 0 88 0 0,0 0-22 0 0,0 0-381 0 0,0 0-74 0 0,0 0-84 0 0,-3 3-64 0 0,2-2-8 0 0,-5 6-54 0 0,-7 9-124 0 0,9-8 124 0 0,-12 23-42 0 0,10-19 77 0 0,0 0 65 0 0,2-4 33 0 0,0 0 53 0 0,2-3 11 0 0,-1-1 32 0 0,2-3-226 0 0,1-3-91 0 0,0 2 119 0 0,1-4-298 0 0,0 0 53 0 0,1 0 50 0 0,0 0 44 0 0,0 0 42 0 0,0-1 36 0 0,2-3 5 0 0,1-1 102 0 0,26-58 19 0 0,-17 37 1 0 0,-6 11 50 0 0,4-5-91 0 0,-3 9 23 0 0,2-10-23 0 0,-9 22-23 0 0,-1 2 51 0 0,0 3 136 0 0,-1 9 287 0 0,0-8-356 0 0,0 10 382 0 0,1 1-84 0 0,0-1-73 0 0,0 1-66 0 0,1 2-25 0 0,0 0-66 0 0,1 3-36 0 0,1 10-23 0 0,-3-20-84 0 0,1 2-10 0 0,0-2-41 0 0,0-3-59 0 0,1 0-85 0 0,-1-3 10 0 0,0 0-52 0 0,1 0-57 0 0,0-1-65 0 0,0-1-70 0 0,1-1-78 0 0,0 0-85 0 0,1-2-90 0 0,4-3-677 0 0,-5 2 712 0 0,-2 1 235 0 0,0-1-43 0 0,1 0-51 0 0,-1 0-61 0 0,1-1-35 0 0,0 0-77 0 0,0-1-206 0 0,2-4-518 0 0</inkml:trace>
  <inkml:trace contextRef="#ctx0" brushRef="#br1" timeOffset="34">8087 3668 5533 0 0,'0'0'754'0'0,"0"0"-325"0"0,0 0-213 0 0,0 0-38 0 0,0 0 82 0 0,0 0 52 0 0,0 0-133 0 0,0 0 99 0 0,0 0-86 0 0,0 0 35 0 0,0 0 307 0 0,0 0 653 0 0,0 0-675 0 0,0 0-107 0 0,0 0-248 0 0,0 0-35 0 0,0 0-35 0 0,0 0-39 0 0,0-1-46 0 0,-5 0-104 0 0,0-2 33 0 0,-5-2-14 0 0,6 4 12 0 0,-2-1-39 0 0,6 2 5 0 0,0 0 1 0 0,0 1 51 0 0,0 0 35 0 0,0 1 34 0 0,0-1-21 0 0,0 13 443 0 0,2 18 672 0 0,-2-20-764 0 0,1 0-77 0 0,-1 0-105 0 0,0-6-130 0 0,0 0-38 0 0,1 32 156 0 0,1-9-105 0 0,-1 0-34 0 0,2 23-15 0 0,-3-46-6 0 0,1 10-37 0 0,1 1-58 0 0,0-7-13 0 0,2 0-50 0 0,-2-7-142 0 0,0-2 82 0 0,1-1 72 0 0,0-2 63 0 0,-1 0 57 0 0,1-1 46 0 0,1-2 122 0 0,5-8 135 0 0,0-2-57 0 0,0 1-51 0 0,-1-1-43 0 0,7-17 14 0 0,-1 1-95 0 0,1-1-39 0 0,-9 19-14 0 0,7-17 42 0 0,-9 19-51 0 0,1-1-55 0 0,-1 0-74 0 0,-3 11-52 0 0,0 2 68 0 0,-1 0 55 0 0,1 0 43 0 0,0 6 51 0 0,0 8 321 0 0,1 1-80 0 0,0 0-72 0 0,0 0-61 0 0,0 4-41 0 0,1 1-68 0 0,2 17 0 0 0,-2-13-88 0 0,-3-25 76 0 0,1 5-69 0 0,0 1 0 0 0,0-1 0 0 0,1 2 71 0 0,3 2-162 0 0,-5-8 149 0 0,0-1 1 0 0,1 1-1 0 0,-1-1 0 0 0,0 0 1 0 0,1 0-1 0 0,-1 1 0 0 0,0-1 1 0 0,1 0-1 0 0,-1 0 0 0 0,0 1 1 0 0,1-1-1 0 0,-1 0 0 0 0,1 0 1 0 0,-1 0-1 0 0,0 0 0 0 0,1 0 1 0 0,-1 1-1 0 0,1-1 13 0 0,5-2 61 0 0,-1-3 61 0 0,4-7 191 0 0,-7 8-221 0 0,11-18 467 0 0,6-11-559 0 0,-5 4 228 0 0,-1-1-48 0 0,2-11-34 0 0,-8 19-121 0 0,-1 1-34 0 0,3-15-96 0 0,-1 0-121 0 0,-5 18 62 0 0,-1 0-36 0 0,1 0-37 0 0,-2 0-41 0 0,0 14 114 0 0,-1 1 54 0 0,0 0 28 0 0,1-2 3 0 0,-1 0-43 0 0,1 1-37 0 0,-1 1-50 0 0,0 0-91 0 0,1 1-35 0 0,-1-1-90 0 0,0 1-100 0 0,0-1-112 0 0,0 3-87 0 0,0-1-91 0 0,0 2 311 0 0,0-1 57 0 0,0 0 53 0 0,0 0 49 0 0,0 0 46 0 0,0 0 41 0 0,0 0 38 0 0,0 1 35 0 0,0-1-74 0 0,0 0 76 0 0,0 1 16 0 0,0 0-28 0 0,0-1 87 0 0,0 1-3 0 0,0-1-33 0 0,0 0-44 0 0,0 0-52 0 0,0 2-848 0 0,0 1-636 0 0</inkml:trace>
  <inkml:trace contextRef="#ctx0" brushRef="#br1" timeOffset="35">8491 4027 4196 0 0,'0'0'935'0'0,"0"0"-116"0"0,0 0-108 0 0,0 0-101 0 0,0 0-95 0 0,0 0-87 0 0,0 0-81 0 0,0 0-75 0 0,0 0-78 0 0,0 0-53 0 0,0 0-47 0 0,0 0-42 0 0,0 0-42 0 0,1 0-77 0 0,-1-1-351 0 0,0 0 307 0 0,1 1 106 0 0,-1 0 48 0 0,0 0 57 0 0,0-1 67 0 0,6-12 15 0 0,1-1 54 0 0,14-31 685 0 0,-12 25-592 0 0,-4 9-195 0 0,0 0-48 0 0,-1 0-57 0 0,1 1-68 0 0,1-6 163 0 0,-1 0 0 0 0,2-6-124 0 0,-4 8 99 0 0,0 0 41 0 0,-2 0 53 0 0,0 0 68 0 0,-2 9-141 0 0,1-1 63 0 0,-1 1 55 0 0,-1 1 41 0 0,-1-2 230 0 0,2 6-446 0 0,0-1 0 0 0,1 1 0 0 0,-1-1 0 0 0,0 1 0 0 0,1-1 0 0 0,-1 1 0 0 0,0 0 0 0 0,1 0 0 0 0,-1-1 0 0 0,0 1 0 0 0,0 0 0 0 0,1 0 0 0 0,-1 0-63 0 0,-5 0 213 0 0,1 0-59 0 0,0 1-54 0 0,0 0-47 0 0,-1 1-45 0 0,0 1-49 0 0,-3 2-94 0 0,1 1-58 0 0,-7 9-228 0 0,6-4 220 0 0,6-6 159 0 0,-1 0 33 0 0,1-1 39 0 0,1 1 45 0 0,-4 9-196 0 0,3-4-51 0 0,2-2-76 0 0,1-4 77 0 0,0 0-37 0 0,0 0-111 0 0,1 1-73 0 0,1 0-80 0 0,0-1-90 0 0,0 0-96 0 0,1 0-107 0 0,1 0-113 0 0,0-1-122 0 0,1 0-82 0 0,-3-2 498 0 0,1 0-41 0 0,0 0-466 0 0,2 1-672 0 0</inkml:trace>
  <inkml:trace contextRef="#ctx0" brushRef="#br2" timeOffset="36">8320 4823 2844 0 0,'0'0'1028'0'0,"0"0"-375"0"0,0 0-143 0 0,0 0-42 0 0,0 0 445 0 0,0 0-93 0 0,-1 0-90 0 0,1-1-83 0 0,0 1-79 0 0,0-1-74 0 0,0 1-67 0 0,-1-1-64 0 0,1 0-2 0 0,0 0-75 0 0,0 0-65 0 0,-1 1-56 0 0,1-1-28 0 0,0 0-52 0 0,-1-1 11 0 0,1-7 72 0 0,0-22 554 0 0,1 17-459 0 0,-1 7-154 0 0,1 0-37 0 0,0-1-44 0 0,0 1-51 0 0,5-37 283 0 0,-1 1-55 0 0,0-23 21 0 0,-3 0-61 0 0,-2 36-132 0 0,0-39 137 0 0,0 58-117 0 0,-2-3 90 0 0,1 7-90 0 0,0 6-91 0 0,1-1 45 0 0,-2-1 121 0 0,1 2-126 0 0,0 1-98 0 0,0 0-5 0 0,0 0-43 0 0,1 0-201 0 0,0 1 86 0 0,-1 0 62 0 0,0 2-195 0 0,0-1 87 0 0,1-1 61 0 0,-1 0-67 0 0,1 0-15 0 0,-1 0 44 0 0,1 0 41 0 0,0 0 38 0 0,-1-1-99 0 0,1 0 118 0 0,0-1 106 0 0,0 0 50 0 0,1 0 43 0 0,0-2 64 0 0,-2 5 134 0 0,-1 1-51 0 0,0 0-46 0 0,1-1-43 0 0,-2 3-31 0 0,0-1-70 0 0,-1 1-52 0 0,1-1-37 0 0,-8 12-326 0 0,7-10 312 0 0,1-2 97 0 0,1 0 35 0 0,-1 0 43 0 0,1-1 50 0 0,-2 3-58 0 0,-6 9-88 0 0,7-10 66 0 0,0-1 45 0 0,1-1 20 0 0,-1 0 37 0 0,1 0 44 0 0,-1 0 50 0 0,4-4-35 0 0,-1 0-92 0 0,1 0-74 0 0,-1 0-56 0 0,2-4-385 0 0,4-2-107 0 0,0-1 111 0 0,0 0 98 0 0,-1 0 86 0 0,0 2 110 0 0,-1 0 35 0 0,5-5-18 0 0,0-1 75 0 0,12-13 8 0 0,-15 17-16 0 0,1 1-44 0 0,10-8 93 0 0,-13 13-35 0 0,0-1-34 0 0,-3 3 31 0 0,0 1 34 0 0,1 2 72 0 0,-1 8 235 0 0,0-5-96 0 0,3 9 136 0 0,-2-6-185 0 0,-1-4-135 0 0,1-1-36 0 0,-1 0-43 0 0,0 0-49 0 0,0-1-26 0 0,1 0-42 0 0,-1 1-48 0 0,0-1-52 0 0,1 0-54 0 0,-1 0-59 0 0,1 0-64 0 0,-1 0-66 0 0,2 1-402 0 0,1 2-610 0 0</inkml:trace>
  <inkml:trace contextRef="#ctx0" brushRef="#br1" timeOffset="37">7054 3642 3740 0 0,'0'1'859'0'0,"0"0"-96"0"0,0 0-89 0 0,0 0-85 0 0,0 1-79 0 0,-1-1-74 0 0,1 0-69 0 0,0 0-64 0 0,0 0-14 0 0,0 0-76 0 0,-1 0-65 0 0,1 0-56 0 0,0 1-43 0 0,-1-1-53 0 0,0 4-160 0 0,0-3 91 0 0,1 0 68 0 0,0-1 41 0 0,-1 0 48 0 0,1 0 30 0 0,0 1 45 0 0,0-1 51 0 0,-1 0 58 0 0,0 6 30 0 0,0-1-34 0 0,-2 8 168 0 0,1 0-113 0 0,1 0-96 0 0,-1-2-88 0 0,1 1-55 0 0,-1 9-34 0 0,0 14-60 0 0,2-20 32 0 0,0-1 50 0 0,0 1 71 0 0,0-6-100 0 0,0-1-1 0 0,2 10-38 0 0,-1-15 5 0 0,-1-1-1 0 0,1 1 1 0 0,0 0-1 0 0,1 0 1 0 0,-1 0-5 0 0,-1-3 2 0 0,0-1 0 0 0,1 0 0 0 0,-1 0 0 0 0,0 0 0 0 0,0 1 0 0 0,0-1 0 0 0,0 0 1 0 0,0 0-1 0 0,0 0 0 0 0,0 1 0 0 0,1-1 0 0 0,-1 0 0 0 0,0 0 0 0 0,0 0 0 0 0,0 0 0 0 0,1 1 0 0 0,-1-1 0 0 0,0 0 0 0 0,0 0 0 0 0,0 0 0 0 0,1 0 0 0 0,-1 0 0 0 0,0 0 0 0 0,0 0 0 0 0,0 0 1 0 0,1 0-1 0 0,-1 0-2 0 0,0 0 10 0 0,1 0 0 0 0,-1 0 1 0 0,1 0-1 0 0,-1 0 1 0 0,0 0-1 0 0,1-1 1 0 0,-1 1-1 0 0,1 0 1 0 0,-1 0-1 0 0,0-1 1 0 0,1 1-1 0 0,-1 0 0 0 0,0-1-10 0 0,10-11 329 0 0,-9 11-287 0 0,8-15 283 0 0,0 0-95 0 0,-2 4-109 0 0,-1-1-35 0 0,6-13 9 0 0,-3 6-59 0 0,10-25 35 0 0,-13 29-90 0 0,1-1-84 0 0,-7 17 97 0 0,0 0 1 0 0,0 0 0 0 0,0 0 0 0 0,0 0 0 0 0,0 0 0 0 0,0-1 0 0 0,0 1 0 0 0,0 0-1 0 0,0 0 1 0 0,1 0 0 0 0,-1 0 0 0 0,0 0 0 0 0,0-1 0 0 0,0 1 0 0 0,0 0 0 0 0,0 0 0 0 0,0 0-1 0 0,0 0 1 0 0,0 0 0 0 0,1 0 0 0 0,-1 0 0 0 0,0 0 0 0 0,0-1 0 0 0,0 1 0 0 0,0 0 0 0 0,0 0-1 0 0,0 0 1 0 0,1 0 5 0 0,0 4-44 0 0,-1 13 112 0 0,0-12-32 0 0,0 9 183 0 0,0 0-42 0 0,0 8 37 0 0,0 2-88 0 0,0-1-71 0 0,1 0-58 0 0,1 5-53 0 0,0-12-52 0 0,0 0 0 0 0,4 14 108 0 0,-5-26-6 0 0,0 0-51 0 0,4 6-254 0 0,-2-7 200 0 0,0-2 60 0 0,1-2 94 0 0,-2 0 24 0 0,0-1 36 0 0,5-6 151 0 0,-1 0-42 0 0,6-11 105 0 0,-3 3-143 0 0,2-8 5 0 0,1-5-69 0 0,-2 3 219 0 0,4-18-329 0 0,-3 0 120 0 0,-6 19-120 0 0,-1 0-69 0 0,-1-1-83 0 0,-1 1-99 0 0,-2 24 23 0 0,1 0 35 0 0,-1-2-96 0 0,0 0 115 0 0,0-1 96 0 0,0 1 76 0 0,1-1 59 0 0,0-12 450 0 0,-1 11-450 0 0,1 3-76 0 0,-1-1-39 0 0,0 1-74 0 0,0-1-75 0 0,1 1-88 0 0,-1 0-98 0 0,0 1 139 0 0,0 0-33 0 0,0 0-35 0 0,0 0-36 0 0,0 0-37 0 0,0 0-40 0 0,0 1-41 0 0,0-1-42 0 0,0 0-45 0 0,1 1-45 0 0,-1 0-49 0 0,0-1-48 0 0,0 1-51 0 0,0 0-53 0 0,0 0-54 0 0,0 0-56 0 0,1 5-1342 0 0</inkml:trace>
  <inkml:trace contextRef="#ctx0" brushRef="#br1" timeOffset="38">7393 3817 10121 0 0,'0'0'1158'0'0,"0"0"-810"0"0,0 0-34 0 0,0 0 24 0 0,0 0-61 0 0,0 0-56 0 0,0 0-51 0 0,0 0 13 0 0,0 0-2 0 0,0 0-2 0 0,0 0 56 0 0,0 0 58 0 0,0 0 54 0 0,-7 2 414 0 0,-6 4-447 0 0,0 0-105 0 0,7-2-384 0 0,2 1-88 0 0,4-5 225 0 0,0 1-1 0 0,0-1 0 0 0,0 1 1 0 0,0-1-1 0 0,-1 1 0 0 0,1-1 1 0 0,0 1-1 0 0,0-1 1 0 0,0 1-1 0 0,0-1 0 0 0,0 1 1 0 0,0-1-1 0 0,0 1 1 0 0,0 0-1 0 0,1-1 0 0 0,-1 1 1 0 0,0-1 38 0 0,3 7-456 0 0,-1-3 217 0 0,0-1 105 0 0,0-1 78 0 0,-1-1 84 0 0,6 8-391 0 0,1-1 99 0 0,0 0 88 0 0,0 0 72 0 0,2 2 57 0 0,0 0 69 0 0,-7-6 13 0 0,1 0 0 0 0,0 1 1 0 0,-1 0-1 0 0,0-1 0 0 0,0 2 0 0 0,1 1-35 0 0,-2 1 190 0 0,-1 0 90 0 0,-2 2 150 0 0,0-8-301 0 0,0 0-1 0 0,1 0 0 0 0,-1 0 0 0 0,0 0 0 0 0,0 0 0 0 0,0 0-128 0 0,0 0 134 0 0,-1 0 0 0 0,1 0 0 0 0,0-1 0 0 0,-1 1-1 0 0,1 0 1 0 0,-1-1 0 0 0,1 0 0 0 0,-1 1 0 0 0,0-1-1 0 0,0 1-133 0 0,-5 1 389 0 0,0-2-60 0 0,5-2-136 0 0,1 1-38 0 0,-1-1 53 0 0,0-2-116 0 0,1 1-93 0 0,1-1-52 0 0,-1 1-33 0 0,1-6-252 0 0,0 6 251 0 0,0-8-446 0 0,0 2 176 0 0,0 0 41 0 0,0-7-212 0 0,2-3 33 0 0,-2 11 296 0 0,1 1 0 0 0,1 0 0 0 0,0-2 199 0 0,3-9-721 0 0,-1 9 305 0 0,-1 0-47 0 0,1 0-57 0 0,0 1-64 0 0,1 0-73 0 0,0 0-81 0 0,-2 3 197 0 0,1-1-43 0 0,-1 1-44 0 0,1 0-47 0 0,0 1-49 0 0,0-1-53 0 0,0 0-54 0 0,1 1-57 0 0,-3 2 369 0 0,-1-1-37 0 0,4-1-1242 0 0,-5 2 1763 0 0</inkml:trace>
  <inkml:trace contextRef="#ctx0" brushRef="#br2" timeOffset="39">7310 4859 484 0 0,'0'0'520'0'0,"0"0"-201"0"0,0 0 778 0 0,0 0-198 0 0,0 0-488 0 0,0 0-38 0 0,0 0-43 0 0,0 0-40 0 0,0 0 190 0 0,0 0-99 0 0,0 0-64 0 0,0 0 233 0 0,0 0-23 0 0,0 0 10 0 0,0 0-161 0 0,0 0 51 0 0,0-3 1112 0 0,0 1-921 0 0,0 1-292 0 0,0 0-45 0 0,0 0-39 0 0,0 1-76 0 0,0-1-86 0 0,-1 0-101 0 0,1-1 272 0 0,-1-1-36 0 0,-1-3 120 0 0,0 1-106 0 0,0-1-90 0 0,0-1-59 0 0,0-4-53 0 0,0-8-146 0 0,0 0 0 0 0,2-5 119 0 0,1-38-144 0 0,-1 53 129 0 0,2-28 0 0 0,5-25 15 0 0,0 6 20 0 0,-6 42 49 0 0,2-17 5 0 0,-2 21-25 0 0,0 0 34 0 0,-1-1 64 0 0,1 0 75 0 0,-1 1 92 0 0,0-1 109 0 0,0 11-398 0 0,0 0-131 0 0,0 0-11 0 0,0 0 20 0 0,0 0 27 0 0,0 0 4 0 0,0 0-6 0 0,0 0 6 0 0,0 0 11 0 0,0 0 34 0 0,0 0 1 0 0,0 0-40 0 0,0 0-27 0 0,0 0 0 0 0,0-1-103 0 0,0 0 89 0 0,0-4-19 0 0,0 3 151 0 0,0 1-67 0 0,2-5-253 0 0,-2 4 235 0 0,1 0 107 0 0,-1 1 16 0 0,0 1 35 0 0,0-1 38 0 0,0 0 42 0 0,1 1 48 0 0,-1-1 50 0 0,-1 4-203 0 0,0 0-41 0 0,-6 7-50 0 0,4-6 10 0 0,-12 20-249 0 0,1 0 121 0 0,1-3 107 0 0,1-1 70 0 0,-1 0 62 0 0,-1-1 55 0 0,12-18-108 0 0,2-1-297 0 0,1-1 56 0 0,-1 0-10 0 0,1-1 66 0 0,0-2-65 0 0,-1 2 82 0 0,3-4-162 0 0,1-1 33 0 0,2-7-150 0 0,-2 5 191 0 0,0 0 39 0 0,4-8-61 0 0,2-4 76 0 0,-4 11 17 0 0,7-9 129 0 0,-11 15-31 0 0,1 0-4 0 0,1-1 1 0 0,0 1 0 0 0,0-1 34 0 0,4-1-109 0 0,-8 6-7 0 0,0 2 36 0 0,1 0 68 0 0,0 2 24 0 0,2 17 385 0 0,-2-13-295 0 0,0-1-34 0 0,0-1-46 0 0,0 0-38 0 0,0 0-46 0 0,0 0-52 0 0,0-1-25 0 0,0 0-45 0 0,0 0-49 0 0,0 0-52 0 0,0 0-56 0 0,0 0-60 0 0,0 0-64 0 0,0-1-68 0 0,0 0 40 0 0,-1-1-52 0 0,1 1-58 0 0,0-1-61 0 0,-1-3 661 0 0,1 2-574 0 0,-1 1-34 0 0,3 5-1339 0 0</inkml:trace>
  <inkml:trace contextRef="#ctx0" brushRef="#br1" timeOffset="40">6108 3634 2460 0 0,'0'1'1354'0'0,"0"1"-448"0"0,0-1-103 0 0,0 0-97 0 0,0 1-92 0 0,0-1-86 0 0,0 0-80 0 0,0 1-76 0 0,-1-1-16 0 0,1 1-91 0 0,0-1-81 0 0,0 1-71 0 0,-1 0-59 0 0,1 0-71 0 0,0 0-77 0 0,-1 2-135 0 0,0-1-31 0 0,1 0 128 0 0,-1-1 76 0 0,1 0 68 0 0,0-1 64 0 0,0 1 72 0 0,-1 0 83 0 0,1-1 92 0 0,-1 10 193 0 0,0 0-87 0 0,0 0-79 0 0,1 0-67 0 0,-1 3-18 0 0,1-1-67 0 0,0 4-24 0 0,0 7 20 0 0,0-5-46 0 0,1 14-2 0 0,0-20-91 0 0,1-1-1 0 0,0 1 1 0 0,0-1 0 0 0,1 0-1 0 0,1 3-54 0 0,-3-14 1 0 0,5 17 13 0 0,-1-9-59 0 0,0-3-78 0 0,-3-5-44 0 0,1-1 34 0 0,0 0-47 0 0,1-2 99 0 0,-1-1 77 0 0,1-1 71 0 0,3-10 188 0 0,-5 9-192 0 0,8-15 162 0 0,-1-2-46 0 0,0 0-41 0 0,0 0-36 0 0,0-5-18 0 0,-1-1-34 0 0,14-56-12 0 0,-21 79-34 0 0,3-7-123 0 0,-3 9 120 0 0,-1 1 49 0 0,1 1 35 0 0,-1 0 49 0 0,9 52 371 0 0,-6-36-394 0 0,0-1-39 0 0,0 1-52 0 0,0 0-63 0 0,-2-12 40 0 0,8 31-35 0 0,-2-12-28 0 0,0-4-35 0 0,1-2-57 0 0,-4-11 67 0 0,-4-4 53 0 0,1 0 0 0 0,0 0 1 0 0,0 0-1 0 0,-1 0 0 0 0,1 0 1 0 0,0-1-1 0 0,0 1 0 0 0,0 0 1 0 0,1 0 37 0 0,2 0-94 0 0,0-2 51 0 0,-1-1 72 0 0,1-2 94 0 0,5-9 288 0 0,0-2-82 0 0,-2-1-73 0 0,-1 0-66 0 0,0-1-57 0 0,-1 0-50 0 0,0 1-41 0 0,-1-1-35 0 0,2-12 33 0 0,-3 6 119 0 0,2-22-159 0 0,-3 20 20 0 0,-2 4-41 0 0,-1 0-46 0 0,0 1-55 0 0,-2 0-68 0 0,2 10 92 0 0,-4-10-56 0 0,4 14 65 0 0,-1 0-48 0 0,0-3-133 0 0,2 8 136 0 0,-1 1-67 0 0,1-1-61 0 0,0 1-54 0 0,-1 0-46 0 0,1 0-42 0 0,-1 1-498 0 0,0 4-1886 0 0,0-4 2221 0 0,1 0 36 0 0,0 0-81 0 0,-1 1 105 0 0,1-1-172 0 0,-1 1-47 0 0,0 1-191 0 0,0 1-512 0 0</inkml:trace>
  <inkml:trace contextRef="#ctx0" brushRef="#br1" timeOffset="41">6530 3814 1420 0 0,'0'0'1496'0'0,"0"0"-640"0"0,0 0-59 0 0,0 0-57 0 0,0 0-56 0 0,0 0-53 0 0,0 0-52 0 0,1 0-49 0 0,-1 0-48 0 0,0 0-44 0 0,0 0-44 0 0,0 0-42 0 0,0-1-38 0 0,0 1-38 0 0,0 0-35 0 0,0 0-33 0 0,1 0 89 0 0,-1 0-89 0 0,0 0-77 0 0,0 0-65 0 0,0 0-55 0 0,1 0-51 0 0,0-1-240 0 0,-1 1 194 0 0,0 0 71 0 0,0 0 41 0 0,7-2 19 0 0,3-1 182 0 0,1-1 20 0 0,-4 2-181 0 0,-2 2-102 0 0,1 1-91 0 0,-3 1 55 0 0,0-2 55 0 0,1 0 42 0 0,13-1 142 0 0,-11 0-140 0 0,-1-2-42 0 0,-5 3 63 0 0,1 0 70 0 0,1-1 22 0 0,-1 1-63 0 0,-1 1 48 0 0,0 9 132 0 0,0 5 56 0 0,0 0-49 0 0,0 0-45 0 0,-1-1-37 0 0,1 4-7 0 0,-1 0-35 0 0,-1 7 168 0 0,-1 2-308 0 0,0-5 99 0 0,-2 14 26 0 0,0 0-39 0 0,-4 18-12 0 0,-3-2-44 0 0,11-49-50 0 0,-1 1 41 0 0,0 1-28 0 0,1-3-47 0 0,0 0-39 0 0,1 0-57 0 0,0-2-42 0 0,0 1 11 0 0,0-1-204 0 0,0 0 76 0 0,0 0 65 0 0,0-1 55 0 0,0 1 30 0 0,0 0 42 0 0,0 0-148 0 0,0-1 117 0 0,0 0 26 0 0,0 1-35 0 0,0-2-449 0 0,0-1 43 0 0,0-2-464 0 0,0 1 111 0 0,0-7-1144 0 0,0 7 1381 0 0,0 1-52 0 0,0 0-11 0 0,0 1-51 0 0,0-2-207 0 0,0-1-553 0 0</inkml:trace>
  <inkml:trace contextRef="#ctx0" brushRef="#br1" timeOffset="42">6501 3963 9357 0 0,'0'0'1116'0'0,"0"0"-416"0"0,0 0-295 0 0,0 0-37 0 0,0 0-51 0 0,0 0-62 0 0,0 0-102 0 0,0 0-40 0 0,0 0-1 0 0,0 0-45 0 0,0 0 57 0 0,0 0 47 0 0,0 0 63 0 0,0 0-218 0 0,0 0-103 0 0,5 1-245 0 0,1-1 279 0 0,0 1 39 0 0,17 1 53 0 0,-11-2-63 0 0,1-1-93 0 0,-5 0-38 0 0,-1-1-78 0 0,-1 0-15 0 0,-2 1 50 0 0,-1-1-2 0 0,1 1-43 0 0,-1 0-1 0 0,-1 0-43 0 0,1-1-50 0 0,0 1-57 0 0,0 0-88 0 0,0 0-76 0 0,0-1-108 0 0,-1 1-71 0 0,2 0-218 0 0,1-1-556 0 0</inkml:trace>
  <inkml:trace contextRef="#ctx0" brushRef="#br2" timeOffset="43">1048 5029 1108 0 0,'0'0'604'0'0,"0"0"369"0"0,0 0-456 0 0,0 0-249 0 0,0 0-57 0 0,0 0-14 0 0,0 0 29 0 0,0 0 44 0 0,0 0-48 0 0,0 0-68 0 0,0 0-64 0 0,0 0-20 0 0,0 0 61 0 0,0 0 50 0 0,0 0-34 0 0,0 0-69 0 0,0 0-8 0 0,0 0 123 0 0,1 0-85 0 0,-1 0-69 0 0,0 0-34 0 0,0 0-83 0 0,0 1 74 0 0,1-1 67 0 0,-1 0 103 0 0,0 0 96 0 0,0 0-82 0 0,0 0 37 0 0,0 0 39 0 0,0 0 43 0 0,0-1 46 0 0,0 1 48 0 0,0-1 283 0 0,0-1-60 0 0,0 0-56 0 0,0 0-55 0 0,0 0-51 0 0,0 0-50 0 0,0 0-46 0 0,0 0-46 0 0,-1-1 78 0 0,1 1-87 0 0,0-1-79 0 0,0 0-72 0 0,-1 0-63 0 0,1 0-55 0 0,0 0-47 0 0,0 0-40 0 0,-1-2-132 0 0,0-8-377 0 0,1 8 427 0 0,-1 1 88 0 0,1 0 82 0 0,0 0 102 0 0,0 2-24 0 0,0 0 32 0 0,0-29-168 0 0,0-35 93 0 0,3-13-70 0 0,4-22 166 0 0,-1 0 42 0 0,-4 63-119 0 0,-1 23-24 0 0,-1-20-65 0 0,0 25 49 0 0,0-1 61 0 0,0 4 12 0 0,0 0 45 0 0,0 0 54 0 0,0-1 59 0 0,0 8-207 0 0,0 0-63 0 0,0 0-68 0 0,0 1-252 0 0,0 0 75 0 0,0 4-349 0 0,0-3 251 0 0,0-1 36 0 0,-1 0 65 0 0,1 3-317 0 0,0-3 377 0 0,-1-1-36 0 0,1 1-50 0 0,0 0-61 0 0,0 0 64 0 0,0-1-37 0 0,0 1-41 0 0,0-1-46 0 0,0 1 25 0 0,0-1-36 0 0,0 0-39 0 0,0 1-42 0 0,1-1-42 0 0,-1 0-47 0 0,0 1-48 0 0,0-1-50 0 0,1 0 438 0 0,-1 1-234 0 0,0-1 124 0 0,0 1 27 0 0,0-1-81 0 0,0 0 69 0 0,0 0-54 0 0,0 1-191 0 0,0-1-324 0 0</inkml:trace>
  <inkml:trace contextRef="#ctx0" brushRef="#br2" timeOffset="44">1054 4480 1540 0 0,'0'0'709'0'0,"0"0"594"0"0,0 0-869 0 0,0 0 50 0 0,0 0-62 0 0,0 0-55 0 0,0 0-46 0 0,-1 0 317 0 0,1-1 918 0 0,0 1-1036 0 0,-1-1-16 0 0,1 1-78 0 0,0 0-230 0 0,-1 0-36 0 0,1 0-38 0 0,0 0-42 0 0,0 0-46 0 0,-1 0-50 0 0,1 0-55 0 0,0 0-56 0 0,-4 5 196 0 0,0 1-88 0 0,-1 1-111 0 0,-4 6-172 0 0,5-8 201 0 0,0 1 51 0 0,0 0 93 0 0,2-3 23 0 0,0 0 36 0 0,0 0 38 0 0,0-1 44 0 0,0 1-35 0 0,0-1-15 0 0,1-1 27 0 0,0-1 65 0 0,0 0 3 0 0,1 0-59 0 0,0 0-50 0 0,0 0-41 0 0,0-1-17 0 0,0-1-61 0 0,0 2 66 0 0,0-8-179 0 0,1-1-35 0 0,1-2-257 0 0,0 0 0 0 0,2-7 404 0 0,-1 6-172 0 0,1 0 95 0 0,-1 2 113 0 0,0-3-44 0 0,6-10 8 0 0,1 0 41 0 0,0 5 51 0 0,1 1 75 0 0,-11 17-163 0 0,0 0 1 0 0,0 0-1 0 0,1 0 0 0 0,-1 0 1 0 0,0 0-1 0 0,0-1 1 0 0,0 1-1 0 0,0 0 1 0 0,0 0-1 0 0,0 0 1 0 0,0 0-1 0 0,0 0 1 0 0,0 0-1 0 0,0 0 1 0 0,0 0-1 0 0,0 0 1 0 0,0 0-1 0 0,0 0 0 0 0,0 0 1 0 0,1 0-1 0 0,-1 0 1 0 0,0 0-1 0 0,0 0 1 0 0,0 0-1 0 0,0 0 1 0 0,0 0-1 0 0,0 0 1 0 0,0 0-1 0 0,0 0 1 0 0,0 0-1 0 0,0 0 1 0 0,0 0-1 0 0,1 0 1 0 0,-1 0-1 0 0,0 0 0 0 0,0 0-4 0 0,2 3 105 0 0,-1 5 21 0 0,0-4 0 0 0,0 1 121 0 0,1 5 209 0 0,1 0-96 0 0,-2-3-162 0 0,1 0-56 0 0,0 0-56 0 0,-1 1-60 0 0,2 5-27 0 0,4 19 101 0 0,-4-23-117 0 0,-1 1-56 0 0,1 0-94 0 0,0 1-118 0 0,-2-7-14 0 0,2 7-389 0 0,-1-7 351 0 0,-1 0-41 0 0,1 0-108 0 0,-1-2 157 0 0,0 0-50 0 0,1 0-54 0 0,-1 0-62 0 0,0 0-66 0 0,1 0-72 0 0,-1 0-79 0 0,1 0-83 0 0,-1-1-90 0 0,1 0-80 0 0,-1 0-271 0 0,2 1-704 0 0</inkml:trace>
  <inkml:trace contextRef="#ctx0" brushRef="#br2" timeOffset="45">2052 4981 620 0 0,'0'0'1189'0'0,"0"1"-257"0"0,0-1-54 0 0,0 0-53 0 0,0 0-53 0 0,0 0-49 0 0,0-1-50 0 0,0 1-47 0 0,0 0-45 0 0,0 0-44 0 0,0-1-44 0 0,0 1-40 0 0,0-1-40 0 0,-1 1-37 0 0,1-1-38 0 0,0 1-34 0 0,0-1 93 0 0,0 0-72 0 0,0 0-65 0 0,0 0-62 0 0,0-1-55 0 0,0 1-51 0 0,0 0-44 0 0,0-1-40 0 0,0 0-62 0 0,0 0-63 0 0,0-6-459 0 0,0 5 367 0 0,-1 1 130 0 0,1 0 49 0 0,0 0 65 0 0,0 0 84 0 0,0 0 100 0 0,0 1 113 0 0,-2-36-211 0 0,2-21-79 0 0,0 23-10 0 0,0 11-13 0 0,0-143 47 0 0,0 82-78 0 0,0-2-34 0 0,-2 37 51 0 0,1 29 88 0 0,-1 13 13 0 0,1 3-2 0 0,0 1 44 0 0,1 3-87 0 0,0 1-55 0 0,0 0-48 0 0,0-1-40 0 0,0 1-64 0 0,0 1-40 0 0,-1 0-510 0 0,0 0 268 0 0,1 0 176 0 0,0 0 78 0 0,-1-1 44 0 0,1 1 62 0 0,0-1 45 0 0,0 1 50 0 0,0-1 56 0 0,0 2-295 0 0,0 0 91 0 0,-1-1 62 0 0,0 2 56 0 0,0-1-12 0 0,1-1 88 0 0,-1 0-33 0 0,1 0-30 0 0,0-1-40 0 0,0 2-71 0 0,-1-1 81 0 0,0 1 141 0 0,0 1-53 0 0,-1 3-43 0 0,-4 5-36 0 0,-3 4-14 0 0,4-4-45 0 0,-5 8-82 0 0,7-15 133 0 0,1 2 0 0 0,-1-1 1 0 0,0 3 18 0 0,1-4 24 0 0,3-7 15 0 0,0-1-94 0 0,2-10-191 0 0,2 0 113 0 0,2-2 78 0 0,4-9 67 0 0,-3 6-35 0 0,1-3 31 0 0,0 2 9 0 0,1-1-17 0 0,-3 8 44 0 0,1 0 38 0 0,-6 11-59 0 0,-1 1 106 0 0,0 1 26 0 0,0 1 124 0 0,-1 1 49 0 0,0 0-162 0 0,0 0-86 0 0,0 0-72 0 0,0 0-76 0 0,0-1-82 0 0,0 7 210 0 0,1 0 47 0 0,1 17 367 0 0,0-14-312 0 0,0 0-89 0 0,-1-5-85 0 0,0-1-41 0 0,1 2-61 0 0,-1-1-66 0 0,1 0-73 0 0,0-1-82 0 0,0 1-90 0 0,0 0-97 0 0,0-1-107 0 0,0 1-113 0 0,-1-4 215 0 0,0 1-53 0 0,1-1-53 0 0,-1 0-51 0 0,1 1-509 0 0,1 1-727 0 0</inkml:trace>
  <inkml:trace contextRef="#ctx0" brushRef="#br2" timeOffset="46">3263 4998 208 0 0,'0'0'825'0'0,"0"0"-379"0"0,0 0 1048 0 0,0 0-936 0 0,0 0-69 0 0,0 0-63 0 0,0 0-60 0 0,0 0-52 0 0,0 0-49 0 0,0 0-42 0 0,0 0-34 0 0,0 0 54 0 0,0 0 54 0 0,0 0 218 0 0,0 0 125 0 0,0 0 15 0 0,0 0-363 0 0,0 0-38 0 0,0 0-43 0 0,0 0-40 0 0,0-2 75 0 0,0-17 200 0 0,0-1-52 0 0,0 1-50 0 0,0-1-46 0 0,0 0-42 0 0,0 1-39 0 0,0-21 116 0 0,0 4-131 0 0,0 1-69 0 0,0 1-54 0 0,0-59 59 0 0,0 54-49 0 0,-1-5-84 0 0,-4-57 105 0 0,4 86-108 0 0,1 11 20 0 0,-1-3-41 0 0,0 4 45 0 0,0-1 75 0 0,1 2 26 0 0,0-1 63 0 0,0 3-61 0 0,0 0-124 0 0,0 0-45 0 0,0 0-247 0 0,0 1 101 0 0,0-1 79 0 0,-1 3-74 0 0,0-2 59 0 0,0 5-701 0 0,0 0 123 0 0,1 0 113 0 0,0 0 101 0 0,2-1 91 0 0,-1 1 78 0 0,1-1 67 0 0,0 0 56 0 0,-1-4 34 0 0,0 0 80 0 0,0 0 73 0 0,0-1 67 0 0,-1 0 56 0 0,0 0 51 0 0,0 1 48 0 0,-1 0 42 0 0,0 2-100 0 0,0-1-57 0 0,-2 1-33 0 0,1 0-67 0 0,-3 4-50 0 0,-5 9 57 0 0,-4 8-72 0 0,1-1 31 0 0,5-8 82 0 0,1-3 62 0 0,-1 0 85 0 0,7-10 25 0 0,1-2-116 0 0,0-2-91 0 0,0 1-67 0 0,1-6-235 0 0,0 5 201 0 0,4-10-132 0 0,0 0 40 0 0,1-1 37 0 0,-1 1 33 0 0,6-13-26 0 0,0 0 86 0 0,23-42 99 0 0,-18 39-65 0 0,-14 24 24 0 0,2-2 15 0 0,-1 2 23 0 0,0 1 23 0 0,-1 2 38 0 0,-2 1-94 0 0,1 0-1 0 0,-1 0 0 0 0,0 0 0 0 0,0 0 1 0 0,0 0-1 0 0,0 0 0 0 0,0 0 0 0 0,0 0 0 0 0,0 0 1 0 0,0 1-1 0 0,0-1 0 0 0,0 0 0 0 0,1 0 1 0 0,-1 0-1 0 0,0 0 0 0 0,0 0 0 0 0,0 0 0 0 0,0 0 1 0 0,0 0-1 0 0,0 1 0 0 0,0-1 0 0 0,0 0 0 0 0,0 0 1 0 0,0 0-1 0 0,0 0 0 0 0,0 0 0 0 0,0 0 1 0 0,0 1-1 0 0,0-1 0 0 0,0 0 0 0 0,0 0-12 0 0,0 7 310 0 0,1-2-58 0 0,0 4 189 0 0,0-1-81 0 0,0-1-123 0 0,0 1-42 0 0,0-1-38 0 0,0 0-34 0 0,1 7 34 0 0,1 1-89 0 0,-2-8-82 0 0,3 14 36 0 0,-1-8-83 0 0,-2-7-12 0 0,0-1-39 0 0,0 1-45 0 0,1-1-53 0 0,-1 0-11 0 0,0-1-46 0 0,1 1-51 0 0,-1-1-54 0 0,1 1-60 0 0,-1-1-62 0 0,1 0-68 0 0,0 1-71 0 0,-2-4 335 0 0,1 1-206 0 0,0 0-51 0 0,0 0-66 0 0,0-1-81 0 0,0 0-22 0 0,1 0-66 0 0,-1-1-221 0 0,1 0-578 0 0,-1 0 1545 0 0</inkml:trace>
  <inkml:trace contextRef="#ctx0" brushRef="#br2" timeOffset="47">4238 4945 3468 0 0,'0'0'1301'0'0,"0"0"-543"0"0,0 0-358 0 0,0 0-57 0 0,0 0-49 0 0,0 0-43 0 0,0 0 154 0 0,0 0-86 0 0,0 0 233 0 0,0 0-74 0 0,0 0-67 0 0,-1 0-60 0 0,1-1-57 0 0,0 1-52 0 0,0 0-45 0 0,0-1-42 0 0,0 1-36 0 0,0-1-18 0 0,0 1-37 0 0,0-1-15 0 0,-1-1-17 0 0,1 2 14 0 0,0-1 43 0 0,-2-4 144 0 0,1-2-57 0 0,1 0-52 0 0,0 0-47 0 0,0-3-38 0 0,-1-26 85 0 0,1-1-1 0 0,2-3-123 0 0,4-35 105 0 0,-3 43-92 0 0,8-135 45 0 0,-10 111 11 0 0,0 0 69 0 0,0 45-35 0 0,-1-1 7 0 0,0 4 1 0 0,-1-1 100 0 0,-1 5-64 0 0,0 0 34 0 0,2 3-183 0 0,-1 1-83 0 0,1 0-66 0 0,-1 1-50 0 0,0 4-763 0 0,0-3 666 0 0,1-1 206 0 0,0 0 51 0 0,-1 0-247 0 0,0 1 85 0 0,1 1 78 0 0,-1-1 71 0 0,1 0 65 0 0,0 1 58 0 0,-1-1 50 0 0,1 0 45 0 0,0-2-26 0 0,-1 0 90 0 0,0 1-98 0 0,-1 1-76 0 0,1 1-53 0 0,-3 4-93 0 0,3-5 100 0 0,1-1-2 0 0,-3 6-16 0 0,-1-1 0 0 0,-2 5 10 0 0,-19 24 43 0 0,17-25-23 0 0,-6 8 51 0 0,5-6 0 0 0,0-1 77 0 0,6-6 28 0 0,2-5-103 0 0,1 0-34 0 0,-1-2-43 0 0,2-1-156 0 0,1-5-510 0 0,2 1 100 0 0,0-1 108 0 0,0 1 121 0 0,-1 3 200 0 0,0-1 47 0 0,4-7-214 0 0,1-1 66 0 0,0 0 57 0 0,1 1 48 0 0,1-3 23 0 0,0 1 41 0 0,5-6-57 0 0,3-1 130 0 0,-15 18-18 0 0,4-4-55 0 0,-7 6 64 0 0,1 1 0 0 0,-1 0 0 0 0,1-1 0 0 0,-1 1 0 0 0,1 0-1 0 0,-1-1 1 0 0,1 1 0 0 0,0 0 0 0 0,-1 0 0 0 0,1 0 0 0 0,-1 0 0 0 0,1-1-1 0 0,0 1 10 0 0,1 2 56 0 0,0 2 87 0 0,0 7 287 0 0,-1-5-120 0 0,0 0-231 0 0,1 1 35 0 0,3 21 573 0 0,-2-17-509 0 0,-2-6-135 0 0,0 1-41 0 0,0-1-47 0 0,0 1-55 0 0,0-1-61 0 0,0 0-69 0 0,0-1 34 0 0,0-1-35 0 0,0 1-38 0 0,0-1-41 0 0,0 1-42 0 0,0-1-44 0 0,0 1-46 0 0,0-1-50 0 0,0 0-118 0 0,0 0-78 0 0,0-1 166 0 0,-1-1-65 0 0,1 1-73 0 0,0-1-63 0 0,0 1-204 0 0,0 0-531 0 0,-1-2 1454 0 0</inkml:trace>
  <inkml:trace contextRef="#ctx0" brushRef="#br2" timeOffset="48">5183 4886 4592 0 0,'0'0'1219'0'0,"0"0"-854"0"0,0 0-34 0 0,0 0 23 0 0,0 0-59 0 0,0 0-53 0 0,0 0-43 0 0,0 0 95 0 0,0 0-92 0 0,0 0 118 0 0,0 0-117 0 0,0 0 57 0 0,0 0 61 0 0,0 0 46 0 0,0 0 403 0 0,0 0-447 0 0,0 0-70 0 0,0 0-77 0 0,0 0-50 0 0,0-3 106 0 0,-2-5 88 0 0,1 0-57 0 0,0-1-51 0 0,0 0-47 0 0,-1-4 4 0 0,1-1-78 0 0,1-1-63 0 0,0 2-46 0 0,0-42 95 0 0,0 1-67 0 0,0-123-159 0 0,0 101 142 0 0,0 31 58 0 0,0-1 58 0 0,-1 39 61 0 0,0 5-78 0 0,-1 0 44 0 0,3 3-661 0 0,-1-1 63 0 0,0 2 60 0 0,-1-1 54 0 0,1 1 52 0 0,-1 0 47 0 0,0-1 44 0 0,0 1 39 0 0,0 1-31 0 0,0 0 76 0 0,0 0 60 0 0,0-1 42 0 0,1 0 293 0 0,0 0-74 0 0,-1 0-65 0 0,1 0-54 0 0,-1 1-43 0 0,-1 0-48 0 0,-2 6-150 0 0,2-5 109 0 0,1-2 62 0 0,0 0 36 0 0,-3 7-71 0 0,-1 1 0 0 0,0-1 24 0 0,-11 18 45 0 0,-5 8 127 0 0,18-31-106 0 0,2-3-77 0 0,1-1-48 0 0,1-3-151 0 0,2-3-299 0 0,0 0 117 0 0,0-1 103 0 0,1 1 86 0 0,0-1 50 0 0,1-1 75 0 0,10-13 20 0 0,-12 15 22 0 0,1 0-34 0 0,0 1-46 0 0,-1-1-59 0 0,13-18 18 0 0,0 1 103 0 0,-1 2 65 0 0,3-1 70 0 0,1-2-81 0 0,-17 23 2 0 0,-1-1 0 0 0,0 1 0 0 0,1 0 0 0 0,-1 0 0 0 0,0 0 0 0 0,1 0-1 0 0,1-1-1 0 0,3 0 98 0 0,-5 3 6 0 0,-1-1-36 0 0,1 6 89 0 0,-1-6-115 0 0,2 20 672 0 0,-1-2-122 0 0,0-9-346 0 0,0 0-50 0 0,1 3-32 0 0,-1-5-131 0 0,0-1-37 0 0,0 1-59 0 0,0 0-71 0 0,1 1-78 0 0,0-1-83 0 0,0 0-91 0 0,0 0-98 0 0,0 0-104 0 0,1 0-112 0 0,-2-4 172 0 0,1 0-61 0 0,-1 0-74 0 0,1 0-86 0 0,0-1 83 0 0,-1 0-51 0 0,2 0-192 0 0,0 1-509 0 0</inkml:trace>
  <inkml:trace contextRef="#ctx0" brushRef="#br2" timeOffset="49">6269 5033 3412 0 0,'0'0'985'0'0,"0"0"-361"0"0,0 0-139 0 0,0 0-45 0 0,0 0 36 0 0,0 0-75 0 0,0 0-65 0 0,0 0-56 0 0,0 0-43 0 0,0 0-37 0 0,0 0 122 0 0,0 0 195 0 0,0 0-247 0 0,0 0 35 0 0,0 0 54 0 0,0 0-37 0 0,0 0-38 0 0,0 0-33 0 0,0-1 155 0 0,0 1-110 0 0,0 0-145 0 0,0-1-40 0 0,0 1 18 0 0,0-1-94 0 0,0-1 17 0 0,0 1 13 0 0,0 0 53 0 0,-1-4 107 0 0,0-1-63 0 0,0 0-55 0 0,1 0-46 0 0,0-1-37 0 0,0 0-38 0 0,0-15-111 0 0,0 14 106 0 0,0 0 51 0 0,2-40-17 0 0,0 10 59 0 0,1-41 81 0 0,1 17-38 0 0,-3 21-81 0 0,-1 16 3 0 0,1-12-25 0 0,0-25-10 0 0,-2 21 63 0 0,0 32-9 0 0,0 1 49 0 0,-1-1 91 0 0,1-1 89 0 0,1 10-197 0 0,0 0-50 0 0,0 0-45 0 0,0-1-39 0 0,0 1-49 0 0,-1 0-34 0 0,1 1-344 0 0,-1-1 265 0 0,1 0 56 0 0,0 0 98 0 0,-1 0 48 0 0,1 0 46 0 0,0 0 47 0 0,0 0 52 0 0,0-1 57 0 0,0-3-482 0 0,0-1 56 0 0,0-2-48 0 0,0 0 105 0 0,0-2 61 0 0,3-4 23 0 0,-4 17 147 0 0,-1 0-44 0 0,-2 5-87 0 0,0 1-93 0 0,-10 16-317 0 0,9-18 376 0 0,1 0 51 0 0,-2 1 78 0 0,4-5 33 0 0,-1-1 34 0 0,2-1-57 0 0,-3 3 73 0 0,1-2 17 0 0,0-1 56 0 0,1-1 101 0 0,1-1-105 0 0,1-1-100 0 0,0-1-87 0 0,0 0-113 0 0,1 1 99 0 0,0-5-527 0 0,1 1 1 0 0,0-1 0 0 0,1-2 551 0 0,1 0-478 0 0,0 0 97 0 0,-2 2 183 0 0,1 0 90 0 0,1-2-65 0 0,-1 1 33 0 0,5-7-59 0 0,2-3 65 0 0,7-6 20 0 0,-6 10-53 0 0,-10 12 157 0 0,0 1 0 0 0,0-1 0 0 0,0 0 1 0 0,0 1-1 0 0,0-1 0 0 0,0 1 0 0 0,-1 0 0 0 0,2-1 10 0 0,4 1 16 0 0,-6 0-1 0 0,0 1 1 0 0,0-1-1 0 0,1 0 0 0 0,-1 0 1 0 0,0 1-1 0 0,0-1 1 0 0,1 0-1 0 0,-1 1 0 0 0,0-1 1 0 0,0 0-1 0 0,0 1 1 0 0,0-1-1 0 0,1 0 0 0 0,-1 1 1 0 0,0-1-1 0 0,0 0 1 0 0,0 1-1 0 0,0-1 0 0 0,0 1-15 0 0,2 9 269 0 0,-2-7-128 0 0,0 0-27 0 0,3 13 465 0 0,-1-5-245 0 0,-1-2-131 0 0,1 0-101 0 0,0-3-102 0 0,-1 0-59 0 0,1-1-65 0 0,0 0-73 0 0,0 1-80 0 0,0-1-88 0 0,0 0-95 0 0,0 0-102 0 0,0-2 68 0 0,-1-1-86 0 0,1 0-102 0 0,0 0-115 0 0,0 0 69 0 0,0-1-66 0 0,0 0-224 0 0,3 1-582 0 0</inkml:trace>
  <inkml:trace contextRef="#ctx0" brushRef="#br1" timeOffset="50">4026 3646 5481 0 0,'0'0'1414'0'0,"0"0"-984"0"0,0 0-36 0 0,0 0 37 0 0,0 0-68 0 0,0 0-68 0 0,0 0-69 0 0,0 0-92 0 0,0 0-35 0 0,0 0-17 0 0,0 0-9 0 0,0 1 89 0 0,0 2 189 0 0,-1 1-95 0 0,1-1-79 0 0,-1 1-60 0 0,-1 13 146 0 0,2 3-131 0 0,2 99 644 0 0,1-79-563 0 0,1-1-42 0 0,2 2 6 0 0,-2-24-128 0 0,0-5-59 0 0,0 0-54 0 0,-2-8 4 0 0,1-2 48 0 0,-3-2 16 0 0,0 0-1 0 0,0 0 1 0 0,1 0 0 0 0,-1 0-1 0 0,0 0 1 0 0,0 0-1 0 0,0 0 1 0 0,0 0-1 0 0,1 0 1 0 0,-1 0-1 0 0,0 0 1 0 0,0 0-1 0 0,0 0 1 0 0,1 0 0 0 0,-1 0-1 0 0,0 0 1 0 0,0-1-1 0 0,0 1 1 0 0,0 0-1 0 0,0 0 1 0 0,1 0-1 0 0,-1 0 1 0 0,0 0 0 0 0,0-1-1 0 0,0 1-3 0 0,3-5 145 0 0,1-4 123 0 0,-3 6-147 0 0,2-6 195 0 0,0 0-50 0 0,0 0-45 0 0,0 0-42 0 0,2-5 23 0 0,-1 0-67 0 0,0 0-52 0 0,0 0-37 0 0,2-10-16 0 0,0 1-6 0 0,1-7-24 0 0,-4 17 50 0 0,-2 10-23 0 0,0 0-1 0 0,-1 0 1 0 0,1 1 0 0 0,-1-1 0 0 0,1-3-27 0 0,-1 3 29 0 0,0 3 62 0 0,0 2 176 0 0,1 1-97 0 0,-1-1-111 0 0,0 0-61 0 0,0-1-61 0 0,0 10 341 0 0,1 0-63 0 0,0 0-56 0 0,0 1-50 0 0,0-1-45 0 0,1 0-38 0 0,3 11-66 0 0,3 9-171 0 0,-4-20 78 0 0,0-2-78 0 0,0-5-126 0 0,0-3 98 0 0,0-2 89 0 0,-1-2 80 0 0,1-1 70 0 0,-1-2 61 0 0,0 1 51 0 0,0 1 42 0 0,-3 4-135 0 0,8-18 357 0 0,0 0-107 0 0,0-1-88 0 0,-1 0-68 0 0,1-5-39 0 0,8-31 22 0 0,-8 25-103 0 0,0-1 33 0 0,-1-6 151 0 0,3-28-177 0 0,-7 20 40 0 0,-1 0-70 0 0,-3 0-108 0 0,1 40 50 0 0,0 1 70 0 0,-1-2 57 0 0,-1-3 72 0 0,-1 2-44 0 0,0 4-107 0 0,0 1-74 0 0,-1 2-97 0 0,0 2-350 0 0,2 2 46 0 0,-3 7-479 0 0,4-7 412 0 0,-4 10-935 0 0,1 0-84 0 0,2 0-83 0 0,0 1-85 0 0,1-8 626 0 0,0 4-652 0 0</inkml:trace>
  <inkml:trace contextRef="#ctx0" brushRef="#br1" timeOffset="51">4436 3716 5585 0 0,'0'0'1637'0'0,"0"0"-1135"0"0,0 0-38 0 0,0 0-24 0 0,0 0-49 0 0,0 0-48 0 0,0 0-44 0 0,0 0-41 0 0,0 0-38 0 0,-1 0 118 0 0,1 0-128 0 0,0 0-81 0 0,-1 0-43 0 0,0 0-78 0 0,1 0 28 0 0,0 0 68 0 0,-1 0 104 0 0,-3 1 203 0 0,1 1-52 0 0,-1-1-51 0 0,0 1-47 0 0,1 0-42 0 0,-1-1-40 0 0,-3 3 77 0 0,1-1-124 0 0,0 1-71 0 0,1 0-50 0 0,-9 10-65 0 0,9-8 60 0 0,-6 9-23 0 0,10-13-3 0 0,0 0 0 0 0,0 0-1 0 0,0 0 1 0 0,0 0 0 0 0,1 0 0 0 0,-2 2 20 0 0,0 4-80 0 0,1-2-44 0 0,-1 4-116 0 0,2-8 166 0 0,0 0 1 0 0,0-1 0 0 0,0 1 0 0 0,0-1 0 0 0,1 1 0 0 0,-1 0 0 0 0,0-1 0 0 0,1 1 0 0 0,-1-1 0 0 0,1 1 0 0 0,-1-1 0 0 0,1 1 0 0 0,-1-1 0 0 0,1 1 0 0 0,0-1 0 0 0,0 1 73 0 0,3 3-281 0 0,1-1-34 0 0,-1-1-11 0 0,-1 0 35 0 0,5 3-196 0 0,0 0 116 0 0,-1 0 98 0 0,2 1 60 0 0,0 0 89 0 0,2 1 58 0 0,4 6 46 0 0,-10-8-29 0 0,-1 0 104 0 0,-2 1 99 0 0,0 0 93 0 0,-2 0 89 0 0,-1 0 85 0 0,-2 0 78 0 0,-1 0 75 0 0,0-3-273 0 0,0 1-46 0 0,-1-1-43 0 0,0 0-38 0 0,-5 4 73 0 0,0-1-107 0 0,-4 0-71 0 0,6-3-53 0 0,-1 0 0 0 0,-4 0-16 0 0,10-3-63 0 0,-6 1-97 0 0,6-1 62 0 0,0-1-46 0 0,-1 0-120 0 0,3 0 89 0 0,-1 0-33 0 0,0-1-37 0 0,1 0-40 0 0,-1 0-43 0 0,1-1-48 0 0,0 1-54 0 0,0-1-68 0 0,0-1-81 0 0,0 1-97 0 0,1 2 506 0 0,0-2-507 0 0,-1 0-66 0 0,0 0-213 0 0,0-2-549 0 0</inkml:trace>
  <inkml:trace contextRef="#ctx0" brushRef="#br1" timeOffset="52">4971 3555 4652 0 0,'0'13'489'0'0,"0"0"76"0"0,1 10 508 0 0,2 30 1611 0 0,-2-36-1934 0 0,0-1-86 0 0,1-1-170 0 0,0-1-114 0 0,-1-6-239 0 0,0-1-38 0 0,0 0-39 0 0,0 0-42 0 0,1 11-33 0 0,1 4-36 0 0,-2-18 27 0 0,0 0 0 0 0,0 0 0 0 0,0 0-1 0 0,1 1 21 0 0,-1-3-130 0 0,0 1 72 0 0,0-1 57 0 0,1 1 120 0 0,-2-3-109 0 0,1 0 1 0 0,-1 0-1 0 0,0 0 0 0 0,0 0 1 0 0,0 0-1 0 0,0 0 0 0 0,1 0 0 0 0,-1 0 1 0 0,0 0-1 0 0,0 1 0 0 0,0-1 1 0 0,1 0-1 0 0,-1 0 0 0 0,0-1 0 0 0,0 1 1 0 0,0 0-1 0 0,0 0 0 0 0,1 0 1 0 0,-1 0-1 0 0,0 0 0 0 0,0 0 0 0 0,0 0 1 0 0,0 0-1 0 0,1 0 0 0 0,-1 0 1 0 0,0 0-11 0 0,3-3 87 0 0,-1 0 41 0 0,0 1 1 0 0,0-1-1 0 0,-1 0 0 0 0,1 1 1 0 0,0-1-1 0 0,-1 0 0 0 0,0-1-128 0 0,3-6 258 0 0,0 1-53 0 0,-2 3-100 0 0,0-1-43 0 0,9-24 142 0 0,-5 10-53 0 0,0 0 1 0 0,-2-1-1 0 0,1-6-151 0 0,-1-12 236 0 0,-3 30-210 0 0,0 6 27 0 0,0-1 92 0 0,-1 5-77 0 0,0 2-234 0 0,0 4 10 0 0,0-3 75 0 0,0 9 20 0 0,0 1 73 0 0,2 30 231 0 0,-1-25-200 0 0,1-6-41 0 0,3 36-33 0 0,3 0-84 0 0,-5-35 0 0 0,1 1 0 0 0,2 4 115 0 0,3 4-167 0 0,1-1-39 0 0,-9-20 179 0 0,4 6-287 0 0,-3-6 265 0 0,0-1 40 0 0,-1-1 55 0 0,1-1 70 0 0,2-6 176 0 0,-1-1-39 0 0,1 1-37 0 0,-1-1-33 0 0,3-9 96 0 0,-1-1-97 0 0,0 4-88 0 0,-2 0-33 0 0,7-29 48 0 0,-5 25-97 0 0,5-32 46 0 0,-4 17-58 0 0,-2 5-61 0 0,-1-1-85 0 0,-3 26-87 0 0,0-1 67 0 0,1 0 57 0 0,-1 1 48 0 0,1-5 38 0 0,1-12 122 0 0,-1 16-107 0 0,-1-1-47 0 0,1 0-65 0 0,-1 1-80 0 0,1 1 12 0 0,-1 0-48 0 0,0 1-53 0 0,0-1-60 0 0,1 1 11 0 0,-1 1-48 0 0,0-1-50 0 0,0 0-53 0 0,0 1-56 0 0,0-1-58 0 0,0 1-62 0 0,0-1-65 0 0,0 8-611 0 0,0-1 344 0 0,-1-2 538 0 0,1 0-33 0 0,0 0-37 0 0,-1 0-44 0 0,0 1-83 0 0,0 1-55 0 0,0 0-195 0 0,-1 3-511 0 0</inkml:trace>
  <inkml:trace contextRef="#ctx0" brushRef="#br1" timeOffset="53">5341 3691 7861 0 0,'0'0'1485'0'0,"0"0"-561"0"0,0 0-229 0 0,0 0-93 0 0,0 0-281 0 0,0 0-44 0 0,0 0-40 0 0,0 0-38 0 0,0 0-37 0 0,0 0-34 0 0,0 0 36 0 0,0 0-103 0 0,0 0-140 0 0,0 0 93 0 0,-1 1 44 0 0,0 8 158 0 0,-1 3-22 0 0,0 3 17 0 0,0-2-35 0 0,1 0 16 0 0,-1 3 59 0 0,1-3-212 0 0,1 1-39 0 0,-1 13-96 0 0,3-5-44 0 0,-1-17 89 0 0,0-1 0 0 0,0 1 0 0 0,1-1 1 0 0,-1 1-1 0 0,2 3 51 0 0,2 1-36 0 0,0 0-47 0 0,-3-6 16 0 0,0 1-1 0 0,0-1 0 0 0,1 0 0 0 0,-1 0 68 0 0,0-2-44 0 0,0 1-1 0 0,-1-1 0 0 0,1 1 1 0 0,0-1-1 0 0,-1 0 1 0 0,1 0-1 0 0,0 0 0 0 0,0 0 1 0 0,0 0-1 0 0,0 0 1 0 0,0-1-1 0 0,0 1 0 0 0,0-1 1 0 0,0 0-1 0 0,0 1 0 0 0,1-1 45 0 0,2-1-43 0 0,-1-2 48 0 0,1-1 48 0 0,-1-5 86 0 0,-3 6-82 0 0,0-1 0 0 0,0 1 0 0 0,0-1 0 0 0,-1 0-57 0 0,1-2 32 0 0,0 1-40 0 0,-2-1 46 0 0,1 5-27 0 0,0 0-1 0 0,0 0 0 0 0,0 0 1 0 0,-1 0-1 0 0,1 0 0 0 0,0 1 1 0 0,-1-1-1 0 0,1 0 0 0 0,-1 0 1 0 0,1 0-1 0 0,-1 1 0 0 0,1-1 1 0 0,-1 0-1 0 0,1 1 1 0 0,-1-1-1 0 0,0 0 0 0 0,1 1 1 0 0,-1-1-1 0 0,0 1 0 0 0,1-1 1 0 0,-1 1-1 0 0,0 0 0 0 0,0-1-10 0 0,-5 0 17 0 0,-1 1-71 0 0,1 2-96 0 0,3 0 32 0 0,1 0-32 0 0,0 0-21 0 0,0 0 1 0 0,1 0 0 0 0,0 0 0 0 0,-1 0 0 0 0,1 0 0 0 0,-1 2 170 0 0,0 1-389 0 0,0 0-48 0 0,1 2-195 0 0,1-3 271 0 0,-1 0-33 0 0,1-1-37 0 0,0 1-41 0 0,0 0-44 0 0,0 0-47 0 0,0-1 71 0 0,0-1-48 0 0,0 0-52 0 0,1 0-58 0 0,1 2-510 0 0,3 1-743 0 0</inkml:trace>
  <inkml:trace contextRef="#ctx0" brushRef="#br2" timeOffset="54">4234 641 6081 0 0,'0'0'915'0'0,"0"0"-396"0"0,0 0-256 0 0,0 0-44 0 0,0 0 117 0 0,0 0-129 0 0,0 0 51 0 0,0 0 150 0 0,0 0 42 0 0,0 0-175 0 0,0 0 39 0 0,0 0 393 0 0,0 0-287 0 0,0 0-170 0 0,0 0 5 0 0,0 0-74 0 0,0 0-77 0 0,-1 0-56 0 0,-2 3-39 0 0,4-2 20 0 0,8-1 62 0 0,-2 0-33 0 0,20-1 151 0 0,1-2 0 0 0,2-1-209 0 0,13-4 164 0 0,0 0-43 0 0,-2 0-54 0 0,10-3-33 0 0,72-11 29 0 0,-39 12-67 0 0,-44 8-21 0 0,19 3-137 0 0,-44 1 101 0 0,-9 1 78 0 0,-3-1 34 0 0,-1 1 40 0 0,-2 0 304 0 0,0-2-332 0 0,0-1 0 0 0,0 0 0 0 0,0 1 0 0 0,0-1-1 0 0,-1 0 1 0 0,1 1 0 0 0,0-1 0 0 0,0 0 0 0 0,-1 1-1 0 0,1-1 1 0 0,0 0 0 0 0,0 0 0 0 0,-1 1-1 0 0,1-1 1 0 0,0 0 0 0 0,-1 0 0 0 0,1 0 0 0 0,-1 1-63 0 0,-1 0 332 0 0,0 0-205 0 0,1-1-32 0 0,-1 0-39 0 0,1 1-44 0 0,0-1-49 0 0,0 0-56 0 0,-2 0 93 0 0,1 0-80 0 0,0-1-73 0 0,1 1-65 0 0,-1-1-61 0 0,0 0-52 0 0,1 0-48 0 0,0 0-39 0 0,-1-1-127 0 0,1 0-36 0 0,-4-10-2282 0 0,5 11 2604 0 0,-1-1-36 0 0,1 1-37 0 0,-1 0-34 0 0,1 0-35 0 0,-1 0-33 0 0,0-2-530 0 0,1 2 257 0 0,-1-1-50 0 0,0 0-51 0 0,0 0-46 0 0,1 0 171 0 0,-1 0 34 0 0,-1-4-1184 0 0</inkml:trace>
  <inkml:trace contextRef="#ctx0" brushRef="#br2" timeOffset="55">4509 238 3612 0 0,'0'0'1170'0'0,"0"0"-475"0"0,0 0-318 0 0,0 0-43 0 0,0 0 231 0 0,0 0-186 0 0,0 0 116 0 0,0 0 265 0 0,0 0 29 0 0,0 0 103 0 0,0 0 77 0 0,0 0-513 0 0,0 0-50 0 0,0 0-67 0 0,0 0-79 0 0,-1 1-84 0 0,0 1-76 0 0,-2 2-67 0 0,-1 1-65 0 0,4-5 10 0 0,0 0-1 0 0,-1 1 0 0 0,1-1 1 0 0,0 1-1 0 0,0-1 0 0 0,0 1 1 0 0,-1-1-1 0 0,1 1 0 0 0,0-1 1 0 0,0 1-1 0 0,0-1 0 0 0,0 1 1 0 0,0-1-1 0 0,0 1 0 0 0,0-1 1 0 0,0 1-1 0 0,0-1 0 0 0,0 1 23 0 0,0 3-117 0 0,-2 21 189 0 0,1 1 34 0 0,-3 52 302 0 0,3-47-260 0 0,0-1-33 0 0,-2 10-43 0 0,-2 47 106 0 0,1-29-30 0 0,1-10 12 0 0,0 0 48 0 0,1-14-70 0 0,0-7-61 0 0,1 0-34 0 0,0-1-36 0 0,1 1-36 0 0,-1-7-58 0 0,1-5 2 0 0,0-4-39 0 0,0-3-49 0 0,1 1-82 0 0,0-2-226 0 0,0-5 288 0 0,0 0-40 0 0,1 0-136 0 0,0-1-114 0 0,-1-1 190 0 0,0-1-39 0 0,1 1-42 0 0,-1-1-46 0 0,5-6-806 0 0,-3 3 624 0 0,-1 1 215 0 0,-1 0-53 0 0,1 0-62 0 0,-1-1-72 0 0,1-1-60 0 0,0-1-67 0 0,0-1-206 0 0,2-5-527 0 0</inkml:trace>
  <inkml:trace contextRef="#ctx0" brushRef="#br2" timeOffset="56">4300 38 2736 0 0,'-1'0'671'0'0,"-1"0"-62"0"0,0 0 508 0 0,-1-1-126 0 0,0 1-119 0 0,0 0-110 0 0,0-1-105 0 0,0 1-95 0 0,0 0-89 0 0,0-1 0 0 0,-1 1-109 0 0,1-1-94 0 0,-1 1-80 0 0,0 0-54 0 0,0-1-63 0 0,-10 3-17 0 0,10-1-14 0 0,0 0 32 0 0,1 0 46 0 0,2-1-112 0 0,-11 6 51 0 0,0 2-57 0 0,4 0-37 0 0,-1-1 0 0 0,2 1 0 0 0,-1 1-1 0 0,-6 9 36 0 0,-11 22-86 0 0,-9 23 66 0 0,3 3 30 0 0,11-21-43 0 0,7-11 87 0 0,2-4 150 0 0,-5 25-204 0 0,4-3 46 0 0,9-36-149 0 0,0 9 103 0 0,3-11-70 0 0,-1 1-1 0 0,1-1 1 0 0,1 1 0 0 0,0-1 0 0 0,2 8 70 0 0,3 6-61 0 0,2 0 57 0 0,-1-8 16 0 0,1-1-1 0 0,0 0 0 0 0,1-1 0 0 0,1 0 0 0 0,0-1 0 0 0,1 0 1 0 0,6 6-12 0 0,-3-6 10 0 0,0-1 1 0 0,14 11-11 0 0,-11-11-23 0 0,1-2 0 0 0,11 7 23 0 0,3-1 35 0 0,2 0-38 0 0,7 0-39 0 0,-11-6-69 0 0,4-1 111 0 0,-9-5-65 0 0,0-1 0 0 0,0-2-1 0 0,10 1 66 0 0,-14-4-21 0 0,1-1-1 0 0,10-2 22 0 0,-17 0 50 0 0,1-2-1 0 0,-1 0 1 0 0,1-1 0 0 0,-1-1-1 0 0,0 0 1 0 0,0-1-1 0 0,10-7-49 0 0,5-4 114 0 0,1-2-114 0 0,28-21 51 0 0,-48 32-49 0 0,65-48 9 0 0,-45 31 48 0 0,-18 11 61 0 0,-2 0 40 0 0,-7 7-59 0 0,0 1 0 0 0,-1-1 0 0 0,0 0 0 0 0,0 0 0 0 0,0 0 0 0 0,0-4-101 0 0,0-1 353 0 0,2-11-353 0 0,-2-1 189 0 0,-1 4-77 0 0,-1 1-56 0 0,0-22 160 0 0,0 0-42 0 0,-2-2 56 0 0,-2 1 0 0 0,-2-6-230 0 0,-3-7 236 0 0,2 30 82 0 0,-6-19-318 0 0,4 19 420 0 0,-8-16-420 0 0,6 18 504 0 0,-11-16-504 0 0,10 20 283 0 0,-1 1 0 0 0,-1-1-283 0 0,5 10 174 0 0,-6-7-174 0 0,-11-7 86 0 0,-1 3-71 0 0,-2 3-55 0 0,-6-1-60 0 0,7 7-202 0 0,-26-7 302 0 0,33 12-295 0 0,0 2-1 0 0,-10-1 296 0 0,5 3-241 0 0,1 2-55 0 0,9 1 76 0 0,0 0-34 0 0,0 1-39 0 0,1 1-42 0 0,0 1-48 0 0,0 0-52 0 0,0 2-58 0 0,1 0-61 0 0,-5 6-293 0 0,11-7 459 0 0,2 0 71 0 0,0-1-49 0 0,1 1-115 0 0,-1 1-95 0 0,1 0-114 0 0,2-3 296 0 0,0 0-35 0 0,-2 3-546 0 0,-1 1-620 0 0</inkml:trace>
  <inkml:trace contextRef="#ctx0" brushRef="#br1" timeOffset="57">864 3579 1552 0 0,'0'-1'1113'0'0,"0"1"-457"0"0,0 0-36 0 0,0 0-37 0 0,0-1-34 0 0,0 1-34 0 0,0 0 417 0 0,0 0-124 0 0,0 0-117 0 0,0 1-110 0 0,0-1-101 0 0,0 1-94 0 0,0-1-86 0 0,0 1-80 0 0,0 0-71 0 0,0 0-63 0 0,0 0-57 0 0,0 0-49 0 0,0 0-40 0 0,0 0-51 0 0,0 0-33 0 0,0 4-414 0 0,0-3 349 0 0,0 0 46 0 0,0 0 136 0 0,0-1 60 0 0,0-1 37 0 0,0 1 40 0 0,0 0 45 0 0,0 0 49 0 0,0-1 51 0 0,5 30-36 0 0,-1 1-60 0 0,14 61 200 0 0,-14-79-302 0 0,4 12-57 0 0,-2-8-29 0 0,-6-16 22 0 0,2 2 7 0 0,-1 0-64 0 0,1 0-69 0 0,2 1-111 0 0,0-3 50 0 0,-1-2 150 0 0,0-1 87 0 0,-1-1 96 0 0,8-14 346 0 0,-1-2-89 0 0,-2-1-82 0 0,-1 1-79 0 0,-1 3-110 0 0,0 0-50 0 0,1-7-23 0 0,0 0 0 0 0,-1-5-52 0 0,-3 22 38 0 0,-1 1-44 0 0,0 3-75 0 0,-1 4-44 0 0,0 1 36 0 0,1 3 3 0 0,0 0 103 0 0,0 1 77 0 0,1 4 191 0 0,-1-2-138 0 0,1 1-37 0 0,2 9 16 0 0,-1-6-97 0 0,0 0-33 0 0,9 30-98 0 0,-7-25 94 0 0,1-1-81 0 0,1 4 89 0 0,2-3-143 0 0,-4-10 19 0 0,0-1-45 0 0,-1-3-139 0 0,1-3 103 0 0,-1-2 92 0 0,-1-2 78 0 0,0-2 66 0 0,-1 0 53 0 0,3-5 194 0 0,-5 9-265 0 0,3-9 345 0 0,0 0-53 0 0,0 0-50 0 0,-1 1-42 0 0,1-3-7 0 0,-1 0-45 0 0,1-3-12 0 0,1-7 16 0 0,-2 7-75 0 0,6-41 120 0 0,-3 7 21 0 0,-2 0-231 0 0,-2 9 123 0 0,-2 11-42 0 0,1 15-87 0 0,-1 0-36 0 0,-1 1-42 0 0,0 0-47 0 0,0 0-52 0 0,0 0-58 0 0,1 12 162 0 0,1 0 34 0 0,-2-4-8 0 0,1 2 2 0 0,0 1-94 0 0,1 2 21 0 0,-1 0-42 0 0,0 0-50 0 0,1 0-57 0 0,-1 1-62 0 0,0 1-71 0 0,0 1-216 0 0,-1 5-762 0 0,1-5 921 0 0,1 0-45 0 0,-1 0-127 0 0,1 0-93 0 0,-1 1-115 0 0,1-2 373 0 0,0 0-36 0 0,-2 19-2679 0 0</inkml:trace>
  <inkml:trace contextRef="#ctx0" brushRef="#br1" timeOffset="58">1257 3777 3664 0 0,'0'-1'837'0'0,"0"0"-199"0"0,0 1-65 0 0,0-1-60 0 0,0 0-57 0 0,1 1-56 0 0,-1-1-52 0 0,0 0-50 0 0,0 0 63 0 0,1 0-96 0 0,-1 0-86 0 0,1-1-78 0 0,0 1-68 0 0,-1 0-58 0 0,1 0-49 0 0,0 0-41 0 0,0-1-141 0 0,2-3-427 0 0,-2 4 514 0 0,0 0 48 0 0,0 0 61 0 0,0 0 101 0 0,-1 0 25 0 0,1 1 32 0 0,-1-1 37 0 0,1 1 39 0 0,2-3 107 0 0,1 0-79 0 0,2 0-17 0 0,-1 1-90 0 0,-4 2-89 0 0,-1 0 0 0 0,1 0 0 0 0,-1 0-1 0 0,1 0 1 0 0,-1 1 0 0 0,1-1 0 0 0,-1 0 0 0 0,1 0 0 0 0,-1 0 0 0 0,0 0 0 0 0,1 0 0 0 0,-1 1 0 0 0,1-1 0 0 0,-1 0-1 0 0,1 1 1 0 0,-1-1 0 0 0,0 0 0 0 0,1 0 0 0 0,-1 1 0 0 0,0-1 0 0 0,1 1 0 0 0,-1-1-6 0 0,2 5 84 0 0,-1 1 47 0 0,0 3 380 0 0,-1 0-108 0 0,0 1-93 0 0,0-1-76 0 0,-1 0-77 0 0,1-1-40 0 0,-1 0-29 0 0,0-1 0 0 0,-1 0-1 0 0,0 0 1 0 0,0 3-88 0 0,-3 2 116 0 0,-6 18 55 0 0,7-19-65 0 0,1-3 28 0 0,-1 1 57 0 0,1 0 72 0 0,-1-1 85 0 0,2-1-12 0 0,-1 0 66 0 0,2-6-365 0 0,1 1 4 0 0,-1-1-55 0 0,1 0-44 0 0,0 0-55 0 0,0 0-113 0 0,0-1-81 0 0,0 0-167 0 0,0 0 94 0 0,1 0 84 0 0,-1 0 71 0 0,0 0 68 0 0,0 0 42 0 0,1 0-13 0 0,1 0-87 0 0,-1 0 104 0 0,0 0-51 0 0,2 0-204 0 0,0-1 0 0 0,1 1 0 0 0,-1-1 0 0 0,2 0 366 0 0,13-6-1535 0 0,-1-2-75 0 0,0 0-79 0 0,-9 3 717 0 0,6-2-794 0 0</inkml:trace>
  <inkml:trace contextRef="#ctx0" brushRef="#br1" timeOffset="59">2975 3592 380 0 0,'-1'3'1670'0'0,"0"-1"-894"0"0,0 1-61 0 0,0 0-59 0 0,0 0-57 0 0,0-1-54 0 0,0 1-51 0 0,1 0-50 0 0,-1 0-46 0 0,1 0-44 0 0,-1 0-41 0 0,1-1-38 0 0,-1 1-37 0 0,1 0-34 0 0,-1 3 114 0 0,1-2-178 0 0,0-1-33 0 0,-1 5 27 0 0,1 0-77 0 0,0 11-26 0 0,0-13 35 0 0,0-2 13 0 0,0 0 36 0 0,0 0 44 0 0,0 0 50 0 0,1 12-46 0 0,-1 0-1 0 0,2 2-162 0 0,4 16 150 0 0,-1-14-99 0 0,1 0-39 0 0,2-1-48 0 0,2-1-54 0 0,-5-9 97 0 0,0-2 38 0 0,-1-4 16 0 0,-1 0 34 0 0,1-1 42 0 0,-1-1 50 0 0,0-2-86 0 0,-3 1-85 0 0,1-1 1 0 0,-1 1-1 0 0,1-1 0 0 0,-1 1 0 0 0,0 0 0 0 0,1-1 1 0 0,-1 1-1 0 0,0-1 0 0 0,1 1 0 0 0,-1-1 0 0 0,1 0-16 0 0,0-2 111 0 0,-1 3-67 0 0,3-5 310 0 0,-1-1-38 0 0,0 1-36 0 0,0-1-33 0 0,2-5 153 0 0,0 0-110 0 0,0-3-63 0 0,-1 0-103 0 0,1-3-72 0 0,2-9-65 0 0,-1 4 32 0 0,-2 8 68 0 0,4-27 145 0 0,-6 38-190 0 0,-1 16-18 0 0,0 42 21 0 0,2-26-66 0 0,1-1-41 0 0,2-1-50 0 0,2-1-60 0 0,-4-19 51 0 0,0 0 1 0 0,2 3 120 0 0,-2-4-107 0 0,0-1 1 0 0,0 0-1 0 0,2 1 107 0 0,-5-5-23 0 0,1 0 0 0 0,-1 0 0 0 0,1-1 0 0 0,0 1 0 0 0,0 0 0 0 0,-1-1 0 0 0,1 1 0 0 0,0-1 0 0 0,0 1 0 0 0,0-1 0 0 0,-1 1 23 0 0,5-1-37 0 0,-3-2 65 0 0,0-2 40 0 0,4-7 395 0 0,-1-1-96 0 0,-1-1-83 0 0,-1 0-71 0 0,3-7 7 0 0,-3 4-126 0 0,0 0-40 0 0,0 1-18 0 0,3-11-62 0 0,6-35 120 0 0,-9 43-107 0 0,0-1-56 0 0,1-2-100 0 0,-3 11 39 0 0,1-1-34 0 0,-1 1-39 0 0,1 0-41 0 0,-1-1-46 0 0,0 1-50 0 0,0 7 100 0 0,-1 0 49 0 0,1-6-285 0 0,0 5 212 0 0,-1 2 78 0 0,0-1-38 0 0,1 1-45 0 0,-1 0-53 0 0,1 1 9 0 0,-1-1-47 0 0,1 0-51 0 0,-1 1-53 0 0,1-1-60 0 0,0 1-64 0 0,0 0-66 0 0,-1-1-73 0 0,2 2-293 0 0,-2-1 462 0 0,1 1-47 0 0,1 0-470 0 0,0 0-685 0 0</inkml:trace>
  <inkml:trace contextRef="#ctx0" brushRef="#br1" timeOffset="60">3439 3801 52 0 0,'0'0'1632'0'0,"0"0"-1273"0"0,0 0 448 0 0,0 0 2123 0 0,0 0-2356 0 0,0 0-56 0 0,0 0-89 0 0,0 0-62 0 0,0 0-55 0 0,0 0-50 0 0,0 0 46 0 0,0 0-84 0 0,0 0-67 0 0,0 0-49 0 0,0 0-14 0 0,0 0-43 0 0,0 0-9 0 0,0 1 35 0 0,-1 7 98 0 0,0 3 15 0 0,-1 2-14 0 0,1-2 21 0 0,-1 1 71 0 0,2-5-86 0 0,-1 0 38 0 0,0 5 29 0 0,0 2-66 0 0,-1-1-83 0 0,1 6-57 0 0,-1 12-61 0 0,2-17 36 0 0,-1 21 21 0 0,0 0 47 0 0,1-33 53 0 0,0 1-111 0 0,0 0-71 0 0,0 4-138 0 0,0-5 154 0 0,-1 0 35 0 0,1 0 65 0 0,0 0 89 0 0,0-2-31 0 0,0 1 34 0 0,0 0 39 0 0,0-1 41 0 0,0 0 45 0 0,0 0 48 0 0,0 0 51 0 0,0 0 55 0 0,0-9-240 0 0,-1 0-102 0 0,1 2-82 0 0,-1 1-39 0 0,0-8-102 0 0,-2-13-236 0 0,2 15 270 0 0,1-11 81 0 0,-1 1-91 0 0,1-3-91 0 0,-1-45-526 0 0,1 40 452 0 0,0 3 116 0 0,0 14 117 0 0,0-1 36 0 0,0-7 84 0 0,0 0 115 0 0,0 20 217 0 0,0 2-241 0 0,0-1-39 0 0,0 0 47 0 0,0 0-87 0 0,0 2-5 0 0,0-1-6 0 0,-1 2 123 0 0,0 0-91 0 0,-1-1-78 0 0,1 1-34 0 0,-2 1-56 0 0,-3 6-105 0 0,-2 4-112 0 0,0 0 100 0 0,0 1 85 0 0,1-1 70 0 0,0-1 49 0 0,0 0 33 0 0,-25 49 412 0 0,32-61-513 0 0,-1 1 22 0 0,-2 4 60 0 0,2-2-79 0 0,1-1-90 0 0,0-2 10 0 0,0 0-37 0 0,0 0-42 0 0,1 0-46 0 0,0-1-53 0 0,1 1-58 0 0,11-1-128 0 0,1-1 84 0 0,-7 0 142 0 0,0-1 1 0 0,0 0 0 0 0,0 0-1 0 0,2-2 240 0 0,0 0-265 0 0,0-1-37 0 0,0 0-51 0 0,0 0-63 0 0,-3 2 97 0 0,0-1-38 0 0,-1 0-42 0 0,1 1-46 0 0,-2 0 95 0 0,0 1 34 0 0,1-1-168 0 0,0 0-63 0 0,0 0-81 0 0,-1-1-98 0 0,1 1-50 0 0,0-1-80 0 0,1 0-251 0 0,3-3-641 0 0,-9 7 1702 0 0</inkml:trace>
  <inkml:trace contextRef="#ctx0" brushRef="#br1" timeOffset="61">1884 3648 2568 0 0,'0'1'789'0'0,"0"1"-155"0"0,0-1-33 0 0,0 1-33 0 0,0 1 474 0 0,0 0-122 0 0,1 0-114 0 0,-1 0-107 0 0,0 0-102 0 0,1 1-93 0 0,-1-1-14 0 0,1 1-114 0 0,-1 0-102 0 0,1 0-90 0 0,0 1-67 0 0,0 0-93 0 0,0 1-90 0 0,0 3-154 0 0,1-1-30 0 0,-1-2 114 0 0,0-1 67 0 0,0 0 60 0 0,-1-2 59 0 0,1 1 64 0 0,0 0 74 0 0,-1 0 84 0 0,2 9-225 0 0,10 76 325 0 0,-6-60-289 0 0,-1 0-56 0 0,-2-17-40 0 0,0-5-35 0 0,-1-1-47 0 0,1-1-69 0 0,-1-2-80 0 0,1-2 87 0 0,-1-2 74 0 0,1-1 60 0 0,1-4 79 0 0,0-2 132 0 0,-3 7-142 0 0,5-13 475 0 0,-1 0-119 0 0,0-1-104 0 0,-1 0-89 0 0,0 3-95 0 0,-1-1-39 0 0,0-1-24 0 0,2-8-29 0 0,-4 16-22 0 0,11-62 170 0 0,-8 42-130 0 0,1 0-40 0 0,-4 14 8 0 0,-1 8-13 0 0,1 6-60 0 0,0 4-69 0 0,5 29 433 0 0,-2-10-139 0 0,-1-12-131 0 0,0-1-49 0 0,-2-7 22 0 0,3 12-20 0 0,0-1-42 0 0,2 0-43 0 0,0-1-48 0 0,-4-13 157 0 0,-1 1-48 0 0,1 0-37 0 0,3 5-262 0 0,0-5 150 0 0,-2-3 108 0 0,-1-1 58 0 0,1-1 50 0 0,4-8 226 0 0,1-7 279 0 0,-1-1 24 0 0,-3 5-260 0 0,-2 6-183 0 0,0 1-43 0 0,12-38 460 0 0,4-20-528 0 0,-8 16 127 0 0,-6 28-120 0 0,-1 0-34 0 0,-1 0-40 0 0,1-1-45 0 0,-2 1-51 0 0,1 0-56 0 0,-2-1-62 0 0,1 1-66 0 0,-1 13 133 0 0,0-2-128 0 0,0 4 109 0 0,0 1-60 0 0,0 1 57 0 0,0 0-36 0 0,0 1-41 0 0,0-1-45 0 0,0 2-19 0 0,-1 0 42 0 0,1 1-26 0 0,-1 0-130 0 0,0 1-328 0 0,1 0 508 0 0,0 0-34 0 0,-1 1-310 0 0,1 0 71 0 0,0 0-63 0 0,-1 0-293 0 0,-1 1-600 0 0,2-3 1535 0 0</inkml:trace>
  <inkml:trace contextRef="#ctx0" brushRef="#br1" timeOffset="62">2202 3765 5428 0 0,'0'-1'502'0'0,"1"-1"-54"0"0,-1 1-50 0 0,0-1-47 0 0,1 1-46 0 0,-1-1-43 0 0,1 1-39 0 0,0-1-37 0 0,1-1 83 0 0,0 0-116 0 0,0 0-96 0 0,1 0-76 0 0,0 0-69 0 0,5-2-216 0 0,-5 4 235 0 0,-1 0 32 0 0,2 2 67 0 0,-2-1 32 0 0,-1 1 36 0 0,1 0-153 0 0,0 1 55 0 0,0 0 48 0 0,-1 1 43 0 0,1 2 198 0 0,0 1 102 0 0,-1 13 866 0 0,-1-15-1025 0 0,0 0-35 0 0,0 1 14 0 0,-1 3-98 0 0,1 0 105 0 0,-2 0 138 0 0,-1 5 250 0 0,1-6-309 0 0,0 0-52 0 0,1-2-124 0 0,0-1-44 0 0,1-3-128 0 0,0-1 1 0 0,0 0-1 0 0,0 1 0 0 0,0-1 1 0 0,0 0-1 0 0,0 1 0 0 0,0-1 0 0 0,0 0 1 0 0,0 1-1 0 0,0-1 0 0 0,0 0 1 0 0,1 1-1 0 0,-1-1 0 0 0,0 0 0 0 0,0 1 1 0 0,0-1-1 0 0,0 0 51 0 0,4 4-765 0 0,-1-3 430 0 0,0 0 37 0 0,0 0 40 0 0,0-1 46 0 0,0 1 61 0 0,-1-1 45 0 0,2 2-225 0 0,1-1 34 0 0,1 1 94 0 0,0 0 49 0 0,1 4 25 0 0,-6-5 76 0 0,0 0 36 0 0,0 1 82 0 0,-1 1 151 0 0,0-1 18 0 0,-1 0 41 0 0,0 3 312 0 0,0-2-231 0 0,-1-1-121 0 0,1 0-86 0 0,-2 3 92 0 0,-1 0-36 0 0,-3 4 105 0 0,-1 0-125 0 0,0 0-116 0 0,-1-1-105 0 0,0 0-95 0 0,0-1-86 0 0,1 1-75 0 0,6-7 229 0 0,1 0-80 0 0,0-1 49 0 0,1 1 32 0 0,-3 1-20 0 0,2-2 18 0 0,1 1-43 0 0,-1-1-68 0 0,0 1-126 0 0,0-1 100 0 0,1 0-39 0 0,-1 1-41 0 0,0-1-47 0 0,1 0-49 0 0,-1 0-53 0 0,1 0-174 0 0,-1 0-68 0 0,1 0-201 0 0,-1 0-511 0 0</inkml:trace>
  <inkml:trace contextRef="#ctx1" brushRef="#br3">770 3161 0 0,'0'0'0'0</inkml:trace>
  <inkml:trace contextRef="#ctx1" brushRef="#br3" timeOffset="1">643 3252 0 0,'1'0'0'0,"-1"-1"0"0,3005-2155 0 0,-2969 2130 0 0,-38 27 0 0,-1 2 0 0</inkml:trace>
  <inkml:trace contextRef="#ctx1" brushRef="#br3" timeOffset="2">1432 3344 0 0,'2266'-2184'0'0,"-2234"2154"0"0,-30 28 0 0</inkml:trace>
  <inkml:trace contextRef="#ctx1" brushRef="#br3" timeOffset="3">2379 3309 0 0,'0'1'0'0,"1455"-2065"0"0,-1446 2051 0 0,-14 20 0 0,1-1 0 0</inkml:trace>
  <inkml:trace contextRef="#ctx1" brushRef="#br3" timeOffset="4">3348 3288 0 0,'0'0'0'0,"0"-1"0"0,0 2 0 0,81-199 0 0,-42 100 0 0,596-1466 0 0,-636 1566 0 0</inkml:trace>
  <inkml:trace contextRef="#ctx1" brushRef="#br3" timeOffset="5">4297 3191 0 0,'0'-1'0'0,"0"0"0"0,0-1687 0 0,0 1687 0 0</inkml:trace>
  <inkml:trace contextRef="#ctx1" brushRef="#br3" timeOffset="6">5161 3175 0 0,'0'0'0'0,"-1"-1"0"0,-406-1633 0 0,406 1633 0 0,1 1 0 0,0 0 0 0,1 1 0 0,-1 0 0 0</inkml:trace>
  <inkml:trace contextRef="#ctx1" brushRef="#br3" timeOffset="7">6107 3300 0 0,'2'4'0'0,"-176"-336"0"0,-87-167 0 0,67 128 0 0,-123-236 0 0,319 611 0 0,0 1 0 0</inkml:trace>
  <inkml:trace contextRef="#ctx1" brushRef="#br3" timeOffset="8">7068 3404 0 0,'0'0'0'0,"0"0"0"0,0 1 0 0,-271-348 0 0,-818-1042 0 0,949 1212 0 0,74 92 0 0,57 74 0 0,11 13 0 0,-1 0 0 0</inkml:trace>
  <inkml:trace contextRef="#ctx1" brushRef="#br3" timeOffset="9">7991 3378 0 0,'-23'-21'0'0,"17"16"0"0,-2232-2003 0 0,2203 1976 0 0,15 15 0 0,19 16 0 0</inkml:trace>
  <inkml:trace contextRef="#ctx1" brushRef="#br3" timeOffset="10">9072 3320 0 0,'-3081'-2043'0'0,"3005"1993"0"0,77 50 0 0</inkml:trace>
  <inkml:trace contextRef="#ctx0" brushRef="#br2" timeOffset="74">3539 1033 704 0 0,'0'0'509'0'0,"0"0"-177"0"0,0 0 767 0 0,0 0-239 0 0,0 0-480 0 0,0 0-45 0 0,0 0-48 0 0,0 0-44 0 0,0 0 145 0 0,0 0-87 0 0,0 0-73 0 0,0 0-95 0 0,0 0 15 0 0,0 0 50 0 0,0 0 12 0 0,0 0 16 0 0,0 0-65 0 0,0 0-173 0 0,0 0 83 0 0,0 0 74 0 0,0 0 62 0 0,0 0 106 0 0,0 0 54 0 0,0 0 859 0 0,0 0-662 0 0,0 0-323 0 0,0 0-38 0 0,0 0-7 0 0,0 0-102 0 0,0 0-107 0 0,0 0-96 0 0,0 0-107 0 0,1 0-117 0 0,5-2 340 0 0,1 0 38 0 0,14-9 177 0 0,-14 6-156 0 0,0 2-38 0 0,14-7 149 0 0,1 1-106 0 0,0 3-103 0 0,-1 3-100 0 0,-11 2 57 0 0,-1 2-2 0 0,-8-1 149 0 0,-1 0 104 0 0,0 0 70 0 0,0 0 3 0 0,0 0-34 0 0,0 0-13 0 0,0 0-24 0 0,0 0-46 0 0,0 0-42 0 0,0 0-74 0 0,0 0-64 0 0,0 0-34 0 0,0 0 3 0 0,0 0 7 0 0,0 0 16 0 0,0 0 4 0 0,0 0-4 0 0,0 0-19 0 0,0 0-9 0 0,0 0 24 0 0,0 0 43 0 0,0 5 20 0 0,0-4 19 0 0,-1 21 244 0 0,-1 0-79 0 0,0 0-63 0 0,-1-1-48 0 0,-3 43 22 0 0,5-56-134 0 0,0 2 79 0 0,1 1-12 0 0,-1-3-94 0 0,1-2-80 0 0,0 0-110 0 0,0-6-190 0 0,0 0 64 0 0,0 0 57 0 0,0 0 53 0 0,0-1 4 0 0,0 1 56 0 0,1-1-25 0 0,-1 1 64 0 0,1-1-61 0 0,-1 0 43 0 0,1 1-29 0 0,-1 0-82 0 0,1-2-596 0 0,-1 0 216 0 0,1 0 36 0 0,-1-1-90 0 0,1 0-102 0 0,0-1-87 0 0,0-1-269 0 0,1-3-689 0 0</inkml:trace>
  <inkml:trace contextRef="#ctx0" brushRef="#br2" timeOffset="75">3612 1177 2820 0 0,'-1'0'728'0'0,"0"0"-105"0"0,0 0-96 0 0,0 0-85 0 0,0 0-160 0 0,0 0-40 0 0,-1 0 145 0 0,1 0-106 0 0,-1 0-73 0 0,-3 1 255 0 0,4-1-190 0 0,-1 0-72 0 0,1 0 45 0 0,0 0 57 0 0,0 0 63 0 0,0 0 156 0 0,-1 1-64 0 0,-5 0 723 0 0,7-1-962 0 0,0 0-581 0 0,1 0 88 0 0,-1 0 77 0 0,1-1 63 0 0,0 0 16 0 0,3-2 85 0 0,4-5 198 0 0,1 0-43 0 0,1 1-40 0 0,-1 0-36 0 0,6-3-37 0 0,1 1-61 0 0,-1 2-49 0 0,1 2-36 0 0,-12 4 95 0 0,-1 0 54 0 0,1 0 57 0 0,0 1 1 0 0,0 0-1 0 0,0 0 1 0 0,0 0-70 0 0,2 1-8 0 0,-4 0-41 0 0,0 0-37 0 0,3 3 142 0 0,-2 2 91 0 0,2 10 238 0 0,-3-8-218 0 0,0 0-89 0 0,0 11 169 0 0,-1-12-198 0 0,-1 0-53 0 0,-1 0-84 0 0,1 0-95 0 0,0 0-118 0 0,0-6 84 0 0,0 0-51 0 0,0-1-51 0 0,0 1-53 0 0,1 0-52 0 0,-1-1-54 0 0,0 0-54 0 0,1 1-55 0 0,-1-1-445 0 0,1 1-658 0 0,-1-1 1683 0 0</inkml:trace>
  <inkml:trace contextRef="#ctx0" brushRef="#br2" timeOffset="76">3756 1266 3136 0 0,'0'0'1157'0'0,"0"0"-812"0"0,0 0-35 0 0,0 0 21 0 0,0 0-60 0 0,0 0-52 0 0,0 0-43 0 0,0 0 34 0 0,0 0 4 0 0,0 0 96 0 0,0 0-114 0 0,0 0 52 0 0,0 0 57 0 0,0 0 42 0 0,0 0 369 0 0,0 0-417 0 0,0 0-62 0 0,0 0-65 0 0,0 0-59 0 0,0 0-169 0 0,0 0 46 0 0,0 0 40 0 0,-1 0 33 0 0,0 1 171 0 0,-3 0 476 0 0,3 0-523 0 0,-4-1-314 0 0,-1 1 46 0 0,0 0 29 0 0,-5 2 28 0 0,1 0 8 0 0,3-1-26 0 0,5-2 48 0 0,1 0-60 0 0,1 0-46 0 0,-1 0-35 0 0,2-1-513 0 0,1 0 449 0 0,-1 1 149 0 0,0-1 43 0 0,0 0 52 0 0,0 1 60 0 0,0-1 67 0 0,0 0 76 0 0,13-11-29 0 0,0 0 379 0 0,6-2-598 0 0,-9 7 134 0 0,0 0-56 0 0,-5 3-65 0 0,7-4 17 0 0,9-4 82 0 0,0 3 2 0 0,-8 5-83 0 0,-13 4-70 0 0,1 0 39 0 0,0 0 40 0 0,1 0 71 0 0,2 1 87 0 0,-4 2-153 0 0,-1-3-46 0 0,0 0-1 0 0,0 1 0 0 0,0-1 1 0 0,0 0-1 0 0,0 1 1 0 0,0-1-1 0 0,1 1 1 0 0,-1-1-1 0 0,0 0 1 0 0,0 1-1 0 0,0-1 1 0 0,0 0-1 0 0,1 0 1 0 0,-1 1-1 0 0,0-1 2 0 0,3 5 71 0 0,0 6 104 0 0,-1-8-112 0 0,-1 1 1 0 0,0-1 0 0 0,-1 0 0 0 0,1 3-64 0 0,0 0 50 0 0,3 21 143 0 0,-1-9-127 0 0,0-4-90 0 0,0 0-102 0 0,-1-9-84 0 0,-2-2 92 0 0,2-1-84 0 0,-2-1 62 0 0,1 0-33 0 0,0 0-98 0 0,-1 0-69 0 0,1 0-79 0 0,0 0-89 0 0,1 0-98 0 0,-1-1-108 0 0,0 1-119 0 0,0-1 370 0 0,-1 0-33 0 0,1 0-591 0 0,0 0-673 0 0</inkml:trace>
  <inkml:trace contextRef="#ctx0" brushRef="#br2" timeOffset="77">3999 1497 4624 0 0,'0'-1'961'0'0,"0"0"-79"0"0,0 0-75 0 0,0 0-74 0 0,0 0-69 0 0,1 0-67 0 0,-1 0-63 0 0,1 0-61 0 0,-1 0-58 0 0,1 0-54 0 0,-1 0-51 0 0,1 0-49 0 0,0 0-45 0 0,-1 0-43 0 0,1-1-39 0 0,0 1-36 0 0,0 0-25 0 0,0 0-42 0 0,1-2-76 0 0,-1 1-53 0 0,1 0-38 0 0,3-3-402 0 0,-3 2 354 0 0,0 1 85 0 0,-1 1 92 0 0,0 0 36 0 0,0 0 41 0 0,0 0 44 0 0,0 0 50 0 0,-1 0 55 0 0,13-14-237 0 0,1 0 0 0 0,7-6 18 0 0,-9 11-25 0 0,-9 9 62 0 0,-3 1 48 0 0,0 0 46 0 0,0 0 64 0 0,0 1-36 0 0,1 0 60 0 0,-1 1-109 0 0,-1 0-82 0 0,1 1-65 0 0,1 2-121 0 0,3 9 173 0 0,5 6 123 0 0,-2-3-29 0 0,-3-7-80 0 0,4 10-27 0 0,-5-12 0 0 0,0 0-1 0 0,0-1 1 0 0,0 1-1 0 0,0 6-1 0 0,-3-13-26 0 0,1 2 47 0 0,0-2-59 0 0,0 1-100 0 0,-1-1-35 0 0,0 0-81 0 0,0-1-31 0 0,0 0-64 0 0,0 0-102 0 0,0 0 169 0 0,0 0-49 0 0,0 0-167 0 0,0 0 51 0 0,0 0 47 0 0,0 0 45 0 0,0 0 42 0 0,0 0 37 0 0,0 0-176 0 0,0 0 119 0 0,0 0 83 0 0,0 0 69 0 0,0-1-224 0 0,0 0 195 0 0,0 1 41 0 0,0-1-37 0 0,0 1-48 0 0,1-1-56 0 0,-1-1-522 0 0,0 1-63 0 0,1-2-239 0 0,0-1-635 0 0</inkml:trace>
  <inkml:trace contextRef="#ctx0" brushRef="#br2" timeOffset="78">4246 1568 3224 0 0,'0'0'901'0'0,"0"0"-330"0"0,0 0-128 0 0,0 0-40 0 0,0 0 33 0 0,0 0-70 0 0,0 0-62 0 0,0 0-52 0 0,0 0-44 0 0,0 0-39 0 0,0 0 81 0 0,0 0 81 0 0,0 0-132 0 0,0 0 64 0 0,0 0 71 0 0,0 0 54 0 0,0 0 428 0 0,0 0-475 0 0,0 0-75 0 0,0 0-80 0 0,0 0-71 0 0,0 0-21 0 0,0-1-16 0 0,4-9-28 0 0,1 0 36 0 0,13-20 250 0 0,-11 19-240 0 0,-6 11-96 0 0,5-10 107 0 0,10-14-29 0 0,-9 16 40 0 0,-4 3-8 0 0,1 1 43 0 0,-1 0 50 0 0,1 0 56 0 0,-4 4-159 0 0,0 0 54 0 0,0 2-93 0 0,0 0-64 0 0,1 3-131 0 0,0-4 108 0 0,1 4-42 0 0,0 1 62 0 0,1-1 47 0 0,0 0 35 0 0,7 13 250 0 0,-4-2-174 0 0,-1 0-1 0 0,1 7-151 0 0,-2-4 72 0 0,0 0-45 0 0,-4-19-27 0 0,1 5-1 0 0,0-2-30 0 0,-1-1-33 0 0,1 1-50 0 0,-1-3-24 0 0,0 0 37 0 0,0 0-6 0 0,1 0 96 0 0,-1 0 53 0 0,0 1 242 0 0,0-1-209 0 0,0 0-101 0 0,0 1-42 0 0,0-1-47 0 0,0 0-32 0 0,0 0-47 0 0,0 0-52 0 0,0 0-56 0 0,0 0-61 0 0,0 0-66 0 0,0 0-70 0 0,0 0-76 0 0,0 0 76 0 0,0 1-49 0 0,0-2-101 0 0,0 1-69 0 0,0 0-211 0 0,0 0-538 0 0</inkml:trace>
  <inkml:trace contextRef="#ctx0" brushRef="#br2" timeOffset="79">4724 1599 960 0 0,'0'0'632'0'0,"0"0"-290"0"0,0 0 1380 0 0,0 0-1185 0 0,0 0-70 0 0,0 0-64 0 0,0 0-58 0 0,0 0-53 0 0,0 0-44 0 0,0 0 141 0 0,0 0 186 0 0,0 0-275 0 0,0 0 43 0 0,0 0 51 0 0,0 0 46 0 0,0 0 529 0 0,0 0-500 0 0,0 0-34 0 0,0 0-45 0 0,0 0-40 0 0,0 0-39 0 0,0 0-48 0 0,0 0-55 0 0,0-1-42 0 0,0-3 38 0 0,1-5 401 0 0,0 6-474 0 0,0 0-65 0 0,1-3 64 0 0,0 1-33 0 0,1-7 12 0 0,-1 2-77 0 0,3-4-31 0 0,13-31-91 0 0,-15 35 18 0 0,0 2-21 0 0,0 3-19 0 0,-3 5-5 0 0,0 0 26 0 0,0 3-110 0 0,2 0 57 0 0,-1 0 52 0 0,1 0 44 0 0,0-1 40 0 0,5 10 46 0 0,11 14 111 0 0,-11-18-132 0 0,-3-3-26 0 0,3 4-20 0 0,6 5 67 0 0,-6-6-37 0 0,0 1-66 0 0,-2-4-33 0 0,-1 1-59 0 0,-3-6-3 0 0,-1 0 58 0 0,0 1 48 0 0,0-1 37 0 0,2 2 125 0 0,-2-1-98 0 0,1-1-47 0 0,-1 0-41 0 0,0 1-52 0 0,0-1-61 0 0,1 1-23 0 0,-1-1-55 0 0,0 0-61 0 0,0 1-67 0 0,0-1-71 0 0,0 0-79 0 0,0 0-83 0 0,0 0-89 0 0,0 0 91 0 0,0 0-63 0 0,0 0-201 0 0,0 0-514 0 0</inkml:trace>
  <inkml:trace contextRef="#ctx0" brushRef="#br2" timeOffset="80">5141 1555 64 0 0,'0'0'669'0'0,"0"0"-314"0"0,0 0 135 0 0,0 0 296 0 0,0 0 247 0 0,0 0-563 0 0,0 0-35 0 0,0 0-40 0 0,0 0-34 0 0,0 0 269 0 0,0 0-191 0 0,0 0 179 0 0,0 0 480 0 0,0 0 109 0 0,0 0-23 0 0,0 0-653 0 0,0 0-50 0 0,0 0-50 0 0,0 0-62 0 0,0 0-72 0 0,0 0-59 0 0,0-1-45 0 0,0 0-43 0 0,0-14 149 0 0,0 4-135 0 0,0 0-48 0 0,0-1-41 0 0,1 1-33 0 0,1-8-29 0 0,-1 14-30 0 0,0-1 1 0 0,0 1-1 0 0,3-5 17 0 0,-4 8 85 0 0,1 1-104 0 0,-1 0-58 0 0,0 1-39 0 0,1 1-600 0 0,0-1 594 0 0,0 2 55 0 0,3 1 108 0 0,0 1-1 0 0,-1-1 1 0 0,2 0-41 0 0,7 6 35 0 0,-2-3-52 0 0,-1 1-52 0 0,-7-5-33 0 0,0 0 36 0 0,3 2 22 0 0,0-1 83 0 0,6 7 149 0 0,-7-7-165 0 0,1 0-65 0 0,-1 0-101 0 0,-1-1 10 0 0,-1-1-44 0 0,1 1-51 0 0,-1-1-55 0 0,1 0-59 0 0,0 1-66 0 0,-1-1-70 0 0,1 0-75 0 0,-3-1 133 0 0,1 0-56 0 0,0 0-75 0 0,-1 0-95 0 0,0 0 153 0 0,1 0-55 0 0,-1 0-63 0 0,0-1-68 0 0,0 1-84 0 0,0-1-66 0 0,0 1-229 0 0,0-2-601 0 0</inkml:trace>
  <inkml:trace contextRef="#ctx0" brushRef="#br2" timeOffset="81">5468 1455 5557 0 0,'0'-2'1013'0'0,"0"0"-86"0"0,0 1-82 0 0,0-1-79 0 0,-1 0-77 0 0,1 1-72 0 0,0-1-69 0 0,0 0-65 0 0,0 0-63 0 0,0 1-59 0 0,-1-1-55 0 0,1 0-52 0 0,0 0-48 0 0,0 0-46 0 0,-1 0-41 0 0,1 1-39 0 0,0-2-27 0 0,0 1-52 0 0,-1-1-44 0 0,1 1-36 0 0,-1-3-153 0 0,0-6-425 0 0,1 7 507 0 0,0 1 59 0 0,0-1 82 0 0,1 0 105 0 0,-1 3-1 0 0,0-1 34 0 0,0 0 38 0 0,0 0 39 0 0,1-6-181 0 0,1-4 8 0 0,0 1 1 0 0,1-4-34 0 0,3 0 63 0 0,-6 14-349 0 0,1 0 51 0 0,1 0 46 0 0,-1 1 42 0 0,1 0 38 0 0,-1 0 34 0 0,3 2 7 0 0,1 0 91 0 0,4 4 152 0 0,-8-5-171 0 0,4 3 15 0 0,0-1 1 0 0,-1 1-1 0 0,3 3-19 0 0,4 7 140 0 0,-8-11-135 0 0,0 6 149 0 0,-2-6-159 0 0,0 0-65 0 0,0-1-79 0 0,-1 1-102 0 0,0-3-9 0 0,0 0 76 0 0,1 0 66 0 0,-1 1 56 0 0,0-1 63 0 0,1 1 313 0 0,-1-1-283 0 0,0 0-43 0 0,0 0-97 0 0,1 0 6 0 0,-1 1-38 0 0,0-1-43 0 0,0 0-46 0 0,0 0-51 0 0,0 0-55 0 0,0 0-58 0 0,0 0-63 0 0,0 0-68 0 0,0 0-71 0 0,0 0-75 0 0,0 1-80 0 0,0-1-84 0 0,0 0-88 0 0,0 0 96 0 0,0-1-71 0 0,0 1-249 0 0,0 0-650 0 0</inkml:trace>
  <inkml:trace contextRef="#ctx0" brushRef="#br2" timeOffset="82">5600 1313 468 0 0,'0'0'1595'0'0,"0"1"-771"0"0,0-1-42 0 0,0 0-40 0 0,0 0-41 0 0,0 0-38 0 0,0 0-37 0 0,0 0-38 0 0,0 1-35 0 0,0-1-34 0 0,0 0 418 0 0,0-1-127 0 0,0 1-119 0 0,0 0-110 0 0,1 0-102 0 0,-1-1-96 0 0,0 1-85 0 0,0-1-79 0 0,0 0-71 0 0,0 1-62 0 0,0-1-54 0 0,0 0-52 0 0,1 1-46 0 0,-1-2-120 0 0,0-1-338 0 0,1 2 416 0 0,-1 0 60 0 0,0 0 70 0 0,0 1 77 0 0,0-1 91 0 0,0 1 103 0 0,0-1-14 0 0,1-7-122 0 0,0 0-56 0 0,1-16 88 0 0,-1 16-95 0 0,-1 0 50 0 0,1-5 19 0 0,-1-1-49 0 0,1 7-102 0 0,1 1-41 0 0,0 0-390 0 0,1 2 54 0 0,0 0 51 0 0,1 1 47 0 0,0 1 45 0 0,0 1 40 0 0,1-1 36 0 0,0 2 33 0 0,3 0-8 0 0,0 1 59 0 0,2 2 47 0 0,1 3 57 0 0,-7-4-82 0 0,-1 1 42 0 0,12 12 220 0 0,-10-9-207 0 0,-3-3-50 0 0,1-1-38 0 0,0 1-44 0 0,-1 0-51 0 0,1-1-60 0 0,0 0-64 0 0,-1-1-40 0 0,1 0-48 0 0,-2-1 86 0 0,1 0-41 0 0,-1 0 18 0 0,0 0-39 0 0,1 0-43 0 0,-1 0-50 0 0,0 0 62 0 0,0 0-35 0 0,-1 0-134 0 0,1 0-65 0 0,0 0-84 0 0,-1-1-101 0 0,1 0 80 0 0,-1 0-60 0 0,1-1-217 0 0,0 0-566 0 0</inkml:trace>
  <inkml:trace contextRef="#ctx0" brushRef="#br2" timeOffset="83">5876 1272 704 0 0,'0'0'606'0'0,"0"0"-297"0"0,0 0 1298 0 0,0 0-1090 0 0,0 0-61 0 0,0 0-60 0 0,0 0-58 0 0,0 0-55 0 0,0 0-49 0 0,0 0 121 0 0,0 0-146 0 0,0 0 38 0 0,0 0 141 0 0,0 0-149 0 0,0 0 43 0 0,0 0 383 0 0,0 0-5 0 0,0 0-98 0 0,0 0 6 0 0,0 0 61 0 0,0 0 52 0 0,0 0 76 0 0,0-1-114 0 0,0 1-102 0 0,0-1-93 0 0,0 0-167 0 0,0 0-42 0 0,0 0-38 0 0,0 0-33 0 0,0 0 86 0 0,0 0-82 0 0,0-4-46 0 0,-1 0-92 0 0,-5-12-153 0 0,4 14 110 0 0,1-1 37 0 0,-4-11-38 0 0,0 0 48 0 0,-2-7 94 0 0,-2 0 83 0 0,7 18-157 0 0,0-1 83 0 0,-1-2 190 0 0,-1 1 99 0 0,3 4-369 0 0,1 1-88 0 0,0-1-137 0 0,2 0-98 0 0,1 0-314 0 0,-2 2 432 0 0,0-1 53 0 0,0 1 71 0 0,10-4-346 0 0,1 1 112 0 0,-1 1 95 0 0,1 0 78 0 0,-2 0 61 0 0,1 1 35 0 0,3 0 130 0 0,6 1-145 0 0,-5 1 29 0 0,-9 0-128 0 0,-1-1 73 0 0,0 1 48 0 0,7 2 91 0 0,-5-1-96 0 0,-3 0-51 0 0,-1-1-38 0 0,1 0-49 0 0,-1 0-56 0 0,0 0 11 0 0,0 0-36 0 0,-1 0-40 0 0,1 0-42 0 0,-1 0-46 0 0,1 0-49 0 0,-1 0-52 0 0,0 0-55 0 0,-1-1 57 0 0,0 0-57 0 0,-1 0-64 0 0,1 0-72 0 0,-1 0 71 0 0,1 0-40 0 0,0 0-157 0 0,0 0-417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2.5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357 115 1220 0 0,'-1'-3'1129'0'0,"1"0"-199"0"0,-1 0-78 0 0,0 0-75 0 0,-1 0-71 0 0,1 1-66 0 0,-1-1-65 0 0,-1 1-60 0 0,1 0-56 0 0,-1 0-54 0 0,0 0-48 0 0,0 1-47 0 0,0-1-42 0 0,0 1-38 0 0,-4-1 127 0 0,0 0-120 0 0,0 0-76 0 0,0 1-55 0 0,-9 0 82 0 0,7 0-13 0 0,4 1-14 0 0,1 0 61 0 0,0 0-150 0 0,-22 0 345 0 0,2 2-38 0 0,0 4-47 0 0,-1 4-58 0 0,18-6-267 0 0,-1 1 1 0 0,1 0-1 0 0,0 1 1 0 0,0 0-1 0 0,0 0-7 0 0,-8 10 5 0 0,1 0 0 0 0,-8 11-5 0 0,9-9 0 0 0,-6 9-44 0 0,15-19 11 0 0,0 0 1 0 0,0 0-1 0 0,0 0 0 0 0,1 0 0 0 0,1 0 0 0 0,-1 1 0 0 0,0 8 33 0 0,0 6-163 0 0,-3 35-148 0 0,5-49 267 0 0,1 0 0 0 0,0 0 1 0 0,1 1-1 0 0,0-1 0 0 0,0 0 0 0 0,1 0 0 0 0,0 0 0 0 0,2 2 44 0 0,1 5-38 0 0,19 50-275 0 0,8 10 313 0 0,-22-55-60 0 0,0-1 1 0 0,2 0-1 0 0,1-1 0 0 0,0 0 0 0 0,10 9 60 0 0,-18-22-30 0 0,1 0 0 0 0,0-1 1 0 0,0 0-1 0 0,0 0 0 0 0,1 0 0 0 0,0-1 0 0 0,-1 0 0 0 0,4 1 30 0 0,-3-2-15 0 0,-1 0 1 0 0,1-1-1 0 0,-1 0 0 0 0,1-1 0 0 0,0 1 1 0 0,0-1 14 0 0,14 0 5 0 0,-1-2 33 0 0,1-4 41 0 0,0-3 47 0 0,-6 0-65 0 0,0 0 1 0 0,-1-1-1 0 0,0-1 1 0 0,0-1-1 0 0,-1 0 1 0 0,-1 0-1 0 0,0-1 1 0 0,0-1-1 0 0,-1 0 0 0 0,-1 0 1 0 0,0-1-1 0 0,7-14-61 0 0,1-3 156 0 0,-2-2 0 0 0,3-9-156 0 0,3-14 117 0 0,-1 0-34 0 0,-10 25-57 0 0,-2-1 39 0 0,-1 0 47 0 0,-1-1 57 0 0,-2-1 65 0 0,-3 1 74 0 0,-3-1 84 0 0,-2 1 93 0 0,2 27-392 0 0,-1 1 1 0 0,0-1-1 0 0,1 0 1 0 0,-2 1 0 0 0,1 0-1 0 0,0-1 1 0 0,-1 1-1 0 0,-3-4-93 0 0,-20-22 399 0 0,7 14-231 0 0,-2 3-84 0 0,-1 2-102 0 0,-1 3-121 0 0,1 3-27 0 0,-2 1-54 0 0,-4 1-203 0 0,0 1-1 0 0,-1 1 1 0 0,0 1 423 0 0,7 4-424 0 0,13-1 218 0 0,-1 2-83 0 0,1 0-98 0 0,3 0 80 0 0,2 0-60 0 0,-1 0-69 0 0,2 1-77 0 0,0 0-85 0 0,1 0-95 0 0,0 1-102 0 0,2 1-111 0 0,0-1-233 0 0,0-3 524 0 0,0 0-38 0 0,0 1-474 0 0,0 3-677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3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257 44 3896 0 0,'0'0'834'0'0,"0"0"-353"0"0,0 0-99 0 0,0 0 58 0 0,0 0 192 0 0,0 0 80 0 0,0 0 94 0 0,0 0-43 0 0,0 0-109 0 0,0 0-6 0 0,-4 0-276 0 0,-12 1-161 0 0,-23 2-14 0 0,-3 2-64 0 0,20-2-39 0 0,8 2-48 0 0,13-4-44 0 0,0 0-1 0 0,-1 0 1 0 0,1 0-1 0 0,0 0 1 0 0,0 0-1 0 0,-1 0 1 0 0,1 1-1 0 0,0-1 1 0 0,0 0-1 0 0,0 2-1 0 0,-8 7 5 0 0,-29 35 60 0 0,29-33-61 0 0,1 1 1 0 0,-6 13-5 0 0,9-14-18 0 0,0-1-1 0 0,1 1 1 0 0,-2 9 18 0 0,3-10-31 0 0,1-1-1 0 0,1 1 1 0 0,0-1-1 0 0,0 8 32 0 0,1 14-119 0 0,-1 12-34 0 0,4 0 37 0 0,-2-33 102 0 0,1 0-1 0 0,0 0 0 0 0,1 0 1 0 0,1 1 14 0 0,3 10-80 0 0,2-1 0 0 0,0 0 0 0 0,1-1 0 0 0,1 0 1 0 0,14 19 79 0 0,-18-30-33 0 0,1 0-1 0 0,0-1 1 0 0,0 1 0 0 0,1-1 0 0 0,6 4 33 0 0,-7-6-9 0 0,-1-1-1 0 0,1-1 1 0 0,0 0-1 0 0,0 0 0 0 0,0 0 1 0 0,1-1-1 0 0,8 2 10 0 0,-4-2 54 0 0,1 0 0 0 0,-1-1 0 0 0,1-1 0 0 0,0 0-1 0 0,0-1 1 0 0,0 0 0 0 0,0-1 0 0 0,-1 0 0 0 0,13-4-54 0 0,-15 2 38 0 0,0 0-1 0 0,0-1 1 0 0,0 0 0 0 0,0-1 0 0 0,-1 0 0 0 0,0-1-1 0 0,0 0 1 0 0,0 0 0 0 0,-1-1 0 0 0,0-1 0 0 0,-1 1-1 0 0,1-2-37 0 0,24-27 230 0 0,-2-3-82 0 0,-4-1-55 0 0,-14 17-41 0 0,-1-1-1 0 0,0 0 1 0 0,0-6-52 0 0,9-35 158 0 0,-14 31-29 0 0,-1 0 45 0 0,-3-1 55 0 0,-2 0 64 0 0,-1 26-198 0 0,-1 0 0 0 0,0 0 0 0 0,0 0-1 0 0,-1-3-94 0 0,0 4 81 0 0,-1 0 0 0 0,0 0 0 0 0,0 1 0 0 0,-2-4-81 0 0,1 4 68 0 0,0-1-1 0 0,-1 1 0 0 0,0 0 1 0 0,-1 0-68 0 0,-25-24 216 0 0,-7 6-52 0 0,-4 7-51 0 0,-2 6-49 0 0,-3 7-50 0 0,26 5-164 0 0,-1 1 0 0 0,1 1-1 0 0,0 1 1 0 0,0 1 0 0 0,0 1 0 0 0,-17 6 150 0 0,19-4-207 0 0,-1 1 1 0 0,-7 5 206 0 0,10-4-275 0 0,-1 1 1 0 0,-14 13 274 0 0,1 2-327 0 0,3 3-44 0 0,13-9-163 0 0,10-13 314 0 0,1 1-38 0 0,1-2 7 0 0,1 0-40 0 0,-1 1-46 0 0,1 0-50 0 0,0-2 21 0 0,1 1-43 0 0,-1 0-47 0 0,1 0-50 0 0,1 0-53 0 0,-1 0-56 0 0,1 1-61 0 0,0-1-63 0 0,0 1-363 0 0,0 3-646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4.8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97 1864 0 0,'0'0'998'0'0,"0"0"619"0"0,0 0-1162 0 0,0 0-48 0 0,0 0-114 0 0,0 0-40 0 0,0 0 147 0 0,0 0-111 0 0,0 0-75 0 0,0 0 40 0 0,0 0 37 0 0,0 0 209 0 0,0 0 43 0 0,0 0 169 0 0,0 0 26 0 0,0 0 1 0 0,0 0-400 0 0,0 0-41 0 0,0 0-52 0 0,0 0-51 0 0,-14-4 75 0 0,-43-11-63 0 0,36 11-68 0 0,5 5-43 0 0,1 4-27 0 0,-4 7-27 0 0,8-4-32 0 0,-1 0 70 0 0,0 1 0 0 0,1 1-1 0 0,0 0 1 0 0,1 1 0 0 0,-7 7-80 0 0,-14 22 129 0 0,3 1-90 0 0,18-24-49 0 0,1 1-35 0 0,-1 10-76 0 0,2 0-42 0 0,1 30-198 0 0,6-18 170 0 0,1-31 165 0 0,-1 1 1 0 0,2-1-1 0 0,0 0 1 0 0,0 1-1 0 0,0-1 0 0 0,1 0 1 0 0,1 0-1 0 0,-1 0 1 0 0,3 4 25 0 0,5 7-90 0 0,1 0 0 0 0,2 2 90 0 0,27 34-139 0 0,7-6 50 0 0,4-3 62 0 0,-38-36-2 0 0,1-1 0 0 0,10 5 29 0 0,-9-6-36 0 0,0-1 0 0 0,1-1 0 0 0,0 0 0 0 0,0-1 0 0 0,0-1 0 0 0,1 0 0 0 0,0-1 0 0 0,0-1 0 0 0,4-1 36 0 0,-7-1-19 0 0,0 0-1 0 0,0-1 1 0 0,1-1-1 0 0,2-1 20 0 0,-8 1-4 0 0,0-1 1 0 0,0 0-1 0 0,0-1 1 0 0,0 0-1 0 0,7-4 4 0 0,-4 1 18 0 0,1-1 1 0 0,-1-1-1 0 0,6-4-18 0 0,8-9 86 0 0,-1 0 0 0 0,19-23-86 0 0,-1-5 64 0 0,-6-5 81 0 0,-6-4 64 0 0,-7-3 46 0 0,-17 41-139 0 0,-2 0-1 0 0,0-1 1 0 0,-2 0-1 0 0,0 0 0 0 0,-1 0 1 0 0,-1 0-1 0 0,-2-14-115 0 0,-1 17 106 0 0,0 0 0 0 0,-1 0 0 0 0,-2-5-106 0 0,-11-24 161 0 0,11 35-84 0 0,-1 1-1 0 0,0 0 1 0 0,-1 0 0 0 0,0 0-1 0 0,-1 1 1 0 0,0 0 0 0 0,0 0 0 0 0,-1 1-1 0 0,-6-4-76 0 0,6 6 74 0 0,0 0-1 0 0,-1 0 0 0 0,-8-4-73 0 0,-5 0 51 0 0,-2 2-40 0 0,0 2-46 0 0,-2 3-53 0 0,9 2-178 0 0,-1 1 48 0 0,0 1 40 0 0,0 0 34 0 0,-19 3-65 0 0,17 0 91 0 0,-1 1-1 0 0,1 0 1 0 0,-1 3 118 0 0,-4 1-144 0 0,1 2-48 0 0,-3 4-125 0 0,14-7 115 0 0,0 1-36 0 0,1 1-38 0 0,0 0-42 0 0,0 1-47 0 0,1 0-49 0 0,0 0-54 0 0,1 1-58 0 0,0 1-61 0 0,1 0-65 0 0,0 1-69 0 0,1 0-72 0 0,0 1-77 0 0,1 0-80 0 0,6-9 394 0 0,-1 1-33 0 0,-3 12-1298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5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238 88 1736 0 0,'0'-3'998'0'0,"0"0"-224"0"0,-1 1-62 0 0,0-1-59 0 0,0 0-57 0 0,0 0-53 0 0,-1 0-50 0 0,0 0-48 0 0,0 0-43 0 0,0 0-42 0 0,0 0-37 0 0,0 0-36 0 0,-4-2 195 0 0,1-1-104 0 0,0 2-122 0 0,0 0-42 0 0,-12-9 372 0 0,11 9-299 0 0,-1 0 88 0 0,4 3-144 0 0,0-1 36 0 0,-11-3 11 0 0,1 2-70 0 0,0 2-62 0 0,1 1-58 0 0,-6 5-47 0 0,3 4-93 0 0,0 2-71 0 0,2 3-51 0 0,8-7 60 0 0,0 1-1 0 0,0-1 0 0 0,0 1 0 0 0,1 0 1 0 0,0 2 114 0 0,-5 12-201 0 0,2 3 72 0 0,4-13 118 0 0,1-1 42 0 0,0 12-139 0 0,2 0-1 0 0,0 14 109 0 0,1-3-104 0 0,-1-18 54 0 0,1 0-1 0 0,1 0 1 0 0,0 0-1 0 0,2-1 1 0 0,-1 1-1 0 0,2-1 1 0 0,0 1-1 0 0,1-1 1 0 0,0-1-1 0 0,2 1 1 0 0,-1-1-1 0 0,2 0 1 0 0,4 6 50 0 0,-2-7-56 0 0,0 0-1 0 0,0 0 1 0 0,1-1 0 0 0,11 8 56 0 0,21 12-73 0 0,5-7 50 0 0,3-6 62 0 0,4-8 73 0 0,-29-8-6 0 0,0-1-1 0 0,11-1-105 0 0,-21-2 66 0 0,0 0-1 0 0,1-1 1 0 0,-1-1-1 0 0,2-1-65 0 0,-8 1 41 0 0,0-1 1 0 0,0 1-1 0 0,0-2 0 0 0,-1 1 1 0 0,0-2-1 0 0,0 1 1 0 0,0-1-1 0 0,0-1 0 0 0,-1 1 1 0 0,0-2-1 0 0,-1 1 1 0 0,0-1-1 0 0,0-1 0 0 0,5-6-41 0 0,-3 3 102 0 0,0-1-1 0 0,-1 0 0 0 0,-1-1 0 0 0,0 0 0 0 0,0 0 0 0 0,-2 0 1 0 0,0-1-1 0 0,4-14-101 0 0,-3-3 173 0 0,-1 0 81 0 0,-2 0 66 0 0,-2 0 49 0 0,-2 22-201 0 0,-1-1-1 0 0,1 0 1 0 0,-2 0 0 0 0,0 1 0 0 0,0-1-1 0 0,-1 1 1 0 0,0-1 0 0 0,-1 1 0 0 0,0 0-1 0 0,-5-8-167 0 0,-15-19 403 0 0,-3 7-47 0 0,-5 6-66 0 0,-2 6-85 0 0,-3 4-106 0 0,18 8-95 0 0,-1 2-34 0 0,0 1-36 0 0,-1 1-38 0 0,0 1-42 0 0,0 0-43 0 0,-23 3-176 0 0,-1 1 95 0 0,-9 5 33 0 0,-27 10-42 0 0,42-5 131 0 0,0 2-33 0 0,-10 8-146 0 0,10 0-53 0 0,21-10 144 0 0,0 0-34 0 0,13-9 214 0 0,0 1-51 0 0,1-1-50 0 0,1 0-48 0 0,0 0-47 0 0,1 1-43 0 0,-1-1-44 0 0,2 1-40 0 0,-1-1-38 0 0,1 1-37 0 0,0 0-36 0 0,1-1-32 0 0,-1 7-614 0 0,1 0-109 0 0,0-5 260 0 0,0 1-564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9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1120 0 0,'0'0'1134'0'0,"0"0"-168"0"0,0 0-64 0 0,0 0-64 0 0,0 0-60 0 0,0 0-59 0 0,0 0-57 0 0,0 1-55 0 0,0-1-52 0 0,0 0-52 0 0,0 0-48 0 0,0 0-48 0 0,0 0-44 0 0,0 0-43 0 0,0 0-41 0 0,0 0-39 0 0,0 1-15 0 0,0-1-43 0 0,0 0-41 0 0,0 0-38 0 0,0 1 1 0 0,0-1-118 0 0,0 1-92 0 0,0-1-71 0 0,0 1-33 0 0,0 0-460 0 0,0 0 414 0 0,0 0 124 0 0,0-1 32 0 0,0 1 40 0 0,0 0 49 0 0,0-1 71 0 0,0 1 92 0 0,0 0 106 0 0,0 0 117 0 0,0 20-242 0 0,0 0-36 0 0,-1 21 14 0 0,1 90-50 0 0,1-104-16 0 0,0 0 41 0 0,15 117 74 0 0,-5-76-18 0 0,-4-38-88 0 0,-2 0-39 0 0,13 80 66 0 0,2 10 22 0 0,-19-104-90 0 0,-1-4-29 0 0,2 0-51 0 0,1-6-19 0 0,1-1-44 0 0,-4-6-769 0 0,1 0 78 0 0,-1 1 77 0 0,0-1 72 0 0,1-1 69 0 0,-1 1 64 0 0,1 0 62 0 0,-1 0 58 0 0,0 0 54 0 0,1-1 50 0 0,-1 1 46 0 0,0-1 44 0 0,1 1 39 0 0,-1-1 36 0 0,1 0-59 0 0,-1 0 112 0 0,1-1 52 0 0,1-2 49 0 0,-2 3-38 0 0,1-1-94 0 0,-1 2 13 0 0,0-1-43 0 0,1 0-82 0 0,-1 1-74 0 0,2-6-508 0 0,1-2-510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0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0 888 0 0,'0'0'683'0'0,"0"0"250"0"0,0 0-180 0 0,0 0-64 0 0,0 0-85 0 0,0 0-84 0 0,0 0-78 0 0,0 0-64 0 0,0 0 255 0 0,0 0-68 0 0,0 0-24 0 0,0 0-67 0 0,0 0-98 0 0,0 0-100 0 0,-3 1 432 0 0,1 1-346 0 0,1-1-221 0 0,0 0-61 0 0,0 0-73 0 0,0 1-88 0 0,-2 11 116 0 0,1 0-1 0 0,1 1 1 0 0,0-1-1 0 0,0 0 1 0 0,1 3-35 0 0,1 20 107 0 0,0-14-9 0 0,-1-2 38 0 0,3 50-24 0 0,18 93-24 0 0,-11-98 21 0 0,-6-33-13 0 0,-1 0 37 0 0,8 55 348 0 0,-3-28-232 0 0,0-10-136 0 0,-4-25-101 0 0,0 0-35 0 0,11 31 12 0 0,-9-36-20 0 0,0-2-33 0 0,-4-10-11 0 0,-2-5 27 0 0,1-1-41 0 0,-1 1-57 0 0,1-1-74 0 0,-1 0 24 0 0,1-1-44 0 0,0 1-50 0 0,-1-1-55 0 0,1 0 13 0 0,0 1-44 0 0,0-1-47 0 0,0-1-50 0 0,1 1-52 0 0,-1 0-56 0 0,1 0-57 0 0,-1-1-61 0 0,2 0 277 0 0,0-1 59 0 0,1-1-78 0 0,3-5-512 0 0,-5 5 490 0 0,2-1-326 0 0,2-2-546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7.0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380 27 3116 0 0,'0'0'760'0'0,"0"0"-284"0"0,0 0-115 0 0,0 0-42 0 0,0 0 8 0 0,0 0-70 0 0,0 0-54 0 0,0 0-40 0 0,0 0 89 0 0,0 0-65 0 0,0 0 133 0 0,0 0-119 0 0,0 0 44 0 0,0 0 351 0 0,0 0 9 0 0,0 0-92 0 0,0 0-128 0 0,0 0-88 0 0,-6-4-14 0 0,-18-13 53 0 0,21 15-151 0 0,0 1-36 0 0,-3-1 60 0 0,0 2-77 0 0,-1 1-60 0 0,3 0-21 0 0,-10 1 1 0 0,1 2 46 0 0,2 0 63 0 0,1 1 1 0 0,0 1-1 0 0,1 0 1 0 0,-8 5-162 0 0,0 3 15 0 0,0 0 1 0 0,1 1 0 0 0,0 0-1 0 0,1 2 1 0 0,1 0 0 0 0,1 0-1 0 0,0 1 1 0 0,1 1-16 0 0,-9 16 60 0 0,-15 37-60 0 0,5-1-16 0 0,25-53 7 0 0,2 0-70 0 0,1 2-65 0 0,1 28-261 0 0,2-31 292 0 0,0-8 74 0 0,0-2-14 0 0,0 1-1 0 0,1 0 1 0 0,0-1-1 0 0,1 1 1 0 0,0-1-1 0 0,0 0 1 0 0,1 1-1 0 0,2 4 54 0 0,0-2-63 0 0,0 0 0 0 0,1 0 1 0 0,0-1-1 0 0,1 0 0 0 0,7 7 63 0 0,-3-4-67 0 0,0-1-1 0 0,1 0 1 0 0,12 8 67 0 0,-9-9-29 0 0,-1-1 0 0 0,2 0-1 0 0,4 1 30 0 0,-2-2-37 0 0,0 0 1 0 0,1-2-1 0 0,0 0 0 0 0,0-1 0 0 0,1-1 0 0 0,0-1 0 0 0,4 0 37 0 0,10-3-3 0 0,1-3 57 0 0,-30 2-42 0 0,-1 0 0 0 0,1-1 1 0 0,0 1-1 0 0,-1-1 0 0 0,1 0 0 0 0,2-1-12 0 0,-2-1 24 0 0,1 1 0 0 0,-1-1 0 0 0,0 0-1 0 0,0-1 1 0 0,0 1 0 0 0,0-1 0 0 0,2-3-24 0 0,-2 1 22 0 0,0 1 1 0 0,-1-1 0 0 0,1 0 0 0 0,-2 0 0 0 0,1 0 0 0 0,0-2-23 0 0,5-27 22 0 0,0-45 191 0 0,-8 61-61 0 0,-1-1 0 0 0,-2-16-152 0 0,0 23 103 0 0,0 1-1 0 0,-1-1 0 0 0,0 1 1 0 0,-4-9-103 0 0,2 11 106 0 0,0-1 0 0 0,0 1 0 0 0,-1 0 0 0 0,-1 1-1 0 0,-4-7-105 0 0,-10-8 158 0 0,14 18-80 0 0,0 0 0 0 0,0 1 1 0 0,-1 0-1 0 0,1 0 0 0 0,-2 0 0 0 0,-3-1-78 0 0,-11-4 107 0 0,-4 3-79 0 0,12 5-60 0 0,0 1-36 0 0,-13-1-203 0 0,-43 0-258 0 0,49 5 330 0 0,0 1-45 0 0,5 0-7 0 0,0 3-52 0 0,2 1-62 0 0,0 2-71 0 0,2 2-81 0 0,1 2-91 0 0,2 2-99 0 0,2 3-109 0 0,1 0-29 0 0,2-5 236 0 0,1-1-46 0 0,0 0-80 0 0,0-2-62 0 0,-2 4-502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7.9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421 13 4940 0 0,'0'0'1052'0'0,"0"0"-456"0"0,0 0-296 0 0,0 0-53 0 0,0 0-44 0 0,0 0-35 0 0,0 0 48 0 0,0 0 41 0 0,0 0 191 0 0,0 0-162 0 0,0 0 45 0 0,0 0 402 0 0,0 0-94 0 0,-5 0-301 0 0,-12-3-151 0 0,-26-3-16 0 0,-2 2-55 0 0,25 5-37 0 0,6 3-35 0 0,13-3-42 0 0,0 0 1 0 0,-1 0-1 0 0,1 0 1 0 0,0 0-1 0 0,-1 0 1 0 0,1 0-1 0 0,0 0 1 0 0,0 1-1 0 0,0-1 0 0 0,0 1-2 0 0,-5 5 0 0 0,-14 15-78 0 0,2 2 36 0 0,-2 7 28 0 0,-5 18 39 0 0,12-17 22 0 0,-6 22-47 0 0,3 3-56 0 0,11-32 22 0 0,1 0-1 0 0,0 1 1 0 0,2 0-1 0 0,1 1 35 0 0,0 28-141 0 0,2-41 52 0 0,0 0-1 0 0,0 0 1 0 0,1 0-1 0 0,2 3 90 0 0,0 0-78 0 0,1-1 0 0 0,1 0 0 0 0,0 0 0 0 0,2-1 0 0 0,6 12 78 0 0,-6-13-60 0 0,1-2-1 0 0,0 1 0 0 0,1-1 1 0 0,0 0-1 0 0,1-1 0 0 0,5 4 61 0 0,-7-7-62 0 0,0-1-1 0 0,1-1 1 0 0,0 1-1 0 0,0-2 1 0 0,4 2 62 0 0,-1-1-6 0 0,0 0 1 0 0,0-2 0 0 0,1 1 0 0 0,0-2 0 0 0,0 0 0 0 0,0 0 0 0 0,9-1 5 0 0,7-2 20 0 0,0-5 34 0 0,-3-6 47 0 0,-1-5 58 0 0,-2-5 50 0 0,-3-3-39 0 0,-9 8-48 0 0,-1 1 1 0 0,4-9-123 0 0,2-8 148 0 0,-1-1 0 0 0,6-19-148 0 0,-14 29 87 0 0,0 0 0 0 0,-2 0 0 0 0,-1 0 0 0 0,-1-1-87 0 0,-1 4 87 0 0,-1-1 0 0 0,-1 0 0 0 0,-1 0-1 0 0,0 1 1 0 0,-2-2-87 0 0,0 9 60 0 0,0 0 1 0 0,-1 0-1 0 0,0 0 1 0 0,-1 0-1 0 0,0 0 0 0 0,-1 1 1 0 0,-1-1-1 0 0,0 1-60 0 0,1 4 45 0 0,0-1 1 0 0,-1 1-1 0 0,0 1 0 0 0,0-1 1 0 0,-1 1-1 0 0,0 0 0 0 0,0 0 0 0 0,0 1 1 0 0,-1 0-1 0 0,0 0 0 0 0,-4-1-45 0 0,-27-11-14 0 0,-1 7-84 0 0,-2 7-70 0 0,0 5-59 0 0,24 1 0 0 0,1 0 0 0 0,-15 6 227 0 0,12-3-263 0 0,0 2-1 0 0,0 1 1 0 0,-14 7 263 0 0,13-4-221 0 0,-1 0 59 0 0,-8 6-83 0 0,1 1 0 0 0,-11 9 245 0 0,23-14-126 0 0,2 1-37 0 0,-1 0-46 0 0,2 1-56 0 0,1 1-67 0 0,1 0-76 0 0,2 1-86 0 0,0 1-96 0 0,3 9-755 0 0,6-21 1020 0 0,1-1-43 0 0,0 2-109 0 0,0-1-89 0 0,1 0-110 0 0,-1-3 291 0 0,1 0-33 0 0,-1 0-61 0 0,1-1-39 0 0,0 1-142 0 0,1 1-372 0 0,-2-4 1029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3.1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 9 1880 0 0,'0'0'1052'0'0,"0"0"-552"0"0,0 0 1234 0 0,0 0-1024 0 0,0 0-319 0 0,0 0-33 0 0,0 0-40 0 0,0 0-36 0 0,0 0 183 0 0,0 0-44 0 0,0 0-177 0 0,0 0-36 0 0,0 0 277 0 0,0 0-89 0 0,0 0 302 0 0,0 0-311 0 0,0 0 37 0 0,0 0 454 0 0,0 0-486 0 0,0 0-61 0 0,-3-1-71 0 0,-14 0-55 0 0,17 1-205 0 0,-40-4 166 0 0,-1 2-48 0 0,37 1-105 0 0,0 1-1 0 0,1 1 0 0 0,-1-1 0 0 0,0 0 1 0 0,1 1-1 0 0,-1 0 0 0 0,-3 1-12 0 0,-6 7-5 0 0,9-5-9 0 0,-2 1-32 0 0,0 1 0 0 0,1 0 0 0 0,0 0 0 0 0,0 0 0 0 0,0 1 0 0 0,1-1 46 0 0,-2 4-59 0 0,1 1 0 0 0,0 0 0 0 0,-3 8 59 0 0,-8 35-99 0 0,6-1 61 0 0,4-16 50 0 0,3-1-74 0 0,3-1-57 0 0,3 0-41 0 0,-1-20 56 0 0,0-1 1 0 0,2 1-1 0 0,0-1 0 0 0,1 0 0 0 0,4 9 104 0 0,12 17-188 0 0,-3-11 76 0 0,1-1 1 0 0,11 10 111 0 0,-14-19-91 0 0,1-1 0 0 0,1 0 0 0 0,17 12 91 0 0,-22-20-52 0 0,-1-1 1 0 0,2-1-1 0 0,-1 0 1 0 0,1-1-1 0 0,0 0 1 0 0,10 2 51 0 0,-14-6-37 0 0,0 0 1 0 0,1 0-1 0 0,0-1 1 0 0,0-1-1 0 0,-1 0 0 0 0,1 0 1 0 0,0-1-1 0 0,0 0 1 0 0,9-2 36 0 0,-17 1 3 0 0,1 1 1 0 0,-1-1-1 0 0,0 0 0 0 0,0 0 1 0 0,0 0-1 0 0,-1-1 1 0 0,1 1-1 0 0,0-1 1 0 0,0 0-1 0 0,-1 1 1 0 0,1-1-4 0 0,1-2 22 0 0,0 0 0 0 0,0 0 1 0 0,0 0-1 0 0,0 0 1 0 0,-1 0-1 0 0,1-2-22 0 0,16-30 210 0 0,-4 0 55 0 0,-14 31-224 0 0,20-58 224 0 0,-14 34-107 0 0,-1-1 1 0 0,1-22-159 0 0,-3 3 162 0 0,-5 0 58 0 0,-4 1 82 0 0,-4 8-103 0 0,-6 3 47 0 0,9 27-153 0 0,-1 0 0 0 0,0 0 0 0 0,0 1 0 0 0,-1 0 0 0 0,-1 0-1 0 0,1 0 1 0 0,-1 1 0 0 0,-1 0 0 0 0,0 0-93 0 0,-1 1 121 0 0,0-1-1 0 0,-1 2 1 0 0,-7-5-121 0 0,-8-1 140 0 0,-1 3-38 0 0,-11 1-38 0 0,-1 5-98 0 0,1 5-323 0 0,6 5-53 0 0,25-5 306 0 0,1 1 1 0 0,0-1 0 0 0,0 1 0 0 0,0 1-1 0 0,1-1 1 0 0,-1 1 0 0 0,1 0 0 0 0,0 0 0 0 0,-2 2 103 0 0,1 1-200 0 0,0-1 1 0 0,0 0 0 0 0,1 1-1 0 0,0 0 1 0 0,-3 5 199 0 0,-1 5-414 0 0,1 1-106 0 0,4-7 124 0 0,0 1-66 0 0,0-1-76 0 0,1 1-85 0 0,0-1-94 0 0,0 1-105 0 0,0-1-113 0 0,0 1-124 0 0,2-8 505 0 0,0 0-34 0 0,-2 9-1298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3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348 5 4864 0 0,'-8'-1'759'0'0,"-1"1"-53"0"0,-6-2 350 0 0,-1 1-121 0 0,0 0-106 0 0,0 1-89 0 0,3 1-204 0 0,1 0-40 0 0,-6 3 189 0 0,2 2-49 0 0,3 0-453 0 0,-4 2-19 0 0,-1 1-86 0 0,11-5-74 0 0,0 0 0 0 0,1 0 0 0 0,0 0 0 0 0,-1 1 0 0 0,1 0-1 0 0,-3 5-3 0 0,8-9 1 0 0,-21 22 34 0 0,12-11 20 0 0,0 0 0 0 0,1 1 0 0 0,-5 8-55 0 0,4-1 18 0 0,2 1-39 0 0,0 5-139 0 0,2 0 0 0 0,0 2 160 0 0,2-8-85 0 0,2 0 0 0 0,0 0 0 0 0,2 0-1 0 0,0 0 1 0 0,1 2 85 0 0,1-8-55 0 0,0 0 0 0 0,0 0 1 0 0,1 0-1 0 0,1 0 0 0 0,1 0 0 0 0,0-1 0 0 0,0 0 0 0 0,1 0 0 0 0,1 0 1 0 0,1-1-1 0 0,-1 0 0 0 0,2 0 0 0 0,2 2 55 0 0,3 3-60 0 0,0-2-1 0 0,2 0 1 0 0,-1-1-1 0 0,2-1 1 0 0,0 0-1 0 0,0-1 1 0 0,8 3 60 0 0,-13-8-34 0 0,0-1 1 0 0,1-1 0 0 0,0 0 0 0 0,0-1-1 0 0,5 1 34 0 0,-7-3-20 0 0,1 0-1 0 0,-1-1 1 0 0,1 0-1 0 0,-1 0 0 0 0,1-2 1 0 0,7 0 20 0 0,-13 0 0 0 0,-1 0-1 0 0,1 0 1 0 0,0 0 0 0 0,-1-1 0 0 0,1 0 0 0 0,-1 0 0 0 0,0-1 0 0 0,1 0 0 0 0,1-1 20 0 0,0 0 1 0 0,-1-1-1 0 0,0 0 0 0 0,0 0 1 0 0,3-4-21 0 0,6-8 114 0 0,-1 0 0 0 0,0-2 0 0 0,7-13-114 0 0,-17 25 31 0 0,19-30 160 0 0,-3-2-67 0 0,6-17-27 0 0,-5 0 51 0 0,5-23-148 0 0,-17 40 77 0 0,-7 26-65 0 0,0 0 1 0 0,-2 0 0 0 0,1 0-1 0 0,-2 0 1 0 0,1 0 0 0 0,-2-2-13 0 0,-5-17 98 0 0,-4 2 91 0 0,3 15-50 0 0,0 1 35 0 0,-1 1 40 0 0,-2 0 43 0 0,0 3-91 0 0,-2 1-57 0 0,0 3-53 0 0,-1 1-47 0 0,-1 1-46 0 0,-1 2-39 0 0,-15 2-182 0 0,5 4-31 0 0,1 2-55 0 0,13-3 105 0 0,1 1 0 0 0,0 1-1 0 0,0 0 1 0 0,1 0 0 0 0,-3 2 239 0 0,-39 30-1132 0 0,35-23 687 0 0,1 0-81 0 0,6-4 143 0 0,1 0-49 0 0,0 0-57 0 0,0 1-64 0 0,1 0-70 0 0,1 0-77 0 0,0 1-84 0 0,1 0-92 0 0,-1 7-1147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4.5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277 16 1708 0 0,'0'0'1567'0'0,"-1"-1"-625"0"0,1 1-82 0 0,-1-1-79 0 0,0 1-75 0 0,0-1-71 0 0,0 1-66 0 0,-1 0-63 0 0,1-1-58 0 0,-1 1-54 0 0,0 0-51 0 0,0 0-46 0 0,0 0-42 0 0,0-1-38 0 0,-2 1 119 0 0,1 0-134 0 0,-1 0-54 0 0,-7 1 203 0 0,7-1-144 0 0,2 0-63 0 0,1 0 37 0 0,0 1 43 0 0,-1-1 49 0 0,-3 3-61 0 0,-2 1-61 0 0,1 0-51 0 0,0 2-41 0 0,-1 1-28 0 0,-9 13-37 0 0,11-12 30 0 0,-4 7-5 0 0,0 1 1 0 0,1 0-1 0 0,1 0 0 0 0,-5 16-19 0 0,6-11-3 0 0,0 1-1 0 0,1 3 4 0 0,-1 18-45 0 0,3 1-40 0 0,3 0-48 0 0,1 0-54 0 0,1-22 111 0 0,1 1 0 0 0,1-1-1 0 0,1 0 1 0 0,1 0 0 0 0,1-1 0 0 0,1 0 0 0 0,1 0-1 0 0,0-1 1 0 0,2 0 0 0 0,7 11 76 0 0,15 14-129 0 0,5-7 38 0 0,-29-30 39 0 0,0-1 0 0 0,0 0 0 0 0,1-1 0 0 0,0 0 0 0 0,1 0 52 0 0,32 11-146 0 0,-5-9 53 0 0,1-4 35 0 0,-6-6 42 0 0,-1-4 33 0 0,-1-3 39 0 0,-1-5 43 0 0,-12 4-52 0 0,-1-1 0 0 0,1-1 0 0 0,-2-1-1 0 0,7-6-46 0 0,-5 1 44 0 0,0 0-1 0 0,-2 0 0 0 0,9-14-43 0 0,-9 9 24 0 0,-1 0 0 0 0,0-1 1 0 0,-1-4-25 0 0,-2 2 6 0 0,-1 1-1 0 0,-2-2 1 0 0,0-1-6 0 0,-1-10 75 0 0,-3 0 74 0 0,-5 23 18 0 0,0 0 0 0 0,-2-13-167 0 0,1 14 142 0 0,-2 0 0 0 0,0 0 0 0 0,-1 0-142 0 0,1 2 134 0 0,-2 0 1 0 0,0 0-1 0 0,0 1 0 0 0,-1-1 1 0 0,0 1-1 0 0,-1 1 0 0 0,-8-10-134 0 0,-11-9 291 0 0,-5 4-36 0 0,9 10-23 0 0,-2 2-44 0 0,0 2-41 0 0,-1 1-40 0 0,0 3-36 0 0,-1 1-36 0 0,-26-1-59 0 0,-1 7-112 0 0,0 6-94 0 0,1 6-77 0 0,1 7-57 0 0,-17 13-163 0 0,24-7 123 0 0,8-3-8 0 0,1 2-102 0 0,7-3-14 0 0,1 2-110 0 0,14-12 273 0 0,0 1-35 0 0,0 0-35 0 0,1 0-39 0 0,-2 3-404 0 0,12-11 655 0 0,-1-1-35 0 0,1 1-80 0 0,0 0-69 0 0,1 0-82 0 0,0 1-96 0 0,0-1-312 0 0,1 2-589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5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4044 0 0,'0'0'1237'0'0,"0"0"-497"0"0,0 0-337 0 0,0 0-48 0 0,0 0-48 0 0,0 0-46 0 0,0 0-44 0 0,0 0-38 0 0,0 0 97 0 0,0 0 142 0 0,0 0 56 0 0,0 0 121 0 0,0 0-241 0 0,0 0-160 0 0,0 0-32 0 0,0 0-104 0 0,0 0-74 0 0,0 7-76 0 0,0 1 74 0 0,0 13 38 0 0,0 2 72 0 0,0 0 45 0 0,2 34 242 0 0,0-22-201 0 0,0-14-123 0 0,1-2-56 0 0,1 20 54 0 0,1 19 82 0 0,0 1-11 0 0,6 81 69 0 0,-2-34-136 0 0,-9-80-68 0 0,0-7-3 0 0,1-7-58 0 0,1-2-52 0 0,1-1-79 0 0,-2-8 175 0 0,0 1-48 0 0,-1 0-45 0 0,1-1-41 0 0,-1 1-103 0 0,1 0-56 0 0,0-1-48 0 0,0 0-41 0 0,0 1-126 0 0,0-1-37 0 0,4 0-1238 0 0,-4-1 769 0 0,0 0-598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5.9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 2812 0 0,'0'0'1040'0'0,"0"0"-388"0"0,0 0-146 0 0,0 0-48 0 0,0 0 33 0 0,0 0-89 0 0,0 0-84 0 0,0 0-78 0 0,0 0-99 0 0,0 0-39 0 0,0 0-19 0 0,0 0-11 0 0,0 0 16 0 0,0 0-45 0 0,0 0 28 0 0,0 0 102 0 0,0 0 80 0 0,-3 22 373 0 0,-5 33-272 0 0,3-15-176 0 0,-1 22-29 0 0,3-4-109 0 0,3 99-164 0 0,1-112 134 0 0,-1 0 67 0 0,0-24-111 0 0,3 29 109 0 0,-1-32-130 0 0,0-3-74 0 0,0-1-103 0 0,0-7 71 0 0,0 0-35 0 0,-1 0-38 0 0,1-1-41 0 0,-1-4 85 0 0,-1 0 34 0 0,4 5-254 0 0,-2-4 208 0 0,0 1-122 0 0,0-2-51 0 0,-1-1 140 0 0,0 0-35 0 0,0 0-41 0 0,0 0-44 0 0,1-1-48 0 0,-1 0-52 0 0,-1 0-311 0 0,0 0-500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6.8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335 613 2696 0 0,'-4'-1'615'0'0,"-1"0"-64"0"0,1 0-57 0 0,-1 1-55 0 0,-2-2 151 0 0,0 1-106 0 0,0 0-88 0 0,0 0-73 0 0,-3 0 19 0 0,-17 1 431 0 0,16 2-375 0 0,1 0 67 0 0,5 0-178 0 0,0 0 43 0 0,-13 8 67 0 0,2 1-50 0 0,2 1-47 0 0,1 2-48 0 0,1 0-45 0 0,1 3-44 0 0,1 0-43 0 0,1 2-41 0 0,2-4-37 0 0,1 0-1 0 0,0 1 1 0 0,-1 8-42 0 0,2-3 35 0 0,1 0 0 0 0,0 8-35 0 0,0 45-4 0 0,3 1-92 0 0,1-49 36 0 0,1-11 40 0 0,1 0-1 0 0,0 0 0 0 0,1 0 1 0 0,0-1-1 0 0,1 1 1 0 0,1-1-1 0 0,0 0 1 0 0,1 0-1 0 0,1-1 1 0 0,0 0-1 0 0,1 0 1 0 0,6 8 20 0 0,1 0-31 0 0,2-1 1 0 0,0 0-1 0 0,0-2 1 0 0,2 0-1 0 0,1-1 1 0 0,20 14 30 0 0,-26-21 1 0 0,1-1 1 0 0,0 0 0 0 0,1-1 0 0 0,0-1-1 0 0,0-1 1 0 0,0 0 0 0 0,5 0-2 0 0,15 0 43 0 0,0-7 47 0 0,-31 0-60 0 0,1 0 1 0 0,-1 0-1 0 0,1-1 1 0 0,-1 0-1 0 0,1 0-30 0 0,-1-1 47 0 0,0 1-1 0 0,-1-1 0 0 0,1 0 1 0 0,-1 0-1 0 0,3-3-46 0 0,7-7 138 0 0,-1-1 0 0 0,0 0 0 0 0,-1-1 0 0 0,1-2-138 0 0,-3 1 129 0 0,0 0-1 0 0,0-1 1 0 0,0-5-129 0 0,23-55 302 0 0,-22 51-220 0 0,7-21 104 0 0,-3-1 81 0 0,-1-12 123 0 0,-11 38-177 0 0,0-1-1 0 0,-1 0 1 0 0,-2 0-213 0 0,0 14 65 0 0,0-27 639 0 0,-3-25-704 0 0,-6 15 369 0 0,6 35-225 0 0,-1 0 1 0 0,0 1-1 0 0,-2-4-144 0 0,0 3 95 0 0,-1-1 0 0 0,0 1 0 0 0,0 0-1 0 0,-1 1 1 0 0,-6-6-95 0 0,-5-4 122 0 0,-3 3-44 0 0,3 4-60 0 0,-2 2-50 0 0,-1 1-62 0 0,-1 2-69 0 0,-21-3-157 0 0,10 4-173 0 0,-1 1 0 0 0,-30 1 493 0 0,7 3-393 0 0,7 4 94 0 0,3 3 70 0 0,20 0 15 0 0,12-2 109 0 0,1 1 0 0 0,0 1 0 0 0,-3 1 105 0 0,0 2-170 0 0,0 1-90 0 0,4 0-48 0 0,1 1-102 0 0,1 0-120 0 0,7-4 214 0 0,-1 0-37 0 0,1 0-39 0 0,1 0-42 0 0,-1 1-43 0 0,1 0-46 0 0,0 0-48 0 0,1 1-51 0 0,0-1-52 0 0,0 1-55 0 0,0 2-268 0 0,0 2-568 0 0,3-12 1556 0 0</inkml:trace>
  <inkml:trace contextRef="#ctx0" brushRef="#br0" timeOffset="11850.123">306 2386 4548 0 0,'0'0'771'0'0,"-1"0"-90"0"0,0 0-84 0 0,0 0-77 0 0,0-1-71 0 0,0 1-65 0 0,-1 0-59 0 0,0 0-53 0 0,1 0-67 0 0,-1 0-33 0 0,-2-1 90 0 0,0 1-61 0 0,-4 0 166 0 0,6 1-178 0 0,-5 2 7 0 0,-1 3-56 0 0,2 0-47 0 0,0 2-36 0 0,-15 25 24 0 0,14-21-12 0 0,-1 2-8 0 0,0 1 1 0 0,1 0-1 0 0,0 3-61 0 0,-6 25 96 0 0,6-6-55 0 0,3 3-48 0 0,2-15-61 0 0,2 1 0 0 0,1-1 0 0 0,0 0 0 0 0,2 0 0 0 0,1 0 0 0 0,4 12 68 0 0,-3-21-64 0 0,0-1-1 0 0,1 0 1 0 0,0-1 0 0 0,7 12 64 0 0,-5-13-61 0 0,0-1-1 0 0,1 0 1 0 0,0 0-1 0 0,0-1 1 0 0,7 5 61 0 0,20 16-176 0 0,-24-23 112 0 0,0 0 0 0 0,0 0 0 0 0,8 2 64 0 0,-10-6-36 0 0,0 0-1 0 0,0-1 0 0 0,0 0 0 0 0,1-1 0 0 0,1 0 37 0 0,34 3-163 0 0,-5-8 129 0 0,-6-6 42 0 0,-3-9 59 0 0,-1-8 74 0 0,-4-4 54 0 0,-2-2-36 0 0,18-37 58 0 0,-40 64-206 0 0,17-31 97 0 0,-8 11-9 0 0,0-1 0 0 0,3-15-99 0 0,-8 20 96 0 0,-1-1 1 0 0,0-5-97 0 0,-1-7 144 0 0,-4 0 45 0 0,0 20-118 0 0,-2-13 120 0 0,-1 2 74 0 0,-4 1 85 0 0,-5 0 99 0 0,-6 2 46 0 0,-1 3-110 0 0,-2 3-99 0 0,-2 3-90 0 0,-2 3-79 0 0,-1 2-68 0 0,0 3-58 0 0,-1 2-48 0 0,-19 3-118 0 0,25 1 39 0 0,1 2-1 0 0,-1 0 1 0 0,1 0 0 0 0,-5 4 136 0 0,-5 2-132 0 0,2 2 46 0 0,8-2-59 0 0,-1-1 38 0 0,-20 12-200 0 0,-10 9 307 0 0,19-10-167 0 0,17-9 45 0 0,-1 1-33 0 0,2 0-38 0 0,0 1-47 0 0,0 0-51 0 0,2 1-57 0 0,6-7 75 0 0,0-1-35 0 0,1 1-44 0 0,0 0-56 0 0,0-1-63 0 0,1 1-76 0 0,0 0-83 0 0,0 0-95 0 0,1 1-351 0 0,-2 2-675 0 0</inkml:trace>
  <inkml:trace contextRef="#ctx0" brushRef="#br0" timeOffset="25334.254">542 3828 1252 0 0,'0'0'1498'0'0,"0"0"-830"0"0,0 0-373 0 0,0 0-34 0 0,0 0-37 0 0,0 0-36 0 0,0 0 98 0 0,0 0-87 0 0,0 0-96 0 0,-1 0-65 0 0,0 0-27 0 0,0 0 65 0 0,0 0 18 0 0,0 0 51 0 0,1 0 63 0 0,-1 0 75 0 0,0 0 132 0 0,1 0 121 0 0,-1 0-218 0 0,1 0 37 0 0,0 0 37 0 0,-1 0 40 0 0,1 0 43 0 0,0 0 43 0 0,0 1 45 0 0,0-1 49 0 0,0 0 49 0 0,-1 0 51 0 0,1 0 54 0 0,0 1 55 0 0,-1 35-542 0 0,-2 2-119 0 0,-1 0-104 0 0,3 0-89 0 0,0 4 49 0 0,-3 21 55 0 0,0 1-19 0 0,3-22-73 0 0,1 7-62 0 0,0 5 8 0 0,0-1 34 0 0,-4 16 72 0 0,3-64-382 0 0,1 0 105 0 0,-1 1 94 0 0,1-1 83 0 0,0-1 67 0 0,0 1 43 0 0,-1 4 146 0 0,1-1 90 0 0,0 13 441 0 0,0-15-551 0 0,0 0-57 0 0,1 0-76 0 0,-1 1-97 0 0,0-1-117 0 0,0-3 40 0 0,0 0-36 0 0,0 0-27 0 0,0 0-37 0 0,0 0-40 0 0,0 0-40 0 0,0 0-44 0 0,0 0-45 0 0,0 0-47 0 0,1 0-50 0 0,-1 0-51 0 0,0 0-54 0 0,0 0-56 0 0,0 0-57 0 0,0 0-60 0 0,0 0-61 0 0,0 0-65 0 0,0 0-66 0 0,0-2 461 0 0,0-1 105 0 0,1 0 89 0 0,0 1 71 0 0,0-1 19 0 0,2 0-255 0 0,-2 0 231 0 0,1 0-21 0 0,-1 0-92 0 0,1 0-204 0 0,1 0-360 0 0</inkml:trace>
  <inkml:trace contextRef="#ctx0" brushRef="#br0" timeOffset="27384.897">1094 22 1892 0 0,'-2'-2'1120'0'0,"-3"-1"1676"0"0,3 1-1632 0 0,1 1-361 0 0,0 0-51 0 0,0 0-66 0 0,0 1-80 0 0,-1-1-93 0 0,1 1-106 0 0,-1-1-122 0 0,1 1-192 0 0,0 0-35 0 0,2 0 431 0 0,0 0-100 0 0,0-1-92 0 0,0 1-83 0 0,0-1-72 0 0,0 1-64 0 0,0-1-55 0 0,0 0-45 0 0,1 0-131 0 0,2-2-215 0 0,-2 3 241 0 0,0-1 59 0 0,-1 1 94 0 0,9 0-201 0 0,0 1 39 0 0,8 1-34 0 0,4 2 108 0 0,-9-1 78 0 0,6 1 49 0 0,18 5 67 0 0,-24-7-123 0 0,0 0-37 0 0,12 1 30 0 0,14 0 52 0 0,22 3 42 0 0,-19 1-112 0 0,-30-5 0 0 0,0 2 0 0 0,0-1 0 0 0,0 1 0 0 0,-1 1-1 0 0,0 0 1 0 0,0 1 0 0 0,6 4 16 0 0,-9-3 44 0 0,-6 7 104 0 0,-2-9-115 0 0,2 24 196 0 0,1 1-60 0 0,0-7-75 0 0,0 2-34 0 0,5 168 63 0 0,-7-108-118 0 0,-1 636 522 0 0,-2-644-501 0 0,-4 38 100 0 0,0 1 12 0 0,5-38-93 0 0,1-5 100 0 0,0 72 42 0 0,2-62-39 0 0,10 50-148 0 0,4 14 103 0 0,-4-31 15 0 0,5 1-118 0 0,-1-13 33 0 0,7 33 23 0 0,-14-90 36 0 0,-1 18-92 0 0,1 4 19 0 0,15 161 179 0 0,-15-114-110 0 0,-4-19 22 0 0,0 6 12 0 0,-1-41 48 0 0,-2 17-170 0 0,1 40 92 0 0,-1-83-69 0 0,2 20 80 0 0,0-26-33 0 0,-1 1 0 0 0,-2 17-70 0 0,2 18 57 0 0,2 24 228 0 0,-4 0-54 0 0,-1-29-124 0 0,-1-1-49 0 0,0-2-57 0 0,1-1-62 0 0,5 16 125 0 0,-2-38-86 0 0,-1-1-61 0 0,-2 63 21 0 0,10-44 24 0 0,-9-29 8 0 0,2 10 31 0 0,1 2-25 0 0,-3-11-52 0 0,9 18 67 0 0,-8-15 19 0 0,4 13-51 0 0,0 1-1 0 0,-5-14 54 0 0,3 6-29 0 0,1-24 56 0 0,-4-9-50 0 0,0 0 35 0 0,-1 1 111 0 0,0 0 137 0 0,-3 0 240 0 0,1-1-219 0 0,1-1-131 0 0,-1 1-57 0 0,1-1-37 0 0,0 0-44 0 0,1 0-35 0 0,-1 0-39 0 0,0 0-43 0 0,1 0 52 0 0,-11 3 215 0 0,0 0-62 0 0,-6 3-32 0 0,0 0-70 0 0,-8 3-35 0 0,8-3 41 0 0,-53 12 102 0 0,0 1-39 0 0,-67 17-15 0 0,1 4-82 0 0,-45 21-115 0 0,144-45 65 0 0,1-1-37 0 0,34-14-238 0 0,1 0 107 0 0,-1 0 96 0 0,1 0 82 0 0,-1 0 82 0 0,1 0 81 0 0,-1 0 100 0 0,0 1 186 0 0,-1 0 33 0 0,1-1-228 0 0,0 0-130 0 0,1 0-75 0 0,1-1-33 0 0,-2 1-111 0 0,1 0-119 0 0,0-1 86 0 0,0 1-36 0 0,1-1-38 0 0,-1 0-40 0 0,-1 1-295 0 0,2-1 251 0 0,-1 0-33 0 0,0 0-35 0 0,0 0-35 0 0,1 1-36 0 0,-1-1-38 0 0,0 0-39 0 0,0 0-41 0 0,0 0-40 0 0,0 0-44 0 0,0 0-43 0 0,1 0-45 0 0,-1 0-47 0 0,0 0-47 0 0,-2 0-93 0 0,0 0-36 0 0,-8 0-2120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45.5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839 487 4152 0 0,'0'0'1096'0'0,"0"0"-409"0"0,0 0-163 0 0,0 0-60 0 0,0 0 16 0 0,0 0-98 0 0,0 0-77 0 0,0 0-57 0 0,0 0-40 0 0,0 0-33 0 0,0 0 86 0 0,0 0 77 0 0,0 0-125 0 0,0 0 58 0 0,0 0 391 0 0,0 0 2 0 0,0 0-367 0 0,0 0-40 0 0,0 0-47 0 0,0 0-56 0 0,-1 0-56 0 0,-3-2-47 0 0,-16-7-24 0 0,18 8 41 0 0,1 0-33 0 0,-1-3 5 0 0,3 4 49 0 0,-2-1 94 0 0,1 1-45 0 0,-1 0 37 0 0,0 0 40 0 0,-1 0 46 0 0,1 7-224 0 0,1 4 55 0 0,0-10-60 0 0,0 12 146 0 0,0 12 99 0 0,0 1-64 0 0,1-1-57 0 0,-1 0-47 0 0,1 21-8 0 0,0-6-83 0 0,4 51-38 0 0,-2-63 43 0 0,0 0 34 0 0,21 157-3 0 0,-13-91-17 0 0,0-1-36 0 0,15 152 27 0 0,-22-190-28 0 0,3-19 3 0 0,-2-12-23 0 0,-3-9-38 0 0,-2-15 63 0 0,0 0 13 0 0,0 0 27 0 0,0 0-22 0 0,0 0-12 0 0,0 0-8 0 0,0 0-16 0 0,0 0-24 0 0,0 0 14 0 0,0 0-14 0 0,0 0 21 0 0,0 0-2 0 0,0 0-20 0 0,0 0 22 0 0,0 0 4 0 0,0 0 1 0 0,0 0 2 0 0,0 0 1 0 0,0 0-7 0 0,0 0-23 0 0,0 0 11 0 0,0 0-29 0 0,0 0-12 0 0,0 0-12 0 0,0 0 6 0 0,0 0-22 0 0,0 0-13 0 0,0 0 12 0 0,0 0-16 0 0,0 0-15 0 0,0 0-30 0 0,0 0-42 0 0,0 0-58 0 0,0 0 87 0 0,0 0-38 0 0,0 0-46 0 0,0 0-57 0 0,0 0-69 0 0,0 0-63 0 0,0 0-29 0 0,0 0 47 0 0,0 0 45 0 0,0 0 40 0 0,0 0 38 0 0,0-1 35 0 0,0 1-177 0 0,0-1 98 0 0,0 1 78 0 0,0-3-391 0 0,0 2 321 0 0,0 0 78 0 0,-1 0-64 0 0,1 1-109 0 0,0-1-108 0 0,-1 0 224 0 0,1 1-33 0 0,0 0-36 0 0,-1-1-39 0 0,0 0-268 0 0,-2-1-62 0 0,0-1-211 0 0,-2-1-552 0 0</inkml:trace>
  <inkml:trace contextRef="#ctx0" brushRef="#br0" timeOffset="3383.37">2046 526 732 0 0,'-1'0'700'0'0,"-1"-1"-156"0"0,1 0-58 0 0,0 1-50 0 0,-2-2 199 0 0,1 1-92 0 0,0 0-70 0 0,-2-3 568 0 0,2 2-319 0 0,1 1-294 0 0,1-1 55 0 0,0 1 68 0 0,-1-1 78 0 0,1 2-293 0 0,0-1 63 0 0,-1 0-61 0 0,1-1-55 0 0,0 1-48 0 0,0-1-43 0 0,0 1-36 0 0,1-2 71 0 0,0-4 116 0 0,-2 5-157 0 0,0 2 7 0 0,-2-1 71 0 0,3 1-207 0 0,0 0-36 0 0,0 0-12 0 0,0 0-7 0 0,0 0 18 0 0,0 0 41 0 0,0 0-13 0 0,0 0-36 0 0,0 0-7 0 0,-2 11 93 0 0,3 10 118 0 0,0-8-61 0 0,0 8 37 0 0,3-1-48 0 0,1 15 32 0 0,-2-6 27 0 0,1 1-47 0 0,2 14 10 0 0,1 0-56 0 0,9 63 106 0 0,-5-14-47 0 0,3 23-63 0 0,2 57-72 0 0,-11-119-2 0 0,0 14 23 0 0,-4-45-84 0 0,-1-1-44 0 0,0-21 56 0 0,1-1 311 0 0,0 0-75 0 0,0 0-71 0 0,-1 0-70 0 0,1 0-64 0 0,-1 0-61 0 0,0 1-57 0 0,1-1-55 0 0,-1 0-50 0 0,0 0-47 0 0,0 0-42 0 0,0 0-40 0 0,0 1-443 0 0,0-1-113 0 0,-1 0-208 0 0,1-1-2210 0 0,0 0 1953 0 0,0 1 793 0 0,1-1 34 0 0,-1 0 40 0 0,1 0 45 0 0,0 0-386 0 0,2-2-462 0 0</inkml:trace>
  <inkml:trace contextRef="#ctx0" brushRef="#br0" timeOffset="4570.754">3184 602 768 0 0,'0'0'1011'0'0,"0"-1"-112"0"0,0 0-63 0 0,0-1-61 0 0,0 0-62 0 0,0 0-60 0 0,0 0-62 0 0,0-1-59 0 0,0 1-61 0 0,0-1-58 0 0,0 1-60 0 0,0 0-58 0 0,0 0-57 0 0,0 0-59 0 0,0 1-56 0 0,0 1-57 0 0,0-3 357 0 0,0 0-43 0 0,0-3 275 0 0,0 1-141 0 0,0-9 726 0 0,0 8-661 0 0,-1 7 38 0 0,0 0-386 0 0,0 1-90 0 0,0 0-70 0 0,1 0-89 0 0,0 0-109 0 0,2 74 174 0 0,4 1 99 0 0,24 152 489 0 0,-19-155-488 0 0,-1 0-91 0 0,11 99-40 0 0,-5-17 9 0 0,1-53-69 0 0,-11-78 48 0 0,-4-14 3 0 0,1-1-1 0 0,-2 0 1 0 0,1 1 0 0 0,-1 2-7 0 0,-1-10 109 0 0,0 0-99 0 0,1 0-94 0 0,0-1-84 0 0,0 0-80 0 0,0-2-71 0 0,-1-1-64 0 0,1-3-58 0 0,0-2-406 0 0,7-7-642 0 0,-4 7 881 0 0,0 1 46 0 0,-2 1 87 0 0,2 0-86 0 0,-1 0 72 0 0,0 0 78 0 0,7-6-651 0 0,-7 7 579 0 0,2-2-109 0 0,-1 1-106 0 0,-2 2 297 0 0,0 0-41 0 0,0-1-45 0 0,0 1-50 0 0,-1 1 95 0 0,0 0-44 0 0,0 1-141 0 0,1-1-363 0 0,-2 1 978 0 0</inkml:trace>
  <inkml:trace contextRef="#ctx0" brushRef="#br0" timeOffset="5850.296">4727 641 140 0 0,'0'0'226'0'0,"0"0"23"0"0,0 0 70 0 0,0 0 70 0 0,0 0 534 0 0,0 0-10 0 0,0 0 44 0 0,0 0-50 0 0,0 0-99 0 0,0 0-84 0 0,0 0-8 0 0,0 0-443 0 0,0 0-45 0 0,0 0-40 0 0,0-1-37 0 0,0 0 36 0 0,0 0-66 0 0,0-4 89 0 0,0 4-71 0 0,0 0-26 0 0,-1 0 39 0 0,1 1 47 0 0,-1-1 55 0 0,-3 0 164 0 0,-1 1-40 0 0,1-1-36 0 0,-1 0-35 0 0,-4-1 212 0 0,0 0-112 0 0,2 1-179 0 0,1 0-41 0 0,-8 0 91 0 0,1 0-91 0 0,-18 0 181 0 0,21 2-208 0 0,1 0 52 0 0,-12 4-186 0 0,4 3-89 0 0,1 7-100 0 0,12-10 94 0 0,1-1 1 0 0,0 1-1 0 0,0 0 0 0 0,0-1 1 0 0,0 3 68 0 0,-10 28-351 0 0,7-11 176 0 0,2-4 96 0 0,1-1 85 0 0,1-9 39 0 0,1-1 32 0 0,-1 5-80 0 0,0 0-1 0 0,1 14 4 0 0,3 31-66 0 0,-1-9-17 0 0,1-4 42 0 0,5 0-48 0 0,0-16 19 0 0,10 35-90 0 0,0-22 103 0 0,5-2-92 0 0,2-1 57 0 0,4-4 54 0 0,6-3 46 0 0,-22-23-10 0 0,-4-3 3 0 0,-1-1 0 0 0,1 0 0 0 0,1 0-1 0 0,1 0 0 0 0,4 2 23 0 0,0-1 0 0 0,1 0 0 0 0,-1-2 0 0 0,1 1 0 0 0,1-2 0 0 0,-1 0 0 0 0,1-1 0 0 0,-1 0 0 0 0,15 0-23 0 0,-14-2 12 0 0,0-1 0 0 0,0-1 0 0 0,1 0-1 0 0,-1-1 1 0 0,0-1 0 0 0,0 0 0 0 0,8-3-12 0 0,-8 0 0 0 0,0 0 0 0 0,-1-1 1 0 0,1 0-1 0 0,10-8 0 0 0,-17 9 23 0 0,-1 0 0 0 0,0 0 0 0 0,5-6-23 0 0,4-6 92 0 0,-2-3 53 0 0,10-21 119 0 0,-4-2-47 0 0,-1-12-3 0 0,-10 24 43 0 0,3-23-257 0 0,-6 14 198 0 0,-1 0 1 0 0,-1-26-199 0 0,-6-32 348 0 0,-1 78-258 0 0,0 0 0 0 0,-2 1 0 0 0,0-1-1 0 0,-2 1 1 0 0,0 0 0 0 0,-7-15-90 0 0,-18-28 257 0 0,18 41-87 0 0,-1 1 1 0 0,-2-1-171 0 0,2 4 215 0 0,-1 1 0 0 0,-6-5-215 0 0,0 3 147 0 0,-1 3-47 0 0,0 1-50 0 0,-2 3-48 0 0,0 2-51 0 0,-2 2-50 0 0,0 3-50 0 0,-1 3-52 0 0,11 1-23 0 0,0 2-1 0 0,0-1 1 0 0,1 2-1 0 0,-1 0 1 0 0,-4 2 224 0 0,-3 3-325 0 0,1 2-50 0 0,1 3-66 0 0,-1 3-82 0 0,18-12 405 0 0,0 1-63 0 0,0 0-62 0 0,1 0-64 0 0,-1 0-64 0 0,2 1-63 0 0,-1-1-64 0 0,1 1-65 0 0,0 0-65 0 0,1 0-66 0 0,0 0-65 0 0,0 0-66 0 0,1 1-66 0 0,0-1-67 0 0,0 1-68 0 0,1 0-66 0 0,3 11-1810 0 0</inkml:trace>
  <inkml:trace contextRef="#ctx0" brushRef="#br0" timeOffset="13234.523">4963 2348 168 0 0,'0'0'548'0'0,"0"0"-245"0"0,0 0 111 0 0,0 0 251 0 0,0 0 215 0 0,0 0-487 0 0,0 0-42 0 0,0 0-50 0 0,0 0-46 0 0,0 0 145 0 0,0 0-157 0 0,0 0 52 0 0,0 0 189 0 0,0 0 73 0 0,0 0 72 0 0,0 0 16 0 0,0 0-92 0 0,0-4-120 0 0,0-11-25 0 0,0 11 55 0 0,0 4 55 0 0,0 0-14 0 0,0 0-86 0 0,0 0-114 0 0,0 0-78 0 0,0 0-39 0 0,0 0-9 0 0,0 0-8 0 0,0 0-11 0 0,0 0-47 0 0,0 0-46 0 0,0 3-78 0 0,0 29-50 0 0,0 0 73 0 0,-1 16 101 0 0,1 7 295 0 0,3 2-407 0 0,1-23 80 0 0,1 0-57 0 0,4 13 41 0 0,9 50 41 0 0,1 0-69 0 0,-4-33-69 0 0,2 0-59 0 0,10 21 44 0 0,-15-51-2 0 0,-12-33-329 0 0,0-1 120 0 0,0 1 107 0 0,0-1 94 0 0,0 1 71 0 0,0-1 50 0 0,0 1 40 0 0,0-1 34 0 0,1 1 126 0 0,-1 0 422 0 0,0 0-470 0 0,0-1-35 0 0,0 1-71 0 0,0-1-95 0 0,0 0-50 0 0,0 0-34 0 0,0 1-35 0 0,0-1-38 0 0,0 0-42 0 0,0 0-45 0 0,0 0-14 0 0,0 0-41 0 0,0 1-40 0 0,0-1-45 0 0,0 0-45 0 0,0 0-48 0 0,0 0-50 0 0,0 0-51 0 0,0 0-55 0 0,-1 0-55 0 0,1 0-58 0 0,0 0-60 0 0,0 0-62 0 0,0 0-64 0 0,0 0-66 0 0,0 0-68 0 0,0 0 1036 0 0,0 0-897 0 0,0 0-618 0 0</inkml:trace>
  <inkml:trace contextRef="#ctx0" brushRef="#br0" timeOffset="16951.276">1135 2546 1240 0 0,'0'0'1040'0'0,"0"0"-656"0"0,0 0 44 0 0,0 0 84 0 0,0 0 226 0 0,0 0-36 0 0,0 0-32 0 0,0 0-71 0 0,0 0-86 0 0,0 0 69 0 0,0 0 22 0 0,0 0-118 0 0,-11-4-93 0 0,-33-13-97 0 0,42 16-240 0 0,0 0 0 0 0,-1 0 0 0 0,1 1 0 0 0,0-1 0 0 0,-1 1 0 0 0,1 0 0 0 0,-1 0 0 0 0,1 0 0 0 0,-1 0 0 0 0,1 0 0 0 0,0 0-56 0 0,-13 5 337 0 0,5 2-135 0 0,1 1-95 0 0,3-3-100 0 0,0 0-63 0 0,-4 4 57 0 0,1 0 0 0 0,0 1 0 0 0,0 0 0 0 0,0 1 0 0 0,2 0 0 0 0,-1 0 1 0 0,-4 11-2 0 0,-20 36 139 0 0,-34 79 258 0 0,48-94-313 0 0,1 0-42 0 0,4 3 69 0 0,7 1-79 0 0,5-15-78 0 0,1 0-71 0 0,3-13 59 0 0,-1-15 37 0 0,0-1 0 0 0,0 1-1 0 0,0 0 1 0 0,0 0-1 0 0,0-1 1 0 0,1 1 21 0 0,35 36-190 0 0,-24-28 169 0 0,2 4 8 0 0,1-1-1 0 0,1-2 1 0 0,0 1-1 0 0,1-2 1 0 0,0 0-1 0 0,1-2 1 0 0,0 0 0 0 0,1-1-1 0 0,0-1 1 0 0,19 5 13 0 0,-18-8-21 0 0,0-1 0 0 0,0-1-1 0 0,0 0 1 0 0,5-2 21 0 0,-1 0-1 0 0,-1-1-1 0 0,0-2 1 0 0,3-1 1 0 0,15-6 38 0 0,-24 3-18 0 0,22-6-71 0 0,-23 5-38 0 0,0 1 0 0 0,6-5 89 0 0,4-5-59 0 0,-3-4 65 0 0,-9 4 52 0 0,-2-2 56 0 0,-7 7-50 0 0,0-1 1 0 0,-1-1 0 0 0,0 1 0 0 0,0-1 0 0 0,-2 0 0 0 0,1 0-1 0 0,1-14-64 0 0,-3 10 73 0 0,0-1 0 0 0,-2 0 0 0 0,0 0 0 0 0,-1 1 0 0 0,-2-18-73 0 0,-1 10 98 0 0,-2-1 0 0 0,0 1 0 0 0,-8-22-98 0 0,1 15 120 0 0,0 0 0 0 0,-12-19-120 0 0,12 28-22 0 0,0-1 32 0 0,-8-12 56 0 0,-1 0 41 0 0,5 11 141 0 0,-14-17-248 0 0,-5 2 124 0 0,23 29 43 0 0,-1 1-42 0 0,0 2-40 0 0,-1 2-36 0 0,-15-3-45 0 0,-1 5-102 0 0,-6 6-116 0 0,27 0 132 0 0,0 0 0 0 0,0 0 0 0 0,0 1 0 0 0,0 0 0 0 0,0 0 0 0 0,1 1 0 0 0,-1 1 0 0 0,0 0 82 0 0,-11 8-347 0 0,1 1 0 0 0,0 1 0 0 0,1 0 0 0 0,0 2 347 0 0,-9 11-490 0 0,2 0-35 0 0,16-16 203 0 0,4-3 75 0 0,1-1 11 0 0,0 0-36 0 0,1-1 12 0 0,1 0-34 0 0,0 0-39 0 0,0 0-44 0 0,1-1 28 0 0,0 0-37 0 0,1 0-38 0 0,0-1-40 0 0,0 1-44 0 0,0 0-45 0 0,1 0-49 0 0,1-1-51 0 0,0 2-215 0 0,4 5-514 0 0</inkml:trace>
  <inkml:trace contextRef="#ctx0" brushRef="#br0" timeOffset="17834.278">2460 2323 2836 0 0,'-5'-2'943'0'0,"1"0"-86"0"0,-1 1-80 0 0,1 0-79 0 0,-1 1-73 0 0,1 0-71 0 0,0 0-66 0 0,1 1-64 0 0,-1 0-60 0 0,0 1-56 0 0,1 0-52 0 0,0 0-49 0 0,0 0-46 0 0,0 1-41 0 0,0 0-39 0 0,0 0-34 0 0,0 1-32 0 0,-1 0-38 0 0,-1 5-115 0 0,-11 23-605 0 0,13-25 639 0 0,0 0 57 0 0,1-1 64 0 0,0-1 64 0 0,0 0 72 0 0,-1 0 84 0 0,-4 14-139 0 0,-1 0 0 0 0,2 1 0 0 0,1 0 0 0 0,-1 9-98 0 0,-2 17 230 0 0,6-26-189 0 0,0 1 0 0 0,1 7-41 0 0,2-7-13 0 0,0-1-1 0 0,2 7 14 0 0,7 22-80 0 0,5 0-40 0 0,-7-28 11 0 0,1 0 1 0 0,1-1 0 0 0,6 10 108 0 0,-7-15-60 0 0,13 21-29 0 0,-15-26 71 0 0,-1 0 1 0 0,2-1-1 0 0,-1 0 1 0 0,1 0 0 0 0,0-1-1 0 0,1 0 1 0 0,3 2 17 0 0,34 21-201 0 0,3-5 91 0 0,-3-7 63 0 0,-30-14 37 0 0,0-1 0 0 0,1 0 0 0 0,-1-1 0 0 0,1-1 0 0 0,13 0 10 0 0,-6-1 50 0 0,0-1 1 0 0,0-1 0 0 0,0-1-1 0 0,19-5-50 0 0,-32 4 42 0 0,-1 0 0 0 0,1 0 0 0 0,-1-1 0 0 0,10-6-42 0 0,9-8 131 0 0,-2-5 43 0 0,-21 16-106 0 0,0 0 0 0 0,-1 0 0 0 0,0 0 0 0 0,-1-1 0 0 0,0 0 0 0 0,0 0 0 0 0,0 0 0 0 0,-1 0 0 0 0,1-5-68 0 0,8-35 279 0 0,-5 4-58 0 0,-5-1-3 0 0,-2-22-4 0 0,-1 21-74 0 0,-1-2 31 0 0,-6-1-32 0 0,-8-10-7 0 0,8 36-54 0 0,-2 0 0 0 0,-8-15-78 0 0,7 18 50 0 0,-1 0 0 0 0,-1 1 1 0 0,0 1-1 0 0,-2 0 0 0 0,-10-10-50 0 0,12 15 61 0 0,-1 1-1 0 0,0 0 1 0 0,-1 1 0 0 0,-5-3-61 0 0,-12-4 66 0 0,0 3-33 0 0,16 10-42 0 0,-1-1 0 0 0,1 2 0 0 0,-3 0 9 0 0,1 1-67 0 0,0 0-1 0 0,-16 1 68 0 0,15 2-114 0 0,-1 1 1 0 0,-11 2 113 0 0,-24 7-238 0 0,1 7-40 0 0,34-9 90 0 0,0 1 1 0 0,-2 2 187 0 0,4 0-206 0 0,1-1 0 0 0,0 2 0 0 0,-14 13 206 0 0,7-1-244 0 0,10-7 53 0 0,3-1-7 0 0,2 0-48 0 0,3-2-6 0 0,2 1-52 0 0,0 0-59 0 0,2 1-67 0 0,1 28-851 0 0,2-29 827 0 0,0-1-37 0 0,1-3 44 0 0,-1 1-44 0 0,2-1-51 0 0,-1 0-59 0 0,2 3-342 0 0,2 6-594 0 0</inkml:trace>
  <inkml:trace contextRef="#ctx0" brushRef="#br0" timeOffset="18684.534">3835 2249 2736 0 0,'-6'0'924'0'0,"0"1"-115"0"0,1 0-78 0 0,-1 0-75 0 0,1 1-71 0 0,-1 0-67 0 0,1 0-63 0 0,0 1-59 0 0,0 0-55 0 0,0 0-51 0 0,0 1-47 0 0,0-1-44 0 0,0 1-40 0 0,1 0-35 0 0,-5 5 33 0 0,2-1-101 0 0,0 0-49 0 0,-13 19-98 0 0,13-15 113 0 0,3-6 28 0 0,1 0 35 0 0,0 0 42 0 0,0-1 49 0 0,-3 8-139 0 0,1-1 0 0 0,0 0 0 0 0,1 1 0 0 0,1 0-1 0 0,0 0 1 0 0,1 0 0 0 0,0 1 0 0 0,0 3-37 0 0,1 47 108 0 0,3-2-78 0 0,0-49-45 0 0,-1 0-1 0 0,2 1 0 0 0,0-1 0 0 0,1 0 1 0 0,0-1-1 0 0,2 5 16 0 0,15 29-80 0 0,2-2-69 0 0,-17-31 89 0 0,27 41-41 0 0,-17-32 79 0 0,1-1 0 0 0,0-1 0 0 0,1-1 0 0 0,15 11 22 0 0,3 0-75 0 0,2-4-59 0 0,-28-20 109 0 0,1 0-1 0 0,0-1 1 0 0,0 0 0 0 0,0 0 0 0 0,0-1-1 0 0,1-1 1 0 0,0 0 0 0 0,0-1-1 0 0,1 0 26 0 0,18 0-10 0 0,-1-5 55 0 0,-1-5 72 0 0,-2-6 90 0 0,12-17 94 0 0,-6-7-33 0 0,-22 22-157 0 0,-1 0 1 0 0,0 0 0 0 0,-1-1 0 0 0,2-7-112 0 0,0-2 179 0 0,-2-1 0 0 0,4-20-179 0 0,-5 12 302 0 0,3-28-302 0 0,-9 35 124 0 0,-1-1 0 0 0,-1-4-124 0 0,-1 5 89 0 0,-1-16 25 0 0,-6 1 51 0 0,-8-6 80 0 0,11 35-141 0 0,-1 0 0 0 0,-1 1 0 0 0,-1 0 0 0 0,-2-2-104 0 0,3 5 102 0 0,-1 0 0 0 0,0 0-1 0 0,-1 1 1 0 0,-9-8-102 0 0,9 9 76 0 0,0 2 0 0 0,-1-1 0 0 0,-4-1-76 0 0,-25-10 144 0 0,-3 6-55 0 0,26 10-111 0 0,0 0 1 0 0,0 1 0 0 0,-1 1 21 0 0,0 1-79 0 0,0 0-1 0 0,-12 3 80 0 0,-32 11-236 0 0,2 8-59 0 0,24-5 17 0 0,1 1 1 0 0,1 1-1 0 0,2 2 0 0 0,0 2 0 0 0,-14 13 278 0 0,36-29-28 0 0,0 1-41 0 0,1-1-42 0 0,1 1-45 0 0,0-1-47 0 0,1 1-50 0 0,0 0-51 0 0,1 0-55 0 0,1 1-57 0 0,1 0-58 0 0,1 0-62 0 0,1 0-64 0 0,1 1-67 0 0,1 0-68 0 0,1 0-71 0 0,1 0-73 0 0,0-2 22 0 0,3 3-524 0 0,-6-12 1371 0 0</inkml:trace>
  <inkml:trace contextRef="#ctx0" brushRef="#br0" timeOffset="25051.714">1159 4301 3332 0 0,'-8'3'516'0'0,"-1"0"-47"0"0,1 0-43 0 0,0 1-40 0 0,-1-1-38 0 0,0 1-35 0 0,-8 4 222 0 0,-2 2-59 0 0,1 0-98 0 0,-1 1-70 0 0,-21 17 338 0 0,17-9-170 0 0,10-8-117 0 0,0 1 79 0 0,-3 7-327 0 0,8-6-51 0 0,0 1 0 0 0,0 0-1 0 0,-3 11-59 0 0,-2 5 115 0 0,9-20-58 0 0,-12 37 95 0 0,7-17-111 0 0,-3 15-22 0 0,1-2-18 0 0,1 4 5 0 0,2 1 1 0 0,-2 37-7 0 0,9-71 3 0 0,-3 31 60 0 0,1 2-41 0 0,1 10-38 0 0,7 29-65 0 0,-3-65 49 0 0,1 0-1 0 0,2 0 0 0 0,0 0 1 0 0,1 0-1 0 0,5 10 33 0 0,-5-18-6 0 0,0 0-1 0 0,1 0 1 0 0,0-1 0 0 0,1 0-1 0 0,4 4 7 0 0,17 14 4 0 0,5-8 51 0 0,-26-18-26 0 0,1 0 0 0 0,0 0-1 0 0,0-1 1 0 0,0-1-29 0 0,3 1 44 0 0,-1 0 0 0 0,1-2-1 0 0,0 1 1 0 0,0-2 0 0 0,1 1-44 0 0,2-2 67 0 0,1 0 0 0 0,-1-1 0 0 0,13-3-67 0 0,20-8 83 0 0,-11-3-66 0 0,-2-2-63 0 0,-13 3 110 0 0,0 0 1 0 0,-1-2-1 0 0,10-11-64 0 0,-5 3 47 0 0,-1-2-1 0 0,7-12-46 0 0,9-16 22 0 0,-2-3 0 0 0,16-35-22 0 0,-25 39-98 0 0,4-17 98 0 0,-11 14-69 0 0,-7 9-18 0 0,-4 0-39 0 0,-3-2-50 0 0,-4 1-58 0 0,-5 21 190 0 0,0 2 47 0 0,-5-24 102 0 0,4 43-80 0 0,-1-1 0 0 0,0 1 1 0 0,-1 0-1 0 0,0-1 0 0 0,0 1 1 0 0,0 0-1 0 0,-1 1 0 0 0,0-1 1 0 0,0 1-1 0 0,-1 0 0 0 0,1 0 1 0 0,-3-1-26 0 0,0-1 66 0 0,-1 0 0 0 0,0 1 0 0 0,-1 0 1 0 0,0 1-1 0 0,0 0 0 0 0,0 0-66 0 0,-1 1 64 0 0,0 0 0 0 0,1 1-1 0 0,-2 0 1 0 0,1 1 0 0 0,-7-2-64 0 0,4 3 59 0 0,0 0-1 0 0,1 0 1 0 0,-1 1 0 0 0,-8 1-59 0 0,5 1 49 0 0,0 0-1 0 0,0 1 1 0 0,-10 3-49 0 0,7 0 25 0 0,0 0 1 0 0,-15 8-26 0 0,13-4-25 0 0,1 1 0 0 0,-8 5 25 0 0,9-3-77 0 0,1 1 0 0 0,-6 5 77 0 0,9-5-133 0 0,0 0 0 0 0,-7 11 133 0 0,4-2-206 0 0,7-7-4 0 0,0 0-1 0 0,-4 11 211 0 0,4-5-181 0 0,1 3-60 0 0,1 0-69 0 0,1 4-138 0 0,5-14 174 0 0,0 0-37 0 0,1 0-41 0 0,1 0-44 0 0,0 0-48 0 0,0 0-51 0 0,1-13 451 0 0,1 15-800 0 0,1-7 175 0 0,1-2 1 0 0,0-3 286 0 0,0-1-38 0 0,3 2-406 0 0,6 2-518 0 0</inkml:trace>
  <inkml:trace contextRef="#ctx0" brushRef="#br0" timeOffset="25901.261">2953 4140 1580 0 0,'-10'5'1323'0'0,"0"0"-483"0"0,0 1-76 0 0,0 1-72 0 0,1 0-68 0 0,1 0-65 0 0,-1 1-62 0 0,1 0-57 0 0,0 0-55 0 0,0 1-50 0 0,1 0-48 0 0,0 1-44 0 0,1-1-41 0 0,-1 1-37 0 0,-4 11 68 0 0,1-1-110 0 0,1 1-74 0 0,3-4-67 0 0,1-1 0 0 0,1 1 0 0 0,0 4 18 0 0,-1 10 28 0 0,4-13 45 0 0,0 0 60 0 0,1 7-82 0 0,-2-1-59 0 0,0 7-60 0 0,1-21 30 0 0,1-1 0 0 0,0 1-1 0 0,1 0 1 0 0,0 0 0 0 0,1-1-1 0 0,0 3 39 0 0,7 13-47 0 0,9 9-116 0 0,-11-21 11 0 0,1-2 1 0 0,9 12 151 0 0,2-3-138 0 0,2-2 34 0 0,12 3 48 0 0,-8-9 17 0 0,-1-1 0 0 0,1-1 0 0 0,2-2 39 0 0,-6-1-21 0 0,1-2-1 0 0,5 0 22 0 0,33 0 13 0 0,0-7 61 0 0,-50 0-55 0 0,-1 1 0 0 0,1-2 1 0 0,-1 1-1 0 0,4-2-19 0 0,-1-2 67 0 0,1 1-1 0 0,-1-1 1 0 0,0-1 0 0 0,10-7-67 0 0,-8 3 109 0 0,0 0 0 0 0,-1 0 0 0 0,8-10-109 0 0,11-18 185 0 0,-18 16-174 0 0,-5-1 75 0 0,-2-7 88 0 0,-4-17 162 0 0,-8-1-11 0 0,-1 18-171 0 0,0 5-92 0 0,0 1-81 0 0,-18-52 143 0 0,-3 14 56 0 0,14 37-58 0 0,-1 0 0 0 0,-1 1 1 0 0,-1 1-1 0 0,-9-9-122 0 0,-8-4 120 0 0,-2 3-36 0 0,24 24-61 0 0,-1 1 0 0 0,0 1-1 0 0,-1 0 1 0 0,0 0 0 0 0,0 1-1 0 0,0 1 1 0 0,-1 0 0 0 0,0 1-1 0 0,0 1 1 0 0,-8-2-23 0 0,7 3-1 0 0,0 1 1 0 0,0 0-1 0 0,-13 1 1 0 0,-2 2-46 0 0,0 3-35 0 0,0 2-39 0 0,2 4-46 0 0,2 4-51 0 0,0 2-56 0 0,3 4-62 0 0,2 3-66 0 0,7-4 35 0 0,7-7 105 0 0,0-1 0 0 0,0 1 1 0 0,1 2 260 0 0,-2 5-323 0 0,2 1-88 0 0,1 1-93 0 0,3-9 175 0 0,0-1-42 0 0,1 1-46 0 0,1 0-51 0 0,0 0-54 0 0,0 0-61 0 0,1 0-63 0 0,1 0-69 0 0,0-1-255 0 0,4 4-569 0 0</inkml:trace>
  <inkml:trace contextRef="#ctx0" brushRef="#br0" timeOffset="26587.504">4269 4048 3192 0 0,'0'0'968'0'0,"0"0"-363"0"0,0 0-145 0 0,0 0-56 0 0,0 0 11 0 0,0 0-88 0 0,0 0-69 0 0,0 0-48 0 0,0 0 121 0 0,0 0-75 0 0,0 0 185 0 0,0 0 45 0 0,0 0-281 0 0,0 0-74 0 0,0 0-98 0 0,0 0-61 0 0,-19 24-53 0 0,-54 82 49 0 0,68-100 27 0 0,1 1 0 0 0,0 0 0 0 0,1 1 1 0 0,0-1-1 0 0,0 0 0 0 0,0 4 5 0 0,2-6-4 0 0,0 0 1 0 0,1 0 0 0 0,-1 1 0 0 0,1-1 0 0 0,1 5 3 0 0,-1 6 2 0 0,-1 37 13 0 0,0-7-22 0 0,1 1-36 0 0,6-2-54 0 0,6-2-70 0 0,-2-18 94 0 0,2 0-1 0 0,1-1 0 0 0,0-1 1 0 0,2 0-1 0 0,1 0 0 0 0,16 18 74 0 0,-19-28-49 0 0,0 0-1 0 0,0-1 1 0 0,1 0-1 0 0,15 9 50 0 0,-18-14-23 0 0,0 0-1 0 0,1-1 1 0 0,0-1 0 0 0,0 0-1 0 0,0 0 1 0 0,1-1-1 0 0,1 0 24 0 0,13 1-66 0 0,-1-3 43 0 0,-1-3 39 0 0,0-3 37 0 0,-19 2-19 0 0,0 0 0 0 0,0 0 0 0 0,0-1 0 0 0,0 1 0 0 0,0-2-1 0 0,3-1-33 0 0,-3 1 53 0 0,0 0-1 0 0,0-1 0 0 0,-1 0 0 0 0,1 0 0 0 0,-1-1 0 0 0,1-1-52 0 0,15-21 221 0 0,0-1-47 0 0,-2-1-40 0 0,-1-2-33 0 0,-3 4 36 0 0,7-24-137 0 0,-13 28 22 0 0,-1-1-1 0 0,-1 0 0 0 0,-1 0 0 0 0,-1-2-21 0 0,-1-27 204 0 0,-8 0 41 0 0,-8 2 47 0 0,-7 4 54 0 0,-9 4 58 0 0,20 34-249 0 0,0 0 1 0 0,-1 1 0 0 0,-1-1-156 0 0,0 2 178 0 0,0 0 1 0 0,0 0-1 0 0,-3-1-178 0 0,1 3 203 0 0,1-1 1 0 0,-1 1-1 0 0,-3 0-203 0 0,-4 0 228 0 0,0 1-50 0 0,0 1-49 0 0,0 3-47 0 0,0 1-46 0 0,0 1-43 0 0,1 2-41 0 0,-1 1-41 0 0,1 2-38 0 0,1 1-36 0 0,-16 12-264 0 0,3 6-123 0 0,4 5-108 0 0,3 6-153 0 0,14-20 425 0 0,1 2-141 0 0,4-8 208 0 0,0-1-45 0 0,1-1 20 0 0,1 0-41 0 0,-1 0-45 0 0,1 0-49 0 0,0 0-52 0 0,1 0-57 0 0,-1 0-62 0 0,1 0-64 0 0,1 0-279 0 0,0 2-564 0 0</inkml:trace>
  <inkml:trace contextRef="#ctx0" brushRef="#br0" timeOffset="41536.164">573 36 156 0 0,'2'-2'894'0'0,"-1"0"-323"0"0,1 0-54 0 0,1 0-48 0 0,0-1 156 0 0,0 0-78 0 0,1 0-59 0 0,0 0-42 0 0,4-4 636 0 0,-5 5-588 0 0,-1 0 403 0 0,-1 1-40 0 0,-1 0-45 0 0,0 0-48 0 0,-1 0-55 0 0,0 1-58 0 0,0 0-64 0 0,-1 0-69 0 0,0 0-73 0 0,0 0-78 0 0,1 0-83 0 0,-1 0-89 0 0,0 0-92 0 0,1 1-97 0 0,0-1-103 0 0,0 0-107 0 0,-45 16-42 0 0,2 4 93 0 0,-8 8 64 0 0,-25 16 74 0 0,-6 4 40 0 0,27-20-56 0 0,-1 1 44 0 0,-12 5 28 0 0,22-17 98 0 0,34-13-86 0 0,3-1-37 0 0,0 1 0 0 0,0-1 1 0 0,-5 4-17 0 0,14-6-666 0 0,0 0 123 0 0,1 0 110 0 0,-1 0 100 0 0,1 1 89 0 0,0-1 79 0 0,0 1 66 0 0,1 0 57 0 0,-1 1 64 0 0,3 4 273 0 0,-2-4-242 0 0,-1-2-99 0 0,0 0-89 0 0,14 59 246 0 0,-10-28-22 0 0,-1-5-62 0 0,-1-11 1 0 0,0 0 0 0 0,-1 1 1 0 0,0 10-29 0 0,-1-7 16 0 0,1 0 0 0 0,2 5-16 0 0,1 18 117 0 0,0 29-117 0 0,2 29 71 0 0,19 160 60 0 0,-11-20 230 0 0,-12 112-361 0 0,-3-181 121 0 0,1-118-121 0 0,1 150 209 0 0,0-160-190 0 0,1 0-34 0 0,0 17 36 0 0,2 39 37 0 0,3 56 23 0 0,-8 2 90 0 0,0-37 31 0 0,1 287-87 0 0,0-225-47 0 0,0 1 58 0 0,0-142-124 0 0,2 1 1 0 0,2 0 0 0 0,5 17-3 0 0,2 2-20 0 0,7 30-39 0 0,31 139 86 0 0,-4-16 31 0 0,-37-178 4 0 0,8 50-43 0 0,-12-60 15 0 0,0-1 43 0 0,0 3-19 0 0,0 16 85 0 0,0 6 11 0 0,1-18-117 0 0,6 32-42 0 0,-3-13-77 0 0,3 0-42 0 0,2-2 130 0 0,-4-13 47 0 0,-1 0 1 0 0,-1 10-54 0 0,-5-5-5 0 0,8 70 174 0 0,-5-12-155 0 0,5 47 32 0 0,-9-112 23 0 0,2 0-32 0 0,2 33-61 0 0,-4-31-58 0 0,3 18 92 0 0,0-1 37 0 0,-3-18-63 0 0,9 123 55 0 0,-10-139 9 0 0,0 26-72 0 0,0-30 81 0 0,0 2 104 0 0,0-9-28 0 0,0-1 42 0 0,0-7-211 0 0,4-2 116 0 0,-2 0-113 0 0,0 1-66 0 0,-1-1-88 0 0,1 1-110 0 0,-2 0 100 0 0,1 0-36 0 0,65-1 154 0 0,0-2 33 0 0,13-2 26 0 0,39-5 35 0 0,84-6 27 0 0,-62 7-74 0 0,68-4-113 0 0,-110 11-77 0 0,11 4 222 0 0,-108-2-20 0 0,15 1-354 0 0,-10 1 198 0 0,0-1-64 0 0,-3 1 46 0 0,-1 0-39 0 0,1 0-46 0 0,-1 0-52 0 0,-1 1-57 0 0,-1 0-63 0 0,0 1-69 0 0,-1 0-74 0 0,-2 3 100 0 0,1-2 157 0 0,-7 10-374 0 0,6-11 462 0 0,0 0-35 0 0,0 0-21 0 0,-1-1-44 0 0,0 1-112 0 0,-3 2-279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43.7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803 579 164 0 0,'0'0'-17'0'0,"0"0"-130"0"0</inkml:trace>
  <inkml:trace contextRef="#ctx0" brushRef="#br0" timeOffset="251.814">803 579 516 0 0,'1'-2'71'0'0,"1"0"82"0"0,1-7 485 0 0,-3 7-508 0 0,0 0-37 0 0,0 0-53 0 0,-1 0-64 0 0,0 1-34 0 0,0 1-40 0 0,0-1-42 0 0,-1 1-46 0 0,0 0-65 0 0,0 0-245 0 0</inkml:trace>
  <inkml:trace contextRef="#ctx0" brushRef="#br0" timeOffset="778.506">764 556 1540 0 0,'0'0'1027'0'0,"0"0"-419"0"0,0 0-277 0 0,0 0-41 0 0,0 0-39 0 0,0 0-37 0 0,0 0 113 0 0,0 0-102 0 0,0 0-91 0 0,0 0 23 0 0,0 0 79 0 0,0 0 78 0 0,0 0 47 0 0,0 0-45 0 0,0 0-102 0 0,0 0-122 0 0,0 0-48 0 0,0 0 78 0 0,0 0 80 0 0,0 0 104 0 0,0 0 85 0 0,0 0 56 0 0,0 0 29 0 0,0 0-3 0 0,0 0-19 0 0,0 0 18 0 0,0 0-10 0 0,0 0-78 0 0,0 0-102 0 0,0 0-67 0 0,0 0-58 0 0,0 0-60 0 0,0 0-92 0 0,0 0-96 0 0,0 0-54 0 0,0 0-37 0 0,0 0 74 0 0,1 0 47 0 0,2-3-7 0 0,-1 1 13 0 0,7-7-137 0 0,-1 0 73 0 0,1-1 57 0 0,-1 0 40 0 0,19-21 33 0 0,-14 18-61 0 0,-2 3 38 0 0,2 1-1 0 0,-1-1 1 0 0,1 2-1 0 0,0 0 0 0 0,1 0 1 0 0,0 2-1 0 0,8-4 13 0 0,2 6-101 0 0,-23 4 98 0 0,1 0-1 0 0,-1 1 0 0 0,1-1 1 0 0,-1 0-1 0 0,1 1 1 0 0,-1-1-1 0 0,1 1 1 0 0,-1-1-1 0 0,1 1 1 0 0,-1 0-1 0 0,0-1 4 0 0,12 13 19 0 0,-6 5 54 0 0,-3 3 48 0 0,-3 1 46 0 0,-2 0 39 0 0,-1-3 36 0 0,-3 3 8 0 0,-2 0-66 0 0,-1 0-56 0 0,-2 1-40 0 0,-35 63 101 0 0,33-64-108 0 0,-32 53 363 0 0,-10 8-444 0 0,18-32 224 0 0,18-26-73 0 0,0 0 35 0 0,-6 4 149 0 0,-2 1-102 0 0,11-14-159 0 0,1 0-45 0 0,0 1-52 0 0,1-1-55 0 0,13-15-268 0 0,1-1 41 0 0,-1 0 39 0 0,1 0 36 0 0,1 1-131 0 0,0-1 116 0 0,1 0 103 0 0,0 0 69 0 0,3 0 62 0 0,7 1 146 0 0,-11-2-157 0 0,0 1-77 0 0,11-1 98 0 0,0-2 1 0 0,0 0-1 0 0,4-1 1 0 0,67-27 123 0 0,-12 3-62 0 0,-57 23-89 0 0,9-4 57 0 0,12-5 36 0 0,-11 6-96 0 0,-5 4-94 0 0,-10 3 17 0 0,-1 0-37 0 0,-6 1-244 0 0,-3 0 408 0 0,0 0-57 0 0,0 0-52 0 0,0 0-48 0 0,0 0-45 0 0,1 0-41 0 0,-1 0-37 0 0,0-1-33 0 0,1 1-366 0 0,-1-1-85 0 0,1 1-42 0 0,0-2-1113 0 0,0 1 806 0 0,0 1 586 0 0,-1-1 49 0 0,1 1 59 0 0,-1-1 68 0 0,1 1 41 0 0,-1 0 193 0 0,0-1 35 0 0,0 1 36 0 0,1 0 39 0 0,-1 0 41 0 0,0 0 44 0 0,1-2-1052 0 0,-1 1-605 0 0</inkml:trace>
  <inkml:trace contextRef="#ctx0" brushRef="#br0" timeOffset="1229.273">1410 563 4004 0 0,'0'0'1319'0'0,"0"0"-920"0"0,0 0-36 0 0,0 0 32 0 0,0 0-59 0 0,0 0-48 0 0,0 0-39 0 0,0 0 166 0 0,0 0-77 0 0,0 0 250 0 0,0 0 62 0 0,0 0 67 0 0,0 0-398 0 0,0 0-43 0 0,0 0-41 0 0,0 0-34 0 0,0 0-32 0 0,0 0-46 0 0,0 0-67 0 0,0 0-15 0 0,-14 13 4 0 0,-40 40-17 0 0,49-47-21 0 0,0 0 0 0 0,1 0 1 0 0,0 0-1 0 0,0 1 0 0 0,0-1 0 0 0,1 1 1 0 0,0 0-1 0 0,0 0 0 0 0,1 0 0 0 0,-1 1 1 0 0,1-1-8 0 0,-2 8 18 0 0,-8 37 9 0 0,10-37-71 0 0,1 0 0 0 0,0 12 44 0 0,1-16-43 0 0,1-1 1 0 0,0 1-1 0 0,1 0 1 0 0,1 1 42 0 0,-2-5-37 0 0,1 0 0 0 0,1 0 0 0 0,-1 0 0 0 0,1-1 0 0 0,1 1 0 0 0,1 2 37 0 0,-1-4 0 0 0,0 0 1 0 0,0 0-1 0 0,0 0 0 0 0,1 0 1 0 0,0-1-1 0 0,0 1 0 0 0,0-1 0 0 0,1-1 1 0 0,-1 1-1 0 0,1-1 0 0 0,0 0 1 0 0,0 0-1 0 0,0 0 0 0 0,0-1 1 0 0,4 1-1 0 0,-5-2 2 0 0,0 0 0 0 0,-1 0 0 0 0,1 0 0 0 0,0 0 0 0 0,0-1 0 0 0,0 0 0 0 0,0 0 0 0 0,0 0 0 0 0,0-1 0 0 0,0 1 0 0 0,0-1 0 0 0,0-1 1 0 0,0 1-1 0 0,0-1 0 0 0,-1 1 0 0 0,1-1 0 0 0,-1-1 0 0 0,1 1 0 0 0,-1 0 0 0 0,3-3-2 0 0,2-3 10 0 0,-1 0 1 0 0,1-1-1 0 0,-1 0 1 0 0,-1-1-1 0 0,0 0 1 0 0,0 0-1 0 0,3-7-10 0 0,8-18 91 0 0,9-25-91 0 0,-16 28 62 0 0,-1-2-64 0 0,-1-16-76 0 0,-6 30 14 0 0,-2 0 1 0 0,0 0-1 0 0,-1 0 0 0 0,-2-15 64 0 0,-7-1 6 0 0,-6 5-102 0 0,-6 6-65 0 0,15 20 115 0 0,1 1 0 0 0,0 0-1 0 0,-1 0 1 0 0,0 0 0 0 0,0 0 0 0 0,0 1-1 0 0,0 0 1 0 0,-1 1 0 0 0,1-1 0 0 0,-1 1 46 0 0,0 0-43 0 0,0 0 1 0 0,0 1-1 0 0,0 0 1 0 0,0 1 0 0 0,-5-1 42 0 0,-17 4-55 0 0,0 5 77 0 0,17-3-113 0 0,0 0 0 0 0,0 1 0 0 0,1 1 1 0 0,0 0-1 0 0,1 0 0 0 0,-1 1 1 0 0,2 1-1 0 0,-1 0 0 0 0,0 1 91 0 0,-12 15-225 0 0,-3 9-103 0 0,4 2-75 0 0,4 2-97 0 0,10-19 206 0 0,1 0-33 0 0,4-11 100 0 0,0 0-62 0 0,1 0-64 0 0,1 1-65 0 0,0-1-66 0 0,0 0-68 0 0,2-1-69 0 0,1 0-71 0 0,6 4-960 0 0</inkml:trace>
  <inkml:trace contextRef="#ctx0" brushRef="#br0" timeOffset="1646.105">1907 506 1344 0 0,'0'0'1265'0'0,"0"0"919"0"0,0 0-1746 0 0,0 0-36 0 0,0 0 167 0 0,0 0-113 0 0,0 0-174 0 0,0 0-41 0 0,0 0 155 0 0,0 0 138 0 0,0 0-116 0 0,0 0-151 0 0,0 0 61 0 0,0 0 164 0 0,0 0 56 0 0,0 0 25 0 0,0 0-76 0 0,0 0-291 0 0,0 0-44 0 0,0 1-53 0 0,-3 9-49 0 0,-1 3-43 0 0,0-2-16 0 0,0 1 0 0 0,1-1 0 0 0,1 1 0 0 0,0 0 0 0 0,0 4-1 0 0,-1 68-49 0 0,7-27-59 0 0,-3-51 89 0 0,1 0 1 0 0,-1 0 0 0 0,1 0 0 0 0,1 0-1 0 0,0 3 19 0 0,0-4-23 0 0,0 1-1 0 0,1 0 0 0 0,-1-1 0 0 0,1 0 0 0 0,0 0 1 0 0,0 0-1 0 0,1-1 0 0 0,-1 1 0 0 0,1-1 0 0 0,0 0 0 0 0,0 0 1 0 0,1-1-1 0 0,1 2 24 0 0,23 7-86 0 0,2-9 42 0 0,-27-3 48 0 0,0-1-1 0 0,0 1 0 0 0,0-1 0 0 0,-1 0 1 0 0,5-2-4 0 0,-4 1 19 0 0,0 0 0 0 0,0 0-1 0 0,0-1 1 0 0,-1 0 0 0 0,4-1-19 0 0,1-3 53 0 0,0-1-1 0 0,-1 0 1 0 0,0 0-1 0 0,0-1 0 0 0,-1 0 1 0 0,0 0-1 0 0,0 0 0 0 0,-1-1 1 0 0,0 0-1 0 0,-1 0 1 0 0,0-1-1 0 0,-1 0 0 0 0,0 0 1 0 0,0-3-53 0 0,-1 3 77 0 0,0-1 1 0 0,-1 1-1 0 0,-1-1 1 0 0,0 0-1 0 0,0-4-77 0 0,-1 1 95 0 0,0-1 1 0 0,-1 0-1 0 0,-1 0 0 0 0,-1 1 1 0 0,0-1-1 0 0,-2-2-95 0 0,3 11 35 0 0,-1 0 0 0 0,0 1 0 0 0,0 0 0 0 0,0-1 0 0 0,-1 1 0 0 0,-3-4-35 0 0,3 5 13 0 0,0 1 0 0 0,-1-1 0 0 0,1 1 0 0 0,-1-1-1 0 0,0 1 1 0 0,0 1 0 0 0,-1-1 0 0 0,0 0-13 0 0,-8-2 37 0 0,0 2-34 0 0,10 3-17 0 0,1 1 1 0 0,0 0-1 0 0,-1-1 0 0 0,1 1 0 0 0,-1 1 1 0 0,-2-1 13 0 0,-20 9-185 0 0,3 5-84 0 0,15-7 85 0 0,0-1 0 0 0,1 1 0 0 0,-4 6 184 0 0,-2 3-477 0 0,1 0 0 0 0,-2 6 477 0 0,6-10-289 0 0,-10 19-318 0 0,8-11 179 0 0,3-5 47 0 0,1 0-91 0 0,2-7 161 0 0,1 1-41 0 0,1-1-45 0 0,-1 1-50 0 0,1-1-54 0 0,0 1-58 0 0,0-1-63 0 0,1 1-68 0 0,0-3 28 0 0,0 1-63 0 0,1 1-208 0 0,0 5-535 0 0</inkml:trace>
  <inkml:trace contextRef="#ctx0" brushRef="#br0" timeOffset="3063.518">774 1808 1044 0 0,'0'-1'803'0'0,"0"0"-300"0"0,0 0-38 0 0,0 0-37 0 0,0 0-34 0 0,-1 0-35 0 0,1-1 268 0 0,0 0-114 0 0,-1 0-99 0 0,1 0-86 0 0,0 0-71 0 0,-1 0-50 0 0,1-1-49 0 0,-2-4 215 0 0,2 4-182 0 0,0 1-41 0 0,0 0 38 0 0,0 1-213 0 0,0 0 43 0 0,0 0 38 0 0,0-1 36 0 0,-1 0 198 0 0,1-1 106 0 0,0 1 61 0 0,3-1 694 0 0,0 2-526 0 0,-3 1-533 0 0,0 0-8 0 0,0 0-23 0 0,0 0 3 0 0,0 0 13 0 0,0 0 13 0 0,0 0-34 0 0,0 4 54 0 0,-1 30 163 0 0,0 0-70 0 0,-3 17 2 0 0,-1 0-83 0 0,-5 66 85 0 0,7-59-77 0 0,-2-2-66 0 0,-3 49 10 0 0,5-35 37 0 0,3-56-157 0 0,0 1 38 0 0,-4 53 158 0 0,2-44-159 0 0,1-12-34 0 0,0 0-34 0 0,1 0-40 0 0,-1 1-46 0 0,1-1-53 0 0,0 0-58 0 0,0-11-97 0 0,0 0 39 0 0,0 0 36 0 0,1-1 33 0 0,0 0-177 0 0,0-1 97 0 0,0-1 123 0 0,1 1 36 0 0,2-5-273 0 0,-2 3 108 0 0,18-29-1562 0 0,-13 21 1243 0 0,-1-1-38 0 0,1 0-206 0 0,5-7-538 0 0</inkml:trace>
  <inkml:trace contextRef="#ctx0" brushRef="#br0" timeOffset="4312.079">1991 2383 3808 0 0,'0'0'928'0'0,"0"0"-411"0"0,0 0-264 0 0,0 0-54 0 0,0 0-48 0 0,0 0-40 0 0,0 0-5 0 0,0 0-47 0 0,0 0-13 0 0,0 0 18 0 0,0 0 54 0 0,0 0 66 0 0,0 0 54 0 0,0 0 321 0 0,0 0-52 0 0,0 0-138 0 0,2-2-51 0 0,7-5 55 0 0,-1-1-37 0 0,9-15 235 0 0,-2-2-105 0 0,-2 1-76 0 0,-2 1-169 0 0,0 0-44 0 0,10-26 75 0 0,-4 4-107 0 0,16-60 114 0 0,-30 92-221 0 0,0-1 0 0 0,-1 0 0 0 0,-1 1-1 0 0,0-1-37 0 0,0-56 261 0 0,-1 39-108 0 0,-3-1-43 0 0,-5 1 86 0 0,-4 4 53 0 0,9 20-169 0 0,-1 1-1 0 0,0 0 1 0 0,-1 0 0 0 0,1 0 0 0 0,-1 1 0 0 0,0 0-1 0 0,-1-1 1 0 0,-1 0-80 0 0,1 2 63 0 0,1 0-1 0 0,-1 0 0 0 0,0 1 1 0 0,-1 0-1 0 0,1-1-62 0 0,-19-4 116 0 0,-1 4-74 0 0,24 3-42 0 0,-22-1-78 0 0,9 2-21 0 0,-8 2-92 0 0,20-2 153 0 0,0 1 1 0 0,-1 0-1 0 0,1 0 1 0 0,0 0-1 0 0,0 0 1 0 0,0 0 0 0 0,0 1-1 0 0,0-1 1 0 0,-2 2 37 0 0,3-1-20 0 0,0 0 0 0 0,0-1-1 0 0,0 1 1 0 0,0 0 0 0 0,1 0 0 0 0,-1 0 0 0 0,0 0 0 0 0,0 1 20 0 0,-8 19-366 0 0,2 0 36 0 0,7-15 236 0 0,0-1-1 0 0,0 0 1 0 0,1 1-1 0 0,-1-1 1 0 0,2 1-1 0 0,-1 1 95 0 0,1-3-69 0 0,-1 1-1 0 0,2 0 0 0 0,-1 0 1 0 0,1 0-1 0 0,-1-1 1 0 0,2 1-1 0 0,-1-1 0 0 0,1 2 70 0 0,0-2-50 0 0,0-1 0 0 0,0 1-1 0 0,0-1 1 0 0,1 0 0 0 0,-1 0 0 0 0,1 0-1 0 0,0 0 1 0 0,0 0 0 0 0,0-1 0 0 0,1 0-1 0 0,-1 0 1 0 0,1 0 0 0 0,0-1 0 0 0,3 2 50 0 0,6 2-203 0 0,17 3-215 0 0,-20-6 238 0 0,-1-1 0 0 0,-1 0-38 0 0,1-1-46 0 0,0 1-55 0 0,-2-1 4 0 0,0-1-49 0 0,0 1-56 0 0,0 0-59 0 0,0-1-67 0 0,1 0-69 0 0,-1 0-77 0 0,0 0-81 0 0,-3 0-213 0 0,1 0-634 0 0</inkml:trace>
  <inkml:trace contextRef="#ctx0" brushRef="#br0" timeOffset="3611.612">1158 1750 5336 0 0,'0'0'1196'0'0,"0"0"-493"0"0,0 0-328 0 0,0 0-54 0 0,0 0-52 0 0,0 0-53 0 0,0 0-50 0 0,0 0-43 0 0,0 0 20 0 0,0 0-57 0 0,0 0-38 0 0,0 0 46 0 0,0 0 23 0 0,0 0 108 0 0,0 0-7 0 0,0 0-158 0 0,0 0-116 0 0,2 0-160 0 0,5-2-4 0 0,1 1 113 0 0,-2 0 87 0 0,0 1 42 0 0,6-1 117 0 0,15-2 278 0 0,-19 2-322 0 0,0-1-61 0 0,15-3 148 0 0,-1 0-37 0 0,61-15 254 0 0,-48 11-192 0 0,-29 7-208 0 0,1 1 0 0 0,0 0 0 0 0,0 0 0 0 0,0 1 0 0 0,0-1 0 0 0,3 2 1 0 0,-3-1 1 0 0,-6 0 73 0 0,-1 4 119 0 0,2 0-64 0 0,0 2 24 0 0,-1 0-20 0 0,-1 8 111 0 0,0 1-32 0 0,0 15 121 0 0,1 3-79 0 0,-1 1-99 0 0,-1 14-52 0 0,-5 29-34 0 0,1-44-7 0 0,-8 54-8 0 0,4-28 35 0 0,-13 45-89 0 0,16-75-8 0 0,1 1-49 0 0,-2 5-70 0 0,5-11-17 0 0,1-17 53 0 0,1-1-59 0 0,-1 1-78 0 0,0 0-96 0 0,0-6 349 0 0,1 1-102 0 0,0-1-93 0 0,-1 0-84 0 0,1 0-76 0 0,0 0-66 0 0,0-1-57 0 0,0 0-49 0 0,0 1-153 0 0,0-2-41 0 0,0-1-1685 0 0,0 1 1406 0 0,0 0 205 0 0,0-1 92 0 0,0 2 381 0 0,0-1 34 0 0,0 0 35 0 0,0 0 40 0 0,1 0 43 0 0,-1 0 46 0 0,0 0 50 0 0,0 1 53 0 0,0-1 56 0 0,0 0 59 0 0,0 0 63 0 0,0 0 67 0 0,0-4-983 0 0,0-2-477 0 0</inkml:trace>
  <inkml:trace contextRef="#ctx0" brushRef="#br0" timeOffset="3863.155">1276 2012 2904 0 0,'0'0'2138'0'0,"0"0"-1358"0"0,0 0-270 0 0,0 0-57 0 0,0 0 44 0 0,0 0-107 0 0,0 0-28 0 0,0 0 48 0 0,0 0 67 0 0,0 0-84 0 0,0 0-95 0 0,0 0-91 0 0,0 0-98 0 0,0 0 2 0 0,0 0 60 0 0,0 0 44 0 0,0 0-102 0 0,0 0-84 0 0,0 0-77 0 0,0 0-73 0 0,0 0-45 0 0,0 0 36 0 0,-1 0-40 0 0,0 0 91 0 0,-3-1 10 0 0,4 0-13 0 0,1 1-28 0 0,2 0 39 0 0,4 0 20 0 0,0 0 45 0 0,-3 0 16 0 0,24 0 146 0 0,37-4 409 0 0,-45 3-451 0 0,0-1-77 0 0,-10 1-60 0 0,1 0-37 0 0,0 0-43 0 0,0 0-47 0 0,0 0-52 0 0,0-1-56 0 0,0 1-63 0 0,-1 0-66 0 0,-3 0-41 0 0,-1 0-52 0 0,0-1-51 0 0,-1 1-52 0 0,3-1-279 0 0,-2 1 75 0 0,2 0-476 0 0</inkml:trace>
  <inkml:trace contextRef="#ctx0" brushRef="#br0" timeOffset="6461.883">907 3316 116 0 0,'0'0'465'0'0,"0"0"97"0"0,0 0-219 0 0,0 0 119 0 0,0 0 292 0 0,0 0-50 0 0,0 0-43 0 0,0 0 8 0 0,0 0-93 0 0,0 0-62 0 0,0 0-19 0 0,0 0 1 0 0,0 0-263 0 0,0 0-42 0 0,0 0-36 0 0,0 0-36 0 0,0 0 27 0 0,0-1-103 0 0,0 1-65 0 0,0-1-37 0 0,0-1-361 0 0,0 1 364 0 0,0 0 79 0 0,0 1 46 0 0,0-1 57 0 0,0 1 63 0 0,0 0 78 0 0,0-1 85 0 0,0 1 92 0 0,0 0 102 0 0,0 0 111 0 0,-1 0 119 0 0,1 0-341 0 0,0 0 34 0 0,0 0 34 0 0,0 0 35 0 0,-3 8-405 0 0,2 1-60 0 0,-1 4-57 0 0,-12 47 7 0 0,3 0 1 0 0,-1 31-24 0 0,-5 124 69 0 0,10-101-55 0 0,6-102-42 0 0,0 0-53 0 0,1 0-46 0 0,0 0-39 0 0,0 3-75 0 0,0-1-35 0 0,0 31-646 0 0,1-13 289 0 0,-1-10 305 0 0,0-22 9 0 0,0 0 35 0 0,0 0-192 0 0,1 1 112 0 0,-1-1 94 0 0,1 0 59 0 0,-1 0 73 0 0,1-1 51 0 0,1 1-53 0 0,-1 0 1 0 0,-1 0 4 0 0,1-1-56 0 0,7-2-874 0 0,-2-2 305 0 0,-1 0 42 0 0,-3 1 318 0 0,0 0-32 0 0,4-6-511 0 0,2-10-632 0 0</inkml:trace>
  <inkml:trace contextRef="#ctx0" brushRef="#br0" timeOffset="6911.471">1331 3549 4484 0 0,'0'0'728'0'0,"0"0"-271"0"0,0 0-109 0 0,0 0-40 0 0,0 0 11 0 0,0 0-68 0 0,0 0-61 0 0,0 0-50 0 0,0 0-1 0 0,0 0-54 0 0,0 0-35 0 0,0 0 92 0 0,0 0-44 0 0,0 4 92 0 0,0 0-76 0 0,0 22 361 0 0,-1-1-89 0 0,1 1-80 0 0,-1 0-69 0 0,1 8-17 0 0,-1 0-77 0 0,1-2-61 0 0,1 57 47 0 0,2-52-49 0 0,2 0-51 0 0,-3-26-45 0 0,1-1-1 0 0,1 1 0 0 0,0-1 0 0 0,2 6 17 0 0,-4-11-10 0 0,1-1 1 0 0,-1 1 0 0 0,1-1-1 0 0,-1 0 1 0 0,1 0-1 0 0,1 0 1 0 0,-1 0 0 0 0,0 0-1 0 0,1-1 1 0 0,0 1-1 0 0,0-1 1 0 0,0 0 0 0 0,0 0-1 0 0,0-1 1 0 0,1 1-1 0 0,-1-1 1 0 0,1 0 0 0 0,1 1 9 0 0,9-1-44 0 0,-1-4 33 0 0,5-6 44 0 0,-3-6 41 0 0,-10 8-28 0 0,0-1 1 0 0,-1-1 0 0 0,0 1-1 0 0,1-2-46 0 0,8-18 89 0 0,-7 15-73 0 0,7-17 57 0 0,-2-1-33 0 0,1-16-28 0 0,-3-3-41 0 0,-6 11-65 0 0,1-22 94 0 0,-4-4-25 0 0,-1 55 42 0 0,-1 0 1 0 0,0 0-1 0 0,0 1 1 0 0,-2-7-18 0 0,0 8 34 0 0,1-1 0 0 0,-1 0 0 0 0,0 1 0 0 0,0 0 0 0 0,-1 0 0 0 0,0 0 0 0 0,0 0 0 0 0,-2-1-34 0 0,2 3 26 0 0,0 1 1 0 0,0-1-1 0 0,0 1 0 0 0,-1 0 1 0 0,1 0-1 0 0,-1 1 1 0 0,0-1-1 0 0,0 1 0 0 0,0 0 1 0 0,-1 1-1 0 0,1-1-26 0 0,0 1 13 0 0,-1 0 0 0 0,1 1 0 0 0,-1-1 0 0 0,1 1 0 0 0,-1 1 0 0 0,1-1 0 0 0,-1 1 0 0 0,0-1-13 0 0,-2 2-106 0 0,0-1 0 0 0,0 1 0 0 0,1 0 0 0 0,-5 2 106 0 0,4-1-105 0 0,-1 1 0 0 0,0 0 1 0 0,1 0-1 0 0,0 1 0 0 0,-8 5 105 0 0,6-2-138 0 0,0 0-1 0 0,0 0 0 0 0,1 1 0 0 0,-3 3 139 0 0,-17 21-482 0 0,26-27 349 0 0,-4 7-105 0 0,5-5 22 0 0,1-2-27 0 0,0 1-106 0 0,1-3 97 0 0,-1 0-47 0 0,1 0-53 0 0,0 0-58 0 0,0 1-62 0 0,0-1-68 0 0,0 0-74 0 0,0 1-77 0 0,0-2-235 0 0,0 1-568 0 0</inkml:trace>
  <inkml:trace contextRef="#ctx0" brushRef="#br0" timeOffset="7411.583">1947 3394 3132 0 0,'0'0'3296'0'0,"0"0"-2715"0"0,0 0-62 0 0,0 0-143 0 0,0 0-51 0 0,0 0-44 0 0,0 0-41 0 0,0 0 143 0 0,0 0-98 0 0,0 0-61 0 0,0 0-48 0 0,0 0 72 0 0,0 0 76 0 0,0 0 30 0 0,0 1-302 0 0,0-1-76 0 0,5-1-208 0 0,5-1 49 0 0,0 0 61 0 0,-1-1 54 0 0,1 0 47 0 0,2-2 47 0 0,-1 0 44 0 0,24-11 266 0 0,-19 8-179 0 0,-5 3-84 0 0,-1 1-42 0 0,-2 0-36 0 0,4 0 28 0 0,45-19 37 0 0,-27 12-72 0 0,29-6 12 0 0,-55 17-23 0 0,-3 0 117 0 0,-1 0 64 0 0,0 0 44 0 0,0 0 20 0 0,0 0-16 0 0,0 0-32 0 0,0 0-54 0 0,0 2-56 0 0,0-1-62 0 0,0 63 116 0 0,-3 34-28 0 0,-7-1 9 0 0,-2-32 34 0 0,1-10-8 0 0,1 1-41 0 0,-2 14-39 0 0,-4-1-67 0 0,14-61-167 0 0,0 0 65 0 0,0-1 56 0 0,1 1 46 0 0,-1 1 43 0 0,0-1 36 0 0,-3 21 223 0 0,4-17-191 0 0,-1 3-75 0 0,1-4-104 0 0,0 0-116 0 0,0-5 51 0 0,1-1-38 0 0,0 1-41 0 0,-1-1-46 0 0,1 4-205 0 0,0-1-107 0 0,-1 0-117 0 0,1-4 308 0 0,0 0-34 0 0,0 0-33 0 0,0 0-35 0 0,0 0-37 0 0,0 0-37 0 0,0 0-39 0 0,0 0-40 0 0,0 0-41 0 0,0 1-42 0 0,0-5-166 0 0,0 0-560 0 0</inkml:trace>
  <inkml:trace contextRef="#ctx0" brushRef="#br0" timeOffset="7662.133">1957 3719 3040 0 0,'0'0'922'0'0,"0"0"795"0"0,0 0-1007 0 0,0 0-121 0 0,0 0-62 0 0,0 0-218 0 0,0 0-34 0 0,0 0 189 0 0,0 0-182 0 0,0 0-45 0 0,0 0 139 0 0,0 0-124 0 0,0 0-46 0 0,0 0-44 0 0,0 0-47 0 0,0 0-17 0 0,0 0-55 0 0,0 0-5 0 0,0 0 41 0 0,0 0 55 0 0,0 0 49 0 0,0 0 243 0 0,0 0-261 0 0,0 0-120 0 0,0 0-36 0 0,0 0-78 0 0,0 0-169 0 0,4-3-238 0 0,9-3 304 0 0,0-1 47 0 0,1 2 40 0 0,1-1 33 0 0,20-4 25 0 0,22-1 85 0 0,-28 8-65 0 0,0 1-74 0 0,-10 2-33 0 0,0 0-60 0 0,-4 0-25 0 0,1 1-56 0 0,-1 0-63 0 0,0 0-68 0 0,-5 0-91 0 0,-1 2-69 0 0,-1 0-68 0 0,0 0-64 0 0,-2-1 96 0 0,0 1-225 0 0,3 0-488 0 0</inkml:trace>
  <inkml:trace contextRef="#ctx0" brushRef="#br0" timeOffset="11878.961">1414 4680 1160 0 0,'0'0'929'0'0,"-1"0"-212"0"0,1 0-41 0 0,0 0-39 0 0,-1 0-38 0 0,1 0-38 0 0,0-1-37 0 0,0 1-35 0 0,0 0-34 0 0,0 0-33 0 0,0-1 326 0 0,0 1-122 0 0,0-1-111 0 0,1 0-105 0 0,-1 0-95 0 0,1 0-88 0 0,0 0-80 0 0,0 0-70 0 0,0 0-62 0 0,0 0-56 0 0,1 0-45 0 0,-1 0-59 0 0,1 0-38 0 0,3-4-519 0 0,-2 4 430 0 0,-1-1 39 0 0,1 1 155 0 0,-2 0 89 0 0,0 0 41 0 0,-1 1 43 0 0,1-1 48 0 0,0 1 52 0 0,0-1 58 0 0,22-10-303 0 0,1 0-61 0 0,2 4-63 0 0,3 5-70 0 0,-28 2 244 0 0,0 0 0 0 0,0 0 0 0 0,0 0 0 0 0,0 0 0 0 0,0 0-1 0 0,0 0 1 0 0,0 1 0 0 0,0-1 0 0 0,0 1 0 0 0,0-1-1 0 0,0 1 1 0 0,0-1 0 0 0,0 1 0 0 0,7 8 91 0 0,-6 1 29 0 0,-2 3 106 0 0,0-9-137 0 0,0 12 146 0 0,0 0-34 0 0,-2 14 120 0 0,0-16-180 0 0,0-1 0 0 0,-1 1 0 0 0,0-1-1 0 0,-1 0 1 0 0,-4 10-141 0 0,-8 10 415 0 0,-1-4-62 0 0,-2-2-62 0 0,-3 0-65 0 0,19-21-153 0 0,-4 2 31 0 0,-2-2-84 0 0,8-5-48 0 0,1-1-88 0 0,0 0-58 0 0,0 0-70 0 0,0 0-76 0 0,0 0-76 0 0,0 0-56 0 0,0 0-58 0 0,0 0-75 0 0,9-1 225 0 0,0 1 71 0 0,-1 0 96 0 0,-1 0 41 0 0,7 0-49 0 0,0 1 112 0 0,-1 1 80 0 0,-9-1 23 0 0,0 0 1 0 0,0 1 0 0 0,-1-1-1 0 0,1 1 1 0 0,0-1-1 0 0,-1 1 1 0 0,1 0-1 0 0,1 2-14 0 0,9 8-16 0 0,3 6 82 0 0,-1 3 107 0 0,-1 3 90 0 0,-3 1 72 0 0,-10-19-207 0 0,0 1-1 0 0,0 0 1 0 0,0-1 0 0 0,-1 1 0 0 0,1 2-128 0 0,-2-5 75 0 0,0 0 0 0 0,0 0 0 0 0,0 0 0 0 0,0 1 1 0 0,0-1-1 0 0,-1 0 0 0 0,0 0 0 0 0,0 0 0 0 0,0 0 1 0 0,0 0-1 0 0,-1 0 0 0 0,0 0 0 0 0,1 0 0 0 0,-2-1-75 0 0,-15 27 348 0 0,-4-1-59 0 0,-2-1-56 0 0,-2-1-54 0 0,-2-3-51 0 0,-3-4-50 0 0,-2-4-47 0 0,-2-5-45 0 0,31-10 26 0 0,1 0-35 0 0,-3 0-115 0 0,0-1-106 0 0,0-1-88 0 0,-1-1-150 0 0,6 2 353 0 0,-1-1-1 0 0,1 0 1 0 0,-1 0 0 0 0,1 1-1 0 0,0-1 1 0 0,0 0 0 0 0,0 0-1 0 0,-1 0 1 0 0,1 0 0 0 0,0-1-1 0 0,0 1 1 0 0,0-1 129 0 0,-5-7-614 0 0,2-2-220 0 0,2-1-89 0 0,0-2-263 0 0,1-7-654 0 0,1 15 1099 0 0,0-3-422 0 0</inkml:trace>
  <inkml:trace contextRef="#ctx0" brushRef="#br0" timeOffset="12945.854">2075 4662 2268 0 0,'0'0'988'0'0,"0"0"-417"0"0,0 0-275 0 0,0 0-44 0 0,0 0 140 0 0,0 0-156 0 0,0 0 43 0 0,0 0 150 0 0,0 0 99 0 0,0 0 22 0 0,0 0-322 0 0,0 0-42 0 0,0 0-45 0 0,0 0-42 0 0,0 0-5 0 0,0 0-46 0 0,0 4 3 0 0,0 53 524 0 0,0 1-77 0 0,0 0-73 0 0,0 1-70 0 0,0-1-66 0 0,0 0-63 0 0,0 1-60 0 0,0-1-56 0 0,-1-20-41 0 0,-3 19-43 0 0,0 0 23 0 0,3-19 60 0 0,1-37-104 0 0,0-1 17 0 0,0 0 44 0 0,0 0 5 0 0,0 0 0 0 0,0 0-53 0 0,0-3-71 0 0,-1-9-110 0 0,-2-11-70 0 0,1-1 63 0 0,2-1 49 0 0,0-1 34 0 0,0-38-86 0 0,-2 28 162 0 0,-7-71 17 0 0,0 36 60 0 0,-5-33 17 0 0,-1-51-114 0 0,11 118 41 0 0,-1-19 13 0 0,2 37 45 0 0,2 15-19 0 0,1 0 42 0 0,-1-1 54 0 0,1 1 70 0 0,0 3-37 0 0,0 1 29 0 0,0 0 25 0 0,0 0 18 0 0,1 3 178 0 0,-3 4-125 0 0,1-4-201 0 0,0 0-34 0 0,0-1-35 0 0,1-1-38 0 0,-10 17-228 0 0,-3 0 57 0 0,-3 0 64 0 0,1-1 67 0 0,-1-1 72 0 0,3 0 80 0 0,-20 27 179 0 0,-40 49 252 0 0,40-54-284 0 0,25-30-162 0 0,-10 11 72 0 0,0 2-103 0 0,10-10-83 0 0,1 1-44 0 0,1-1-49 0 0,2 0-55 0 0,3-7-425 0 0,2-1 104 0 0,0 0 93 0 0,0 0 85 0 0,2-1 75 0 0,0 0 66 0 0,0-1 57 0 0,1 0 47 0 0,3 1 36 0 0,13 0 137 0 0,-13-2-123 0 0,-2 0-98 0 0,6 1-115 0 0,0-1 95 0 0,0 1 81 0 0,0-1 66 0 0,4 0 78 0 0,25-1 351 0 0,-22 1-296 0 0,-3 0-105 0 0,-7-1-65 0 0,0 1-36 0 0,3 0-98 0 0,0 0-98 0 0,0-1-113 0 0,-5 1 140 0 0,-1 0-34 0 0,1 0-35 0 0,-1 0-37 0 0,1 0-39 0 0,-1 0-40 0 0,1 0-43 0 0,-1 0-43 0 0,1 0-47 0 0,-1 0-46 0 0,-3 0-225 0 0,-1 0 352 0 0,0 1-58 0 0,0 0 58 0 0,-1 0-37 0 0,0 2-1137 0 0</inkml:trace>
  <inkml:trace contextRef="#ctx0" brushRef="#br0" timeOffset="14679.098">794 5826 756 0 0,'0'0'867'0'0,"0"0"-378"0"0,0 0-201 0 0,0 0 8 0 0,0 0-58 0 0,0 0-42 0 0,0 0-35 0 0,0 0 82 0 0,0 0-33 0 0,0 0 7 0 0,0 0 56 0 0,0 0 108 0 0,0 0 60 0 0,-7 0-16 0 0,-19 0-43 0 0,19 0-19 0 0,7 0 38 0 0,0 0 48 0 0,0 0 44 0 0,0 0 19 0 0,0 0 131 0 0,0 0-61 0 0,0 0-102 0 0,0 0-64 0 0,0 0-72 0 0,0 0-49 0 0,0 0-53 0 0,0 0-65 0 0,0 0-18 0 0,0 0 4 0 0,0 0-12 0 0,0 1-11 0 0,0 1-56 0 0,0 2-43 0 0,0 8 35 0 0,-5 70 107 0 0,-1-22-64 0 0,3-3-19 0 0,-3 39 42 0 0,5-48-43 0 0,-2 24-31 0 0,-2 48 13 0 0,5-102-110 0 0,0 1 36 0 0,0 32 62 0 0,0-17-100 0 0,0-20-27 0 0,0 1-37 0 0,0-2-43 0 0,0 1-51 0 0,0-11 151 0 0,0 0-70 0 0,1 0-63 0 0,0-1-56 0 0,0 0-111 0 0,1 0-61 0 0,1 0-287 0 0,0 0-70 0 0,5-2-817 0 0,-2-1 605 0 0,-4 0 610 0 0,0 0 37 0 0,0 0 42 0 0,0 0 50 0 0,9-7-2050 0 0</inkml:trace>
  <inkml:trace contextRef="#ctx0" brushRef="#br0" timeOffset="15196.314">1183 6079 2644 0 0,'0'0'2639'0'0,"0"0"-2163"0"0,0 0-44 0 0,0 0-114 0 0,0 0-35 0 0,0 0 187 0 0,0 0-103 0 0,0 0-75 0 0,0 0-51 0 0,0 0-44 0 0,0 0-40 0 0,0 0-34 0 0,0 0 14 0 0,0 0-18 0 0,0 0 25 0 0,0 0 14 0 0,0 0-30 0 0,11-12-79 0 0,35-38-9 0 0,-26 31 23 0 0,-14 14-27 0 0,0 1-1 0 0,1-1 1 0 0,-1 1-1 0 0,1 1 1 0 0,0-1-1 0 0,3 0-35 0 0,-4 2 18 0 0,-1 0 0 0 0,1 1-1 0 0,0 0 1 0 0,0 0 0 0 0,0 0-18 0 0,12 0-11 0 0,0 3-53 0 0,-16-2 82 0 0,-1 1 0 0 0,1-1 0 0 0,0 1 0 0 0,-1-1 0 0 0,1 1-1 0 0,-1 0 1 0 0,1 0 0 0 0,-1 0 0 0 0,1 0 0 0 0,-1 0 0 0 0,0 0 0 0 0,1 0-18 0 0,1 2 48 0 0,0 1 0 0 0,0-1 0 0 0,-1 0 0 0 0,1 1 0 0 0,-1 0 0 0 0,0-1 0 0 0,0 1 0 0 0,0 2-48 0 0,11 35 379 0 0,-10-18-176 0 0,-1 34 129 0 0,-5-1-95 0 0,-3-14-110 0 0,-4-1-36 0 0,3-15-37 0 0,-1-1 1 0 0,-4 6-55 0 0,-1-1 12 0 0,-1 6 67 0 0,-2-1 0 0 0,-3 2-79 0 0,5-3 46 0 0,9-22-32 0 0,-1 1-35 0 0,5-11-625 0 0,1-1 115 0 0,1 0 102 0 0,1-1 93 0 0,-1 0 82 0 0,2 0 71 0 0,-1-1 60 0 0,1 1 50 0 0,2-2 32 0 0,5-2 85 0 0,-8 3-66 0 0,-1 0-49 0 0,13-7 11 0 0,0 0-35 0 0,14-9-182 0 0,4-1-137 0 0,42-27-668 0 0,-51 30 799 0 0,-1 0 57 0 0,-8 6-25 0 0,7-5-153 0 0,-7 4 57 0 0,-3 2-23 0 0,0-1-93 0 0,-1 1-12 0 0,-1 1-92 0 0,0-2-106 0 0,0 1-117 0 0,-5 4 342 0 0,0-1-42 0 0,1 0-136 0 0,2-4-358 0 0</inkml:trace>
  <inkml:trace contextRef="#ctx0" brushRef="#br0" timeOffset="15563.08">1883 6079 7801 0 0,'0'0'674'0'0,"0"0"-256"0"0,0 0-106 0 0,0 0-45 0 0,0 0-53 0 0,0 0-46 0 0,0 0-13 0 0,0 0 17 0 0,0 0 179 0 0,0 0-102 0 0,0 0-86 0 0,-9 21 57 0 0,-28 73-57 0 0,33-84-156 0 0,1 1 0 0 0,0-1 0 0 0,1 1 1 0 0,-1 8-8 0 0,2 4-25 0 0,3-2-33 0 0,-1-5-5 0 0,0-7 12 0 0,0 0 0 0 0,1-1 0 0 0,0 1-1 0 0,2 3 52 0 0,-1-2-75 0 0,1-1-1 0 0,0 0 1 0 0,0 0 0 0 0,1-1-1 0 0,0 1 1 0 0,5 4 75 0 0,-6-7-54 0 0,1 0 1 0 0,0-1-1 0 0,1 1 0 0 0,-1-1 1 0 0,1-1-1 0 0,0 1 1 0 0,0-1-1 0 0,0 0 0 0 0,1 0 54 0 0,-2-2-32 0 0,0 1 0 0 0,0-1-1 0 0,0-1 1 0 0,1 1 0 0 0,-1-1-1 0 0,0 0 1 0 0,1 0 0 0 0,-1 0 32 0 0,34-2-114 0 0,-34 0 105 0 0,1 0 1 0 0,0 0 0 0 0,-1-1-1 0 0,0 0 1 0 0,3-1 8 0 0,-3 1 4 0 0,-1-1-1 0 0,1 1 1 0 0,-1-1-1 0 0,1 0 1 0 0,3-4-4 0 0,-4 3 13 0 0,1 0 1 0 0,-1-1-1 0 0,0 0 0 0 0,0 0 0 0 0,1-2-13 0 0,15-28 134 0 0,-5-3-39 0 0,-10 20-60 0 0,-1 0 0 0 0,0 0 0 0 0,0-7-35 0 0,-1-16 41 0 0,-1 0 0 0 0,-4-40-41 0 0,1 65-2 0 0,-1 0 0 0 0,-1 1 0 0 0,0-1 2 0 0,0 2-8 0 0,-1 1-1 0 0,0 0 1 0 0,-1 0 0 0 0,-1 0-1 0 0,0 1 1 0 0,0 0 0 0 0,-2 0-1 0 0,1 0 1 0 0,-8-8 8 0 0,-2 5 9 0 0,-1 5-46 0 0,-2 5-43 0 0,1 4-39 0 0,14 2 70 0 0,0-1 1 0 0,1 1 0 0 0,-1 0-1 0 0,0 1 1 0 0,1-1 0 0 0,0 1-1 0 0,-4 1 49 0 0,3 0-74 0 0,0 0 0 0 0,1 0-1 0 0,-1 0 1 0 0,1 1-1 0 0,-1-1 1 0 0,-1 3 74 0 0,-13 15-372 0 0,1 1-67 0 0,1 1-63 0 0,1 0-57 0 0,1 2-51 0 0,0-1-46 0 0,2 0-40 0 0,0-1-36 0 0,3-4-58 0 0,-2 7-501 0 0</inkml:trace>
  <inkml:trace contextRef="#ctx0" brushRef="#br0" timeOffset="17346.055">680 7339 168 0 0,'0'0'442'0'0,"0"0"-143"0"0,0 0 53 0 0,0 0 40 0 0,0 0 1307 0 0,0 0-955 0 0,0 0-120 0 0,0 0-117 0 0,0 0-95 0 0,0 0-69 0 0,0 0-54 0 0,0 0 193 0 0,0 0-13 0 0,0 0 38 0 0,0 0-49 0 0,0 0-7 0 0,0 0-4 0 0,0 0-8 0 0,0 0-95 0 0,0 0-69 0 0,0 0-8 0 0,0 0-7 0 0,0 0-4 0 0,0 0-11 0 0,0 0-57 0 0,0 0-83 0 0,0 1-59 0 0,0 3-16 0 0,-1-1 18 0 0,-10 52 73 0 0,3 2-42 0 0,-2 57-20 0 0,8-21-77 0 0,3 46-55 0 0,1-24 27 0 0,-2-100 4 0 0,0 16-5 0 0,1-12-27 0 0,2-3-58 0 0,3 0-94 0 0,-5-13 54 0 0,1 1-48 0 0,1-2-42 0 0,-1 0-38 0 0,1 0-104 0 0,1 0-40 0 0,1-2-280 0 0,0-1-46 0 0,7-4-798 0 0,-5 0 587 0 0,-1-1 258 0 0,-4 2 405 0 0,1 1 37 0 0,4-10-663 0 0,4-11-574 0 0</inkml:trace>
  <inkml:trace contextRef="#ctx0" brushRef="#br0" timeOffset="17765.266">1163 7472 1800 0 0,'0'0'1165'0'0,"0"0"-634"0"0,0 0 1334 0 0,0 0-1094 0 0,0 0-344 0 0,0 0-36 0 0,0 0-41 0 0,0 0-39 0 0,0 0 206 0 0,0 0-206 0 0,0 0-54 0 0,0 0 149 0 0,0 0 39 0 0,0 1-50 0 0,0-1-47 0 0,-1 1-43 0 0,1-1-41 0 0,0 1-36 0 0,-1 1 131 0 0,0 0-126 0 0,-1 1-65 0 0,1-1-32 0 0,-2 4 123 0 0,2-5-135 0 0,-2 8-129 0 0,0 1-59 0 0,-3 29-307 0 0,5-23 262 0 0,0-8 94 0 0,0 20-62 0 0,1 38-9 0 0,1-43 7 0 0,7 11-145 0 0,-6-28 176 0 0,1 1 0 0 0,0-1 1 0 0,0 0-1 0 0,0 0 0 0 0,1-1 1 0 0,4 6 47 0 0,-5-7-36 0 0,0-1 1 0 0,0 1-1 0 0,1-1 1 0 0,0 0-1 0 0,-1 0 1 0 0,1 0-1 0 0,0 0 1 0 0,1-1-1 0 0,3 2 36 0 0,-5-2-35 0 0,1-1-1 0 0,-1 0 1 0 0,1 0-1 0 0,-1 0 1 0 0,1-1 0 0 0,0 1-1 0 0,-1-1 1 0 0,3 0 35 0 0,19-2-137 0 0,-3-3 73 0 0,-17 2 61 0 0,0 1 0 0 0,0-1 0 0 0,-1 1 1 0 0,1-1-1 0 0,0-1 0 0 0,-1 1 0 0 0,0-1 0 0 0,0 1 0 0 0,0-1 0 0 0,0 0 0 0 0,2-5 3 0 0,11-14-26 0 0,-2 0-54 0 0,-2-1-45 0 0,-2-1-38 0 0,6-21-202 0 0,-12 28 166 0 0,-2 1 1 0 0,1-1 0 0 0,-2 0 0 0 0,-1 0 0 0 0,0-8 198 0 0,-1 13-57 0 0,1 3 13 0 0,-2-1 1 0 0,1 0-1 0 0,-1 1 1 0 0,-1-1-1 0 0,0-1 44 0 0,-8-14-135 0 0,2 14 129 0 0,1 2-45 0 0,-10-10-160 0 0,-2 5-95 0 0,13 11 189 0 0,0 1 0 0 0,0 0 0 0 0,0 0 0 0 0,0 0 0 0 0,-1 1 0 0 0,1 0 0 0 0,-2 0 117 0 0,-9-2-210 0 0,-1 3 51 0 0,-4 1 59 0 0,11 1 96 0 0,0 0 35 0 0,-9 5-128 0 0,2 4-97 0 0,2 4-80 0 0,2 2-65 0 0,-4 14-297 0 0,16-24 462 0 0,-1 0 0 0 0,1 0 1 0 0,0 0-1 0 0,1 0 0 0 0,0 1 0 0 0,-1 3 174 0 0,1 3-371 0 0,1-6 123 0 0,0 0-53 0 0,-2 2-281 0 0,0 3-448 0 0</inkml:trace>
  <inkml:trace contextRef="#ctx0" brushRef="#br0" timeOffset="18245.99">1853 7189 4072 0 0,'0'0'1509'0'0,"0"0"-593"0"0,0 0-238 0 0,0 0-110 0 0,0 0-127 0 0,0 0-114 0 0,0 0-48 0 0,0 0-3 0 0,0 0 8 0 0,0 0-50 0 0,0 0 208 0 0,0 0 98 0 0,0 0-2 0 0,-2 3-304 0 0,-16 13-51 0 0,-21 22-69 0 0,-2 3-51 0 0,37-38-54 0 0,0 1 0 0 0,1 0 0 0 0,0 0-1 0 0,-1 1 1 0 0,1-1 0 0 0,1 1-1 0 0,-3 4-8 0 0,3 3-3 0 0,3-1-35 0 0,0 3-52 0 0,-1-5-2 0 0,-1-5 45 0 0,1-1-1 0 0,0 0 1 0 0,0 0 0 0 0,0 0 0 0 0,1 0-1 0 0,-1 1 1 0 0,1-1 0 0 0,-1 0 0 0 0,1 0 0 0 0,0 0-1 0 0,0 0 1 0 0,1 0 0 0 0,-1 0 0 0 0,1 0 0 0 0,0 1 47 0 0,11 11-198 0 0,1 0 35 0 0,16 12-74 0 0,2-1 97 0 0,3-1 71 0 0,-7-4 54 0 0,0 1 1 0 0,8 9 14 0 0,-26-21 22 0 0,0 2 0 0 0,0-1 0 0 0,-1 1 0 0 0,6 10-22 0 0,-2 3 65 0 0,-2 0 37 0 0,-5-3 21 0 0,-1 1 41 0 0,-2 1 50 0 0,-2 1 56 0 0,-1-14-105 0 0,0 18 316 0 0,-1-27-420 0 0,1 1 0 0 0,-1 0 1 0 0,0-1-1 0 0,0 1 1 0 0,0 0-1 0 0,0-1 1 0 0,0 1-1 0 0,0-1 0 0 0,-1 2-61 0 0,-10 11 378 0 0,-1-1-47 0 0,-1-1-55 0 0,-1-2-62 0 0,-2-3-70 0 0,-1-3-78 0 0,-1-2-85 0 0,-2-4-92 0 0,5-5-185 0 0,2-5 62 0 0,12 7 182 0 0,-1 0 0 0 0,1 0 1 0 0,0 1-1 0 0,0-2 0 0 0,0 1 0 0 0,0 0 0 0 0,0-3 52 0 0,-6-23-254 0 0,5 10 52 0 0,1 4-1 0 0,1 2-45 0 0,1 11 187 0 0,-2-34-208 0 0,3 1 58 0 0,6-19-19 0 0,4 0 67 0 0,20-53-112 0 0,-6 38 6 0 0,-16 43 125 0 0,3-5-69 0 0,22-41-185 0 0,-21 48 191 0 0,-1-1-82 0 0,1 1-115 0 0,-10 19 132 0 0,2-9-226 0 0,-3 10 254 0 0,-1 2 27 0 0,0 0-55 0 0,0 0-64 0 0,1-1-77 0 0,-1 1-88 0 0,0 0-100 0 0,1 0-110 0 0,-1 0-122 0 0,0 2 353 0 0,0 0-33 0 0,1 0-1142 0 0</inkml:trace>
  <inkml:trace contextRef="#ctx0" brushRef="#br0" timeOffset="19712.661">744 8691 444 0 0,'0'0'516'0'0,"0"0"27"0"0,0 0 732 0 0,0 0-805 0 0,0 0 180 0 0,0 0 380 0 0,0 0-567 0 0,0 0-43 0 0,0 0 311 0 0,0 0-48 0 0,0 0-68 0 0,0 0-367 0 0,0 0-37 0 0,0 0 79 0 0,0 0-33 0 0,1 1 161 0 0,-1 0-112 0 0,1 0-95 0 0,0 0-66 0 0,0 1-74 0 0,0 0-49 0 0,1 4-29 0 0,-1-3 59 0 0,0 0 33 0 0,-1-1 57 0 0,3 14 272 0 0,-1 0-81 0 0,1 0-69 0 0,0 0-58 0 0,2 13 60 0 0,5 41 150 0 0,0 98 42 0 0,-9-96-306 0 0,-1-32-105 0 0,0 1-39 0 0,0-1-45 0 0,0 0-54 0 0,-1-8-22 0 0,1-1-42 0 0,0 0-45 0 0,0 0-49 0 0,0-28-724 0 0,2-3 71 0 0,1-2 81 0 0,1 0 87 0 0,-1-1 95 0 0,0-1 101 0 0,0 1 110 0 0,-2 1 115 0 0,8-19-1517 0 0,-6 12 1011 0 0,0-3-510 0 0</inkml:trace>
  <inkml:trace contextRef="#ctx0" brushRef="#br0" timeOffset="20129.842">1380 8553 4144 0 0,'0'0'1293'0'0,"0"0"-905"0"0,0 0-37 0 0,0 0 26 0 0,0 0-65 0 0,0 0-55 0 0,0 0-48 0 0,0 0 96 0 0,0 0-103 0 0,0 0 117 0 0,0 0-104 0 0,0 0 52 0 0,0 0 359 0 0,0 0-335 0 0,0 0-43 0 0,0 0-51 0 0,0 0-47 0 0,0 0 49 0 0,0 26-47 0 0,0 82 11 0 0,0-79-77 0 0,0 30 87 0 0,0-10-48 0 0,2-4-47 0 0,0 4-47 0 0,-1-11 2 0 0,0-18 10 0 0,0-1 1 0 0,2 10-44 0 0,-2-18-26 0 0,1 7 47 0 0,1 5-27 0 0,-2-15-37 0 0,0-1-34 0 0,1-1-19 0 0,0 0-33 0 0,0-1-37 0 0,0 1-43 0 0,-1-5 196 0 0,0 0-41 0 0,0 0-40 0 0,0 0-38 0 0,1 1-232 0 0,1 0-119 0 0,-1-1-57 0 0,1 0-71 0 0,2 0-530 0 0,7 0-1689 0 0,-8-1 2028 0 0,-1-1 79 0 0,1 0-343 0 0,2-2-628 0 0</inkml:trace>
  <inkml:trace contextRef="#ctx0" brushRef="#br0" timeOffset="20682.228">1957 8595 5813 0 0,'-10'0'619'0'0,"0"0"-41"0"0,1 2-45 0 0,0-1-43 0 0,0 1-45 0 0,1 1-46 0 0,0 0-46 0 0,0 0-47 0 0,1 2-47 0 0,1 0-49 0 0,0 0-49 0 0,0 2-50 0 0,1 0-50 0 0,0 1-52 0 0,1 0-51 0 0,0 2-53 0 0,-4 24 102 0 0,4 4-96 0 0,4-31 42 0 0,0 0 1 0 0,1-1 0 0 0,-1 1-1 0 0,3 4 47 0 0,-3-8-35 0 0,1 1 0 0 0,1-1 0 0 0,-1 1 0 0 0,0-1 0 0 0,1 1 0 0 0,0-1 0 0 0,0 0 0 0 0,1 1 35 0 0,18 21-217 0 0,2-1 42 0 0,1-2 39 0 0,2 0 38 0 0,0 1 35 0 0,-1 0 38 0 0,-1 2 37 0 0,-2 1 34 0 0,-11-11-12 0 0,18 24-41 0 0,-18-21 36 0 0,-4-2 42 0 0,-1 0 62 0 0,-2 1 80 0 0,-3 0 98 0 0,-1-12-220 0 0,1 3 157 0 0,-2-1 1 0 0,1 1-1 0 0,-1 0 1 0 0,0 0-1 0 0,-1 3-248 0 0,-5 5 319 0 0,3-8-207 0 0,-2 1-41 0 0,-26 26 506 0 0,20-25-429 0 0,0-3-64 0 0,7-6-490 0 0,1-3 105 0 0,0-3 80 0 0,0-1 60 0 0,-6-16-170 0 0,7 13 154 0 0,2 4 36 0 0,-11-34-367 0 0,2-1 101 0 0,3 0 87 0 0,2-1 72 0 0,3 0 62 0 0,2 0 44 0 0,1 7 21 0 0,2 1 0 0 0,1-1 0 0 0,2 1 0 0 0,7-21 121 0 0,4-1-223 0 0,4 3-104 0 0,-7 24 228 0 0,-1 1 48 0 0,37-61 31 0 0,-29 51-20 0 0,-21 37 38 0 0,4-7-45 0 0,8-9 65 0 0,-6 10-61 0 0,0 2-83 0 0,-3 2 19 0 0,1 0-34 0 0,-4 2 2 0 0,0 0-37 0 0,0-1-252 0 0,0 2-57 0 0,0-1 103 0 0,0 1 90 0 0,0-1 75 0 0,0 0 47 0 0,0 1 58 0 0,0 0-88 0 0,0-1 73 0 0,0 0 6 0 0,0 1-47 0 0,0 0-456 0 0,0 0-396 0 0</inkml:trace>
  <inkml:trace contextRef="#ctx0" brushRef="#br0" timeOffset="22446.157">1577 10113 1760 0 0,'0'0'1129'0'0,"0"0"773"0"0,0 0-1288 0 0,0 0-84 0 0,0 0-78 0 0,0 0 113 0 0,0 0-91 0 0,0 0 215 0 0,0 0-96 0 0,0 0-80 0 0,0 0-74 0 0,0 0-65 0 0,0 0-44 0 0,0 0 280 0 0,0 0 8 0 0,0 0-24 0 0,0 0-374 0 0,0 0-80 0 0,-8-2-11 0 0,-26-6 123 0 0,18 9-190 0 0,0 5-77 0 0,11-3 4 0 0,-15 9-154 0 0,1 2 46 0 0,-16 21-10 0 0,9-4 99 0 0,-7 15 38 0 0,7-3-40 0 0,21-33-10 0 0,1 0-39 0 0,0 1-69 0 0,1 1-79 0 0,1 0-95 0 0,2 0-112 0 0,1-5 61 0 0,3-1 110 0 0,1 0 90 0 0,1-1 67 0 0,3 0 39 0 0,13 6-34 0 0,-14-8-4 0 0,15 7-118 0 0,0 0 62 0 0,-1-1 60 0 0,-1 1 35 0 0,21 11 11 0 0,-33-16 56 0 0,0 1 1 0 0,-1 0 0 0 0,1 0-1 0 0,-1 1 1 0 0,0 0 0 0 0,-1 0 0 0 0,6 7 0 0 0,7 12-20 0 0,-2 0 62 0 0,0 1 53 0 0,-3 1 46 0 0,4 20 158 0 0,-15-38-206 0 0,-2 1-1 0 0,1 0 1 0 0,-2 0 0 0 0,1 1 0 0 0,-2-1 0 0 0,1 0-93 0 0,-2 1 218 0 0,0 0 39 0 0,0-7-123 0 0,0-1 0 0 0,0 1 0 0 0,0 0 0 0 0,0-1 0 0 0,-1 1 0 0 0,0-1 0 0 0,0 0 0 0 0,0 0 0 0 0,-1 1 0 0 0,0-1-134 0 0,-7 8 330 0 0,-4 0-102 0 0,0-4 69 0 0,1-3-80 0 0,0-4-73 0 0,1-2-64 0 0,1-3-57 0 0,0-2-50 0 0,1-2-41 0 0,1-2-35 0 0,-4-9-124 0 0,7 9 23 0 0,1 0 0 0 0,0-1-1 0 0,-2-9 205 0 0,2 5-157 0 0,1 1 37 0 0,0-7-126 0 0,0 0 47 0 0,1 0 40 0 0,1 0 33 0 0,0-20-47 0 0,2 16 39 0 0,2 0-1 0 0,3-19 135 0 0,0 16-116 0 0,1 0-47 0 0,3-5-117 0 0,-3 16 96 0 0,0 1-34 0 0,1-2-57 0 0,0 1-49 0 0,1 0-52 0 0,1 0-57 0 0,0 1-62 0 0,0-1-66 0 0,1 1-72 0 0,1 0-75 0 0,-5 7 162 0 0,-2 3 175 0 0,-2 3 84 0 0,0-1 9 0 0,1 1-44 0 0,-1 0 13 0 0,0-1-43 0 0,0 1-48 0 0,0-1-53 0 0,1 0-43 0 0,0-1-43 0 0,0-1-147 0 0,2-4-388 0 0</inkml:trace>
  <inkml:trace contextRef="#ctx0" brushRef="#br0" timeOffset="22830.95">1917 10140 6653 0 0,'0'0'707'0'0,"0"0"-265"0"0,0 0-107 0 0,0 0-41 0 0,0 0 5 0 0,0 0-72 0 0,0 0-61 0 0,0 0-53 0 0,0 0-18 0 0,0 0-47 0 0,0 0 67 0 0,-6 19 56 0 0,-17 64 119 0 0,18-53-91 0 0,2-6-46 0 0,3-4-46 0 0,1-1-44 0 0,1 11-46 0 0,-2-17-29 0 0,0 23 8 0 0,0-10 30 0 0,2 0 0 0 0,2 10-26 0 0,3-6-6 0 0,2-1-35 0 0,5-1-50 0 0,4-3-64 0 0,-1-10-154 0 0,1-7 91 0 0,0-8 74 0 0,-1-4 59 0 0,3-8 36 0 0,-14 7 44 0 0,-1 1-1 0 0,0-1 0 0 0,0-1 0 0 0,0 1 1 0 0,-1 0-1 0 0,0-1 0 0 0,1-1 6 0 0,27-50-114 0 0,-18 28 112 0 0,-1-1 0 0 0,0-5 2 0 0,-5 11 11 0 0,-2-1 1 0 0,0 1-1 0 0,-1-2-11 0 0,-2 8-24 0 0,-2 0 1 0 0,0-11 23 0 0,-2 8 5 0 0,-3 0 38 0 0,3 17-17 0 0,-1-1 0 0 0,1 1 1 0 0,-1-1-1 0 0,0 1 0 0 0,-1-1 0 0 0,1 1 1 0 0,-1 0-27 0 0,1 1 35 0 0,-1 0 1 0 0,1 0 0 0 0,-1 0 0 0 0,0 0 0 0 0,0 1 0 0 0,0-1 0 0 0,0 1-1 0 0,-3-2-35 0 0,2 2 45 0 0,0 0 0 0 0,0 0 0 0 0,-1 0-1 0 0,1 1 1 0 0,-1-1 0 0 0,1 1 0 0 0,-1 0 0 0 0,0 0-45 0 0,-4 0 38 0 0,0 1-1 0 0,1-1 1 0 0,-1 1 0 0 0,0 1 0 0 0,1 0 0 0 0,-1 0 0 0 0,-4 2-38 0 0,-18 6 85 0 0,0 7-48 0 0,2 4-89 0 0,7 0-82 0 0,3 3-100 0 0,3 1-118 0 0,9-10 127 0 0,1-1-36 0 0,3-6 44 0 0,1 0-35 0 0,0 0-42 0 0,1 0-48 0 0,0-1-55 0 0,0 1-60 0 0,0 0-66 0 0,1 0-74 0 0,0 2-315 0 0,0 4-564 0 0</inkml:trace>
  <inkml:trace contextRef="#ctx0" brushRef="#br0" timeOffset="24245.914">1562 11430 848 0 0,'0'0'683'0'0,"0"0"-329"0"0,0 0 1498 0 0,0 0-1242 0 0,0 0-63 0 0,0 0-62 0 0,0 0-65 0 0,0 0-64 0 0,0 0-57 0 0,0 0-50 0 0,0 0-42 0 0,0 0 110 0 0,0 0-90 0 0,0 1 301 0 0,0-1-61 0 0,0 0-59 0 0,0 0-54 0 0,0 1-51 0 0,0-1-47 0 0,0 1-45 0 0,0-1-39 0 0,0 1 7 0 0,0 0-61 0 0,0 1-53 0 0,0-1-43 0 0,0 1-40 0 0,0 3-145 0 0,0-3 130 0 0,0-1 68 0 0,0 1 87 0 0,0 132 1016 0 0,0-90-789 0 0,0 1-40 0 0,0-7-94 0 0,0-1-49 0 0,0 0-56 0 0,0 1-65 0 0,0-7-65 0 0,0 0-57 0 0,0 0-62 0 0,0 0-67 0 0,0 0-73 0 0,0 1-78 0 0,0-2-82 0 0,0 1-88 0 0,0-30 102 0 0,0-1 43 0 0,1 0 42 0 0,-1 0 38 0 0,0 0 36 0 0,0 0 32 0 0,1 0-145 0 0,0-1 70 0 0,0 1 94 0 0,1-1 66 0 0,0 0-127 0 0,-1 0 35 0 0,0 1 28 0 0,-1 0-73 0 0,6-8-1259 0 0,-3 1 456 0 0,0 1 19 0 0,0-4-612 0 0,-3 8 1445 0 0</inkml:trace>
  <inkml:trace contextRef="#ctx0" brushRef="#br0" timeOffset="24780.048">2055 11341 5977 0 0,'-5'0'741'0'0,"1"0"-87"0"0,-1 1-83 0 0,0-1-76 0 0,0 1-69 0 0,0 0-63 0 0,1 0-57 0 0,-1 1-50 0 0,-4 1 98 0 0,1 0-106 0 0,0 1-71 0 0,-8 9 177 0 0,11-9-211 0 0,1 1 39 0 0,-10 13-54 0 0,0 0-78 0 0,3 1-62 0 0,0 3-48 0 0,3-3 25 0 0,-8 28 84 0 0,12-30-62 0 0,2 0-54 0 0,1 1-77 0 0,3-1-101 0 0,2-9 10 0 0,1-1 45 0 0,12 4-94 0 0,23 0-187 0 0,-37-11 403 0 0,11 3-49 0 0,0-2 35 0 0,13 1-2 0 0,-14-2 78 0 0,-1 1 1 0 0,1 1-1 0 0,0 0 0 0 0,9 3 6 0 0,6 5-46 0 0,-1 3 74 0 0,2 8 84 0 0,-24-17-74 0 0,-1 0 0 0 0,1 0 1 0 0,-1 1-1 0 0,0 0 0 0 0,-1 0 0 0 0,1 0 1 0 0,1 4-39 0 0,9 20 234 0 0,-7-12-8 0 0,-4 0 48 0 0,-2 2 108 0 0,-1-17-345 0 0,-3 28 540 0 0,0-20-410 0 0,-2 0-36 0 0,-14 18 229 0 0,-1-2-86 0 0,-3-1-73 0 0,-2-3-63 0 0,12-12-35 0 0,-8 6 31 0 0,7-6 28 0 0,2-3 81 0 0,6-3-70 0 0,-1-1 42 0 0,4-2-136 0 0,1-2-48 0 0,-2-4-73 0 0,2-6-177 0 0,2 10 202 0 0,-2-22-386 0 0,1-1 61 0 0,1-1 56 0 0,0 0 53 0 0,1 0 49 0 0,1 0 45 0 0,1 1 42 0 0,0 0 37 0 0,5-27-127 0 0,3 1 1 0 0,2 1-1 0 0,16-39 187 0 0,-7 30-178 0 0,1 0-32 0 0,1 1-43 0 0,1 1-51 0 0,-19 42 205 0 0,2-6 59 0 0,-3 7 4 0 0,-2 4-22 0 0,0 3-23 0 0,0-1-38 0 0,-1 2-16 0 0,1-1-37 0 0,0 1-43 0 0,0 0-46 0 0,-3 5 65 0 0,0 0 54 0 0,0 0 47 0 0,0-1 43 0 0,0 1 36 0 0,0 0 38 0 0,1-1 73 0 0,-1 0 216 0 0,0 1-250 0 0,0 0-40 0 0,0 0-50 0 0,0-1-55 0 0,0 1-65 0 0,0 0-75 0 0,0 0-49 0 0,0 0-75 0 0,0 0-84 0 0,0 0-90 0 0,0 0-98 0 0,0 0-106 0 0,0 0-112 0 0,-1 0-120 0 0,1 1 431 0 0,-1 0-63 0 0,0 1-383 0 0,0 0-72 0 0,0 0 270 0 0</inkml:trace>
  <inkml:trace contextRef="#ctx0" brushRef="#br0" timeOffset="29479.896">404 126 760 0 0,'0'0'546'0'0,"0"0"482"0"0,0 0-381 0 0,0 0-90 0 0,0 0-64 0 0,0 0-53 0 0,0 0 319 0 0,0 0-56 0 0,0 0-67 0 0,0 0-47 0 0,0 0-72 0 0,0 0-61 0 0,4-4-58 0 0,3-2-278 0 0,3-3 9 0 0,-6 5-44 0 0,0-2 41 0 0,-4 6 516 0 0,-1 0-83 0 0,1 0-78 0 0,-1 1-74 0 0,0-1-67 0 0,-1 1-63 0 0,1-1-58 0 0,-1 1-52 0 0,0 0-37 0 0,-1-1-51 0 0,1 1-46 0 0,-1 0-37 0 0,-2 1-86 0 0,-8 3-274 0 0,10-4 290 0 0,0 1 53 0 0,0-1 90 0 0,2-1 15 0 0,-1 1 37 0 0,-35 15-27 0 0,26-10-29 0 0,-1-1 1 0 0,0 0-1 0 0,0-1 1 0 0,-1 0-1 0 0,-10 1-65 0 0,-13 0 50 0 0,-22 0 157 0 0,33-4-143 0 0,-6 0-61 0 0,14-1-50 0 0,0 0-43 0 0,-1 0-49 0 0,0 0-58 0 0,18 1-97 0 0,0 0 64 0 0,0 1 56 0 0,0 0 49 0 0,0 1 27 0 0,0 1 45 0 0,0 6 21 0 0,0-7-20 0 0,-1 89 186 0 0,-1 46-53 0 0,0 1-6 0 0,2-46 50 0 0,-2-38 4 0 0,-1-1-74 0 0,-2 54 7 0 0,2 32-3 0 0,1-3-24 0 0,2-27 45 0 0,0 54-48 0 0,-3-114-17 0 0,1-1 30 0 0,-8 68 35 0 0,0-8-103 0 0,10 5 22 0 0,0 153-56 0 0,0-185 76 0 0,0 0 41 0 0,2-42-109 0 0,1 0 37 0 0,2 43 54 0 0,-4-56-81 0 0,2 0-1 0 0,3 15 40 0 0,-2-15-21 0 0,-1 0 1 0 0,0 14 20 0 0,-2-1 13 0 0,3 21 54 0 0,0 1-8 0 0,-3-21-64 0 0,-1 71-23 0 0,0-1 70 0 0,5 48-38 0 0,4 1 10 0 0,-4-79 52 0 0,-1-39-74 0 0,-3 0-42 0 0,1-1 39 0 0,4 1 44 0 0,4 9-33 0 0,-5-24-26 0 0,0 0-38 0 0,2 13 47 0 0,2 20 60 0 0,0-4 1 0 0,1 32 77 0 0,-9-75-110 0 0,1 0-1 0 0,-2 0 0 0 0,0 12-10 0 0,0-12 15 0 0,0 0 0 0 0,0 1-1 0 0,3 11-14 0 0,10 64-7 0 0,-8-50 13 0 0,1-1-1 0 0,4 9-5 0 0,11 51 17 0 0,-8-33 50 0 0,-11-51-59 0 0,-1 6 62 0 0,2 11 41 0 0,-1-20-45 0 0,0 1-1 0 0,-1-1 1 0 0,-1 9-66 0 0,1 7 81 0 0,3 0-55 0 0,0-3-37 0 0,-4 12 62 0 0,1 3 19 0 0,4-14-55 0 0,0 0 87 0 0,-4 12-10 0 0,2 7 53 0 0,-1-18-44 0 0,0 0 0 0 0,-2 1 0 0 0,-2 7-101 0 0,1 18 149 0 0,1-14 17 0 0,0-1-37 0 0,0 37 39 0 0,0-8-91 0 0,0 91 10 0 0,1-124-73 0 0,7 45-62 0 0,-4-54 69 0 0,1-1 42 0 0,-2 5 36 0 0,-3 0-73 0 0,0-18-25 0 0,0 1 0 0 0,0-1 0 0 0,1 1 0 0 0,1 4-1 0 0,1 4 23 0 0,-1-1-1 0 0,-1 1 0 0 0,0-1 0 0 0,-2 7-22 0 0,0-5 48 0 0,1-1 0 0 0,1 0-1 0 0,3 18-47 0 0,0-4 106 0 0,-3 1-64 0 0,0-19-20 0 0,-1 1 0 0 0,4 15-22 0 0,0 1 5 0 0,-1 17 59 0 0,-1 5-9 0 0,2-5 27 0 0,-1 1 40 0 0,-2 115 373 0 0,-2-94-336 0 0,0-7-95 0 0,1-1-106 0 0,0 7 101 0 0,0 95-51 0 0,0-106 47 0 0,-10 65 63 0 0,8-62-90 0 0,-1 0 75 0 0,-2 139-15 0 0,5-84-22 0 0,0 211 418 0 0,0-257-415 0 0,0-1-42 0 0,0-27-5 0 0,-2 22 85 0 0,0 0-13 0 0,1-22-94 0 0,1-5-44 0 0,1 75 129 0 0,-1-85-86 0 0,2 2-41 0 0,-1 0-58 0 0,1 14 86 0 0,2 25 59 0 0,7 38-137 0 0,-8-60 97 0 0,-1-6 24 0 0,2 28-33 0 0,-1-44 18 0 0,-1 0-38 0 0,2 14-67 0 0,7 19-92 0 0,-2-7 128 0 0,1 2 61 0 0,5 3-17 0 0,-2 10-70 0 0,-2 2 81 0 0,0 14 18 0 0,-2 17-51 0 0,-7-66-24 0 0,0 0-42 0 0,0 57 55 0 0,1 14-44 0 0,2-12 79 0 0,-3 46-127 0 0,-1-9 17 0 0,3-42 118 0 0,-2-39-85 0 0,-1 0 57 0 0,1 8 50 0 0,1-1 42 0 0,0-2 5 0 0,-4 21-68 0 0,1-9-2 0 0,1-32-39 0 0,1-1-37 0 0,3 74 55 0 0,-3-71 10 0 0,-2 16 70 0 0,1 2 1 0 0,1-17-76 0 0,-1-24-61 0 0,-1 0 33 0 0,1 13 27 0 0,2 28 86 0 0,0-6-62 0 0,-4 65 73 0 0,0-39-80 0 0,1-25-131 0 0,0 0 83 0 0,0 111 119 0 0,0-91-105 0 0,0-27-53 0 0,0-1-70 0 0,1-13 219 0 0,3 14-32 0 0,-1 1-4 0 0,-2-14 27 0 0,1-4-83 0 0,1 0 52 0 0,2 24 96 0 0,-5-7-33 0 0,-1 17-17 0 0,1-46-61 0 0,1 1 1 0 0,1 0 0 0 0,1 4-6 0 0,0 2 22 0 0,-3 1-95 0 0,2 12-105 0 0,3-13 125 0 0,-4-17 49 0 0,0 1-1 0 0,0-1 0 0 0,-1 0 0 0 0,1 1 0 0 0,-1-1 0 0 0,1 0 0 0 0,-1 1 0 0 0,0 1 5 0 0,0 5 33 0 0,0-5 7 0 0,0-3-35 0 0,0 0 50 0 0,1 1-66 0 0,-1 0-42 0 0,4 5-255 0 0,2-7 53 0 0,0 0 50 0 0,0 1 45 0 0,-1 0 41 0 0,2 1 21 0 0,0 0 41 0 0,1 1 33 0 0,4 1 46 0 0,11 4 44 0 0,-15-6-76 0 0,0 0-35 0 0,59 10 139 0 0,1-5-94 0 0,1-2-73 0 0,1-2-50 0 0,-42-2 88 0 0,-1 0-112 0 0,1 0-105 0 0,-1 1-97 0 0,0 2-90 0 0,-23-3 196 0 0,-1 0 73 0 0,8-1-167 0 0,-6 1 119 0 0,-2-1 61 0 0,-1 0-44 0 0,1 1-152 0 0,0-1-116 0 0,0 1-26 0 0,-1-1-109 0 0,1 1-120 0 0,-2 0 312 0 0,0-1-34 0 0,0 1-195 0 0,-1-1-88 0 0,0 0 322 0 0,0 0-33 0 0,0 0-36 0 0,0 0-41 0 0,0 0-396 0 0,0 0-89 0 0,0 0-288 0 0,0 0-742 0 0</inkml:trace>
  <inkml:trace contextRef="#ctx0" brushRef="#br0" timeOffset="33263.932">2755 292 820 0 0,'-12'-16'525'0'0,"1"0"-118"0"0,1-1-110 0 0,1-1-103 0 0,2-1-94 0 0,0 0-86 0 0,2 0-78 0 0,1 0-69 0 0,0 5 251 0 0,2 8-25 0 0,0 0 36 0 0,1 0 43 0 0,1 0 50 0 0,-1 0 54 0 0,-3 0 9 0 0,2 4-111 0 0,0-2 72 0 0,1 2-22 0 0,1-1 64 0 0,0 0-224 0 0,-1 1 34 0 0,-2-3 169 0 0,2 4-202 0 0,1 1 0 0 0,-1-1 0 0 0,0 0 0 0 0,1 0-1 0 0,-1 0 1 0 0,1 0 0 0 0,0 0 0 0 0,-1 0 0 0 0,1 0 0 0 0,0-1 0 0 0,-1 1 0 0 0,1 0-65 0 0,0-3 227 0 0,-1 2-69 0 0,0 0-36 0 0,-2 0-24 0 0,-1-2 42 0 0,4 2-45 0 0,-1-1 45 0 0,0 1 57 0 0,-5-3 320 0 0,0 4-255 0 0,4 0-178 0 0,0 0-33 0 0,0 0-40 0 0,1 0-47 0 0,-10-7 213 0 0,0 1 88 0 0,4 4-87 0 0,1 0 35 0 0,0 1 42 0 0,-1 0 44 0 0,-2 0 179 0 0,-1 0 100 0 0,0 2 111 0 0,0-1 121 0 0,9 1-696 0 0,1 0-8 0 0,0 0 7 0 0,0 0 1 0 0,0 0 1 0 0,0 0 254 0 0,0-1-79 0 0,-1 0-73 0 0,0 1-62 0 0,-1-1-57 0 0,0 1-46 0 0,-3-1-59 0 0,-11 1-293 0 0,14 0 279 0 0,1 1 46 0 0,-10 0-100 0 0,0 1 39 0 0,0 0 38 0 0,0-1 33 0 0,-10 0 128 0 0,-2 0 104 0 0,23-1-157 0 0,0 0-40 0 0,0 0-19 0 0,0 0 6 0 0,0 0 39 0 0,0 0 76 0 0,0 0 91 0 0,0 0 32 0 0,0 0-21 0 0,0 0-59 0 0,0 0-65 0 0,0 0-100 0 0,0 0-33 0 0,0 0-46 0 0,0 0-34 0 0,0 0-105 0 0,0 0-26 0 0,0 0-40 0 0,0 0-19 0 0,0 0 0 0 0,0 0-9 0 0,0 0-30 0 0,0 0-42 0 0,1 1 3 0 0,0-1 51 0 0,1 0 47 0 0,-1 1 41 0 0,2-1-84 0 0,0 0 112 0 0,0 0 89 0 0,4 1-36 0 0,-4 1 28 0 0,16 4 107 0 0,0 0-1 0 0,0 0 0 0 0,0-2 1 0 0,1-1-1 0 0,0 0 1 0 0,0-1-1 0 0,0-1-23 0 0,67 9 78 0 0,-77-9-50 0 0,12 3-66 0 0,-17-2 68 0 0,-2 1 36 0 0,-1 1 46 0 0,-1 0 54 0 0,-1 18-191 0 0,0-4 80 0 0,1 25 132 0 0,1-30-165 0 0,0-1-40 0 0,2 15 52 0 0,0 0-1 0 0,-2 5-33 0 0,3 21 27 0 0,1-18 22 0 0,11 58 156 0 0,-5 0-1 0 0,0 56-204 0 0,-6 21 148 0 0,-5-1-73 0 0,1-124 121 0 0,1 0-73 0 0,2 43-9 0 0,-3 39 309 0 0,0-64-261 0 0,-1 0-93 0 0,-1-14 65 0 0,0 40 111 0 0,-1-29-115 0 0,0-10-64 0 0,-1-1-52 0 0,0 88 279 0 0,3-48-169 0 0,-3-44-102 0 0,-1 0-36 0 0,-1 19 144 0 0,2 35-68 0 0,-1 19-49 0 0,1-58-16 0 0,2 78 64 0 0,1-47-87 0 0,0-26 69 0 0,1 34-39 0 0,0 68-27 0 0,-2 314 130 0 0,0-378-122 0 0,0 1-39 0 0,2-27 118 0 0,6 19-64 0 0,12 78 10 0 0,-4-48-20 0 0,-8-75 4 0 0,-3-13-16 0 0,-1 0-33 0 0,6 58 35 0 0,7 19 20 0 0,-4-23-5 0 0,-3-30-31 0 0,1-1 62 0 0,-6-36-6 0 0,16 71 0 0 0,-7-31 8 0 0,-1 9-28 0 0,-6-32 5 0 0,2 18 44 0 0,-4-9-18 0 0,14 69-25 0 0,-12-71 51 0 0,1-2 76 0 0,-5-19-31 0 0,1 1-44 0 0,1 10-28 0 0,7 53-16 0 0,-7-46 69 0 0,6 35-65 0 0,2 21 41 0 0,-6-33 49 0 0,0 4-41 0 0,2 10 34 0 0,-7-29 52 0 0,3 7-42 0 0,-1-27-50 0 0,-3-11-61 0 0,0 45 183 0 0,-1-1-46 0 0,2 68 40 0 0,0 133 70 0 0,-3-214-71 0 0,0 0-83 0 0,-2 52-37 0 0,3-70-89 0 0,-1 1 52 0 0,-5 71 171 0 0,3-61-136 0 0,-9 466-53 0 0,13-292 55 0 0,0-93 28 0 0,0-1 52 0 0,-1-80-181 0 0,0 1 37 0 0,0 172 132 0 0,0-152-146 0 0,0 0-85 0 0,2-11 135 0 0,5 27-76 0 0,1-1 7 0 0,-6-26 80 0 0,3 12 12 0 0,-1-35-43 0 0,-3 1-40 0 0,5 27 60 0 0,-1-16-5 0 0,1 22-18 0 0,-1-17 39 0 0,-2 0 77 0 0,-2 14-20 0 0,3 33-74 0 0,0 0 1 0 0,-3-33 75 0 0,-1 0-76 0 0,-9 330 207 0 0,6-321-237 0 0,4 37-140 0 0,0-24 73 0 0,4-38 9 0 0,0-16 31 0 0,5 32 74 0 0,2 1-57 0 0,0-6-77 0 0,17 70 56 0 0,-18-84-20 0 0,26 127 142 0 0,8 89-6 0 0,-39-221-51 0 0,-1 1-46 0 0,8 54-72 0 0,-6-56 76 0 0,9 59-30 0 0,-3-17 45 0 0,-5-43 36 0 0,6 54-41 0 0,-10-60 49 0 0,-2-11-54 0 0,5 38 37 0 0,3-23-96 0 0,-7-26 64 0 0,0-1-1 0 0,0 1 1 0 0,-1 0-1 0 0,0 0 1 0 0,-1 0-1 0 0,0 3 2 0 0,0-1-18 0 0,2 5-61 0 0,1 1 10 0 0,-3-5 71 0 0,5 8-96 0 0,-3-12 79 0 0,-2-1 49 0 0,-1-9-23 0 0,0 0-3 0 0,0 5 29 0 0,0 10-47 0 0,0-11 54 0 0,0-2 51 0 0,-2 5 159 0 0,-4 0-72 0 0,-3 1-58 0 0,1-2-46 0 0,4-2-44 0 0,-35 26 224 0 0,16-16-25 0 0,0 0 0 0 0,-1-2 0 0 0,-8 2-233 0 0,-6 2 223 0 0,-1-2-44 0 0,0-1-65 0 0,0 0-82 0 0,17-6-58 0 0,0 0-37 0 0,-17 6 32 0 0,1-1-37 0 0,-14 4-119 0 0,8-3-84 0 0,23-7 85 0 0,0 0-37 0 0,18-6 112 0 0,-1 1 34 0 0,-3 1-7 0 0,-4 2 19 0 0,3-2-32 0 0,1 0-70 0 0,4-2 41 0 0,0 1-34 0 0,-3-1-195 0 0,4 1 130 0 0,-1-1-36 0 0,1 0-37 0 0,0-1-40 0 0,0 1-44 0 0,0-1-45 0 0,0 1-150 0 0,1-1-76 0 0,0 0-72 0 0,0 0-63 0 0,0-1-500 0 0,1 0-106 0 0,0-1-83 0 0,0-1-60 0 0,0 2 639 0 0,0-8-1889 0 0,0-9-1537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2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 6233 0 0,'0'0'771'0'0,"0"0"-286"0"0,0 0-115 0 0,0 0-42 0 0,0 0 14 0 0,0 0-70 0 0,0 0-57 0 0,0 0-44 0 0,0 0 75 0 0,0 0-91 0 0,0 0 41 0 0,0 0-63 0 0,0 0 47 0 0,0 0 48 0 0,0 0 50 0 0,0 0 387 0 0,0 0-37 0 0,0 0-377 0 0,0 0-48 0 0,0 0-204 0 0,-1 0 53 0 0,1 0 46 0 0,0 0 39 0 0,-2 0 217 0 0,-2 0 629 0 0,3 0-719 0 0,0 0-53 0 0,-1 0-56 0 0,2 0-128 0 0,-1 0-38 0 0,1 0-48 0 0,-1 0-55 0 0,1 0-60 0 0,-1 0-64 0 0,1 0-71 0 0,0 0-76 0 0,0 0-80 0 0,1 0-86 0 0,59 1 790 0 0,2 1-47 0 0,-13 0-77 0 0,1-1-38 0 0,-1-1-43 0 0,-1-2-46 0 0,50-1-49 0 0,-49 3-13 0 0,1 1-42 0 0,-19 3-21 0 0,-29-4 122 0 0,0 1 0 0 0,-1-1 1 0 0,1 1-1 0 0,0-1 0 0 0,-1 1 0 0 0,1 0 0 0 0,-1 0 0 0 0,1-1 0 0 0,-1 1 0 0 0,1 1 15 0 0,-1-1-67 0 0,-1 0 33 0 0,1 7 23 0 0,-2-6-47 0 0,1 1-76 0 0,-1-2 16 0 0,0 1-38 0 0,1-1-43 0 0,-1 0-47 0 0,0 0-53 0 0,1 0-58 0 0,-1 0-62 0 0,0-1-67 0 0,-1 2 59 0 0,0-1-38 0 0,-1 1-43 0 0,1-1-47 0 0,2-1 550 0 0,-4 3-918 0 0,1 0-72 0 0,0-2 313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3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 4668 0 0,'0'0'1173'0'0,"0"0"-434"0"0,0 0-171 0 0,0 0-59 0 0,0 0 30 0 0,0 0-99 0 0,0 0-81 0 0,0 0-65 0 0,0 0-51 0 0,0 0-44 0 0,0 0-42 0 0,0 0-39 0 0,0 0 5 0 0,0 0 2 0 0,0 0 14 0 0,0 0 51 0 0,0 0 44 0 0,0 0 39 0 0,0 0 315 0 0,0 0-350 0 0,0 0-90 0 0,0 0-116 0 0,0 0-90 0 0,2-5-193 0 0,-2 4 230 0 0,1 0 0 0 0,-1-1 0 0 0,1 1 0 0 0,-1 0 0 0 0,1-1 0 0 0,0 1 0 0 0,0 0 0 0 0,0 0 0 0 0,0-1 0 0 0,0 1 1 0 0,0 0-1 0 0,0 0 0 0 0,0 0 21 0 0,10-3-72 0 0,6 2 81 0 0,41-1 36 0 0,38 3-93 0 0,-54 1 61 0 0,-3 6 25 0 0,-12 0 57 0 0,-1 2 0 0 0,10 5-95 0 0,-32-12 5 0 0,0 0 112 0 0,0 0-57 0 0,-1 1-58 0 0,1 0-59 0 0,0 1-60 0 0,-1 0-60 0 0,1 0-62 0 0,-2 1-63 0 0,0 0-63 0 0,0 0-64 0 0,-2 0-66 0 0,0 0-66 0 0,-1-1-67 0 0,-1 1-68 0 0,-1 0-69 0 0,-2-1-70 0 0,1-1 364 0 0,0 0-47 0 0,-3 0-148 0 0,-3 3-383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19:50.6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1746 677 4180 0 0,'-5'0'665'0'0,"1"0"-58"0"0,0 0-54 0 0,0 1-51 0 0,0-1-49 0 0,0 1-44 0 0,0 0-43 0 0,0 0-38 0 0,0 1 17 0 0,0 0-47 0 0,0 0-42 0 0,0 0-36 0 0,-1 1 3 0 0,0 0-36 0 0,-12 9 243 0 0,-4 6 113 0 0,7-6-234 0 0,3 0-102 0 0,1-1-60 0 0,-1 5-66 0 0,7-7-90 0 0,0 0-37 0 0,1 0-40 0 0,1 0-44 0 0,1 1-46 0 0,0 1-50 0 0,2-2 7 0 0,3 0 49 0 0,10 6-57 0 0,20 9-10 0 0,-28-21 192 0 0,33 17-255 0 0,5-6 84 0 0,2-2 77 0 0,0-2 70 0 0,-9-2 59 0 0,-3 0 35 0 0,35 15 87 0 0,-48-15-18 0 0,0 2-1 0 0,4 4-93 0 0,-12-7 62 0 0,-1 1 0 0 0,0 0 0 0 0,0 1 0 0 0,0 1 0 0 0,-1 0 0 0 0,-1 0 0 0 0,0 1 0 0 0,7 10-62 0 0,-11-12 69 0 0,-1 1 1 0 0,0-1 0 0 0,0 1 0 0 0,-1 0 0 0 0,-1 0-1 0 0,1 0 1 0 0,-2 0 0 0 0,1 1 0 0 0,-1-1 0 0 0,-1 1 0 0 0,0 5-70 0 0,0-2 118 0 0,-1-1 1 0 0,-1 1 0 0 0,-2 13-119 0 0,1-16 66 0 0,0 0 1 0 0,-1 0-1 0 0,0 0 1 0 0,-4 7-67 0 0,0-2 101 0 0,-1 0 1 0 0,-1 0-1 0 0,-8 10-101 0 0,-7 4 157 0 0,1-10 21 0 0,-2-4 64 0 0,-3-7 83 0 0,-1-8 104 0 0,16-5-256 0 0,2-2-112 0 0,2-4-93 0 0,1-1-73 0 0,-2-9-168 0 0,0-11-223 0 0,-3-39-171 0 0,9-2 39 0 0,5 35 45 0 0,1-1 1 0 0,7-33 582 0 0,1 19-866 0 0,5-12 866 0 0,6-7-1243 0 0,13-24 1243 0 0,-22 68-288 0 0,-7 18 151 0 0,0 0-36 0 0,-1 1-6 0 0,1 1-38 0 0,-1 0-42 0 0,1-1-48 0 0,-1 3 10 0 0,0-1-41 0 0,0 0-43 0 0,0 0-47 0 0,0 1-50 0 0,1-1-54 0 0,-1 1-55 0 0,0-1-60 0 0,0 1-210 0 0,2-2-554 0 0</inkml:trace>
  <inkml:trace contextRef="#ctx0" brushRef="#br0" timeOffset="383.214">2643 352 4760 0 0,'-3'0'1002'0'0,"1"1"-101"0"0,0-1-87 0 0,0 1-83 0 0,1 0-78 0 0,-1 0-76 0 0,0 0-71 0 0,0 1-67 0 0,1-1-63 0 0,-1 1-60 0 0,1 0-55 0 0,-1 0-52 0 0,1 0-47 0 0,-1 0-45 0 0,1 0-39 0 0,0 1-36 0 0,-1 0-40 0 0,0 2-67 0 0,-1 2-147 0 0,-1 4-243 0 0,3-6 289 0 0,-1 0 52 0 0,1 0 85 0 0,0-2 74 0 0,0 0 67 0 0,0 0 75 0 0,0 0 86 0 0,-13 42 131 0 0,1 2-98 0 0,2-1-84 0 0,1 1-69 0 0,2-4-62 0 0,1-1-35 0 0,-1 20 7 0 0,4 0 0 0 0,1 16-63 0 0,3-51 52 0 0,0 38 49 0 0,2 2-37 0 0,3 0-49 0 0,5 0-62 0 0,6-3-72 0 0,-10-46 17 0 0,1-1 0 0 0,5 9 102 0 0,-5-13-100 0 0,0-1 0 0 0,1 1 0 0 0,4 3 100 0 0,-3-5-137 0 0,0-1 1 0 0,0-1-1 0 0,10 9 137 0 0,15 4-311 0 0,-27-19 228 0 0,0 1 1 0 0,1-2-1 0 0,-1 1 1 0 0,0-1-1 0 0,1 0 0 0 0,0-1 1 0 0,-1 0-1 0 0,1 0 0 0 0,0-1 1 0 0,4 0 82 0 0,15-3-225 0 0,0-4 38 0 0,8-10 12 0 0,-18 5 139 0 0,-2-1 42 0 0,-6 2-14 0 0,0 1-1 0 0,0-2 0 0 0,-1 1 1 0 0,-1-1-1 0 0,1 0 1 0 0,-2-1-1 0 0,0 1 0 0 0,-1-1 1 0 0,0-1-1 0 0,0-3 9 0 0,0 0 4 0 0,-1 0 0 0 0,-1-1-1 0 0,1-9-3 0 0,-3-13 45 0 0,-3 2 35 0 0,-2 17-33 0 0,-3 2 93 0 0,0 7 15 0 0,-2 1 35 0 0,-11-8 265 0 0,16 17-378 0 0,1 0 0 0 0,0 1 0 0 0,-1-1 0 0 0,0 1-1 0 0,1-1 1 0 0,-1 1 0 0 0,0 0 0 0 0,0 0 0 0 0,0 1 0 0 0,0-1 0 0 0,0 1-1 0 0,0 0 1 0 0,0 0-77 0 0,-16 3 295 0 0,-1 3-49 0 0,1 5-218 0 0,1 4-66 0 0,1 2-52 0 0,1 3-35 0 0,4-4-77 0 0,1 2-1 0 0,-2 5 203 0 0,1 1-137 0 0,8-14-25 0 0,0 0 38 0 0,-3 7-23 0 0,-7 26-119 0 0,11-30 142 0 0,0 1-49 0 0,1 0-76 0 0,1 1-89 0 0,0-1-106 0 0,2-7 177 0 0,-1 1-34 0 0,1-1-35 0 0,0 0-39 0 0,0 0-40 0 0,0 0-42 0 0,1 0-45 0 0,0 0-47 0 0,0 0-49 0 0,0 0-52 0 0,0-2-48 0 0,0 0-49 0 0,1 1-196 0 0,2 2-524 0 0</inkml:trace>
  <inkml:trace contextRef="#ctx0" brushRef="#br0" timeOffset="-1248.789">1243 672 5048 0 0,'-2'6'395'0'0,"0"0"-41"0"0,0 0-38 0 0,0 0-36 0 0,-1 6 180 0 0,1 1-117 0 0,0 2-62 0 0,0 0-111 0 0,1 3-72 0 0,-1 9-54 0 0,1-6 5 0 0,0-7 34 0 0,0-2 38 0 0,-1-1 62 0 0,-3 49 449 0 0,3 1-106 0 0,2-30-310 0 0,0-1-34 0 0,1 1-38 0 0,-1 0-39 0 0,1 16-26 0 0,0-1-111 0 0,3 48 63 0 0,1-2 81 0 0,-3-29 23 0 0,-1 5-22 0 0,-4-3-59 0 0,2-60-108 0 0,0-1 44 0 0,0 2 39 0 0,-1 1 55 0 0,1 1-14 0 0,0-3-60 0 0,0-1-39 0 0,1 0-46 0 0,-1 0-30 0 0,1 0-45 0 0,0 0-51 0 0,0 0-57 0 0,0-9-184 0 0,0 1 35 0 0,0-5-323 0 0,0 1 125 0 0,0-14-947 0 0,0 12 836 0 0,0 4 210 0 0,0-1-56 0 0,0-1-67 0 0,0 1-80 0 0,0 1 177 0 0,0-1-43 0 0,0-1-154 0 0,0-6-410 0 0</inkml:trace>
  <inkml:trace contextRef="#ctx0" brushRef="#br0" timeOffset="-749.695">1233 615 5973 0 0,'0'0'1002'0'0,"0"0"-554"0"0,0 0-85 0 0,0 0-154 0 0,0 0 18 0 0,0 0 138 0 0,0 0-140 0 0,0 0 35 0 0,0 0 280 0 0,0 0-162 0 0,0 0-28 0 0,0 0-155 0 0,-21 21-30 0 0,-68 68-13 0 0,60-57 1 0 0,8-5-35 0 0,-7 16 47 0 0,-6 7-25 0 0,-18 18 151 0 0,-7 9 118 0 0,-1-1 86 0 0,-3-2 89 0 0,-1-2 93 0 0,38-46-413 0 0,-32 35 184 0 0,41-44-267 0 0,1 0 59 0 0,10-10-48 0 0,5-5-107 0 0,1-2-85 0 0,9-11-741 0 0,-2 5 410 0 0,1 2 35 0 0,1-1 42 0 0,0 0 47 0 0,0 1 54 0 0,0 0 61 0 0,-1 1 66 0 0,-1 0 55 0 0,140-75 63 0 0,-33 17-63 0 0,-73 41-52 0 0,38-13 23 0 0,-54 25-57 0 0,0 0 42 0 0,55-13 79 0 0,-46 14-68 0 0,-13 4-30 0 0,-1 0-34 0 0,3 0-53 0 0,-1 2-57 0 0,0 0-68 0 0,0 0-78 0 0,-16 2-79 0 0,-2 0 68 0 0,0 1 61 0 0,-1 1 54 0 0,-1 0 47 0 0,0 1 42 0 0,0 4-37 0 0,-4 19-41 0 0,1-21 134 0 0,0-1-38 0 0,-1 0-105 0 0,-2 12-549 0 0,1-9 339 0 0,0 0-37 0 0,0 0-41 0 0,0-1-47 0 0,-1 1-50 0 0,1 0-56 0 0,0-2 47 0 0,0 1-48 0 0,-1 1-351 0 0,-2 3-584 0 0</inkml:trace>
  <inkml:trace contextRef="#ctx0" brushRef="#br0" timeOffset="2533.207">1179 2712 3592 0 0,'0'0'962'0'0,"0"0"-410"0"0,0 0-268 0 0,0 0-42 0 0,0 0 150 0 0,0 0-74 0 0,0 0-63 0 0,0 0 109 0 0,0 0 10 0 0,0 0-148 0 0,0 0 46 0 0,0 0 419 0 0,0 0-9 0 0,0 0-260 0 0,0-1-102 0 0,0 0-91 0 0,0 0-82 0 0,0 0-71 0 0,0 0-62 0 0,0 0-52 0 0,0-1-42 0 0,0-9-186 0 0,1 1 37 0 0,1 0 36 0 0,1 1 38 0 0,0 0 37 0 0,2 0 38 0 0,0 0 37 0 0,1 0 39 0 0,21-26-186 0 0,-17 24 125 0 0,0-1 0 0 0,1 2-1 0 0,6-6 66 0 0,-12 12-24 0 0,1 0-1 0 0,-1 0 0 0 0,1 1 0 0 0,0-1 0 0 0,0 1 0 0 0,0 0 0 0 0,1 1 0 0 0,3-2 25 0 0,-5 3-24 0 0,0 0-1 0 0,-1 0 1 0 0,1 1-1 0 0,0 0 0 0 0,0-1 1 0 0,0 2-1 0 0,0-1 1 0 0,0 0 24 0 0,-3 1-2 0 0,1-1 0 0 0,-1 1 0 0 0,0 0 0 0 0,0-1 1 0 0,0 1-1 0 0,0 0 0 0 0,0 0 0 0 0,0 1 0 0 0,1-1 2 0 0,17 17 54 0 0,12 23 149 0 0,-31-39-195 0 0,9 13 56 0 0,-1 2-1 0 0,-1-1 0 0 0,0 1 0 0 0,-1 0 0 0 0,-1 0 0 0 0,-1 1 0 0 0,0 0 0 0 0,-2 0 1 0 0,0 0-1 0 0,0 8-63 0 0,0 7 141 0 0,-2 1 0 0 0,-1 5-141 0 0,-8 67 208 0 0,-2-42-101 0 0,2-24-46 0 0,-3-2 0 0 0,-1 1 0 0 0,-12 25-61 0 0,-11 10 108 0 0,-1-11 46 0 0,-4-5 80 0 0,23-37-14 0 0,-1 0 0 0 0,-10 8-220 0 0,-8 3 174 0 0,-2-2-34 0 0,-3-3-38 0 0,-2-6-40 0 0,-1-4-44 0 0,0-6-45 0 0,34-9-30 0 0,0-1 0 0 0,0 0 0 0 0,0-1 0 0 0,0 0 0 0 0,-10-1 57 0 0,4-3-133 0 0,3-4-66 0 0,3-4-87 0 0,5-4-108 0 0,4-4-240 0 0,2 1 97 0 0,3-1 88 0 0,2 1 79 0 0,2 1 72 0 0,2 0 63 0 0,1 1 55 0 0,2 1 47 0 0,4-3 23 0 0,2 2 42 0 0,-10 9 46 0 0,1 1 0 0 0,1 0 0 0 0,0 0 0 0 0,0 1 1 0 0,4-1 21 0 0,15-5-81 0 0,-2 6 5 0 0,0 2 87 0 0,14 4 131 0 0,0 3 104 0 0,-10 3 340 0 0,19 5-586 0 0,-24-3 165 0 0,-1-1-42 0 0,-20-5-104 0 0,63 23 205 0 0,-59-20-186 0 0,-2 0 28 0 0,-2-4 66 0 0,-5-1-86 0 0,-1 0-50 0 0,0 0-65 0 0,0 0-80 0 0,0 0-8 0 0,0 0-49 0 0,0 0-45 0 0,0 0-37 0 0,0 0-383 0 0,0 0-84 0 0,0 0-48 0 0,0 0-55 0 0,0 0-74 0 0,0 0 422 0 0,0 0-37 0 0,0 0-412 0 0,0 0-595 0 0</inkml:trace>
  <inkml:trace contextRef="#ctx0" brushRef="#br0" timeOffset="3533.546">2105 2620 3332 0 0,'0'-2'1100'0'0,"0"1"-57"0"0,0 0-55 0 0,0 0-58 0 0,0 1-56 0 0,0-1-58 0 0,0 1-58 0 0,-1 0-59 0 0,1 0-58 0 0,0 0-60 0 0,-1 1-60 0 0,1 0-60 0 0,0-1-60 0 0,-1 1-62 0 0,1 0-61 0 0,-1 0-62 0 0,1 0-83 0 0,-1-1-44 0 0,1 1-45 0 0,-1 0-46 0 0,1 0-45 0 0,-1 0-47 0 0,1 0-46 0 0,-1-1-46 0 0,-12 23 116 0 0,7-9-34 0 0,1 1 0 0 0,0 0 0 0 0,0 4 104 0 0,0 3-24 0 0,3-14 42 0 0,-6 36-19 0 0,0 9 1 0 0,0 3 15 0 0,2-19 12 0 0,3 0 0 0 0,1 5-27 0 0,2 75 2 0 0,1-49-19 0 0,-1-30-141 0 0,5 21 158 0 0,-3-40-61 0 0,1-1 1 0 0,1 1-1 0 0,1-1 0 0 0,1 3 61 0 0,0-7-22 0 0,1 1-69 0 0,1-1-59 0 0,2 0-51 0 0,8 4-201 0 0,-15-16 330 0 0,0 0 0 0 0,-1-1 1 0 0,1 1-1 0 0,0-1 0 0 0,0 1 1 0 0,0-1-1 0 0,1 0 1 0 0,-1 0-1 0 0,0 0 0 0 0,3 0 72 0 0,16 0-253 0 0,-1-3 47 0 0,-1-3 43 0 0,0-2 40 0 0,17-15-26 0 0,-3-8 104 0 0,-5-4 65 0 0,-16 17 19 0 0,-1-2-1 0 0,-1 0 1 0 0,5-12-39 0 0,-2 1 7 0 0,-8 12 3 0 0,1 0 0 0 0,-2 0-1 0 0,1-10-9 0 0,-3 16-19 0 0,-2-1 0 0 0,0 0 0 0 0,0-4 19 0 0,-1 15 7 0 0,0 0-1 0 0,0 0 0 0 0,0 1 0 0 0,-1-1 0 0 0,1 0 1 0 0,0 1-1 0 0,-1-1 0 0 0,1 0 0 0 0,-1 1 0 0 0,0-1 1 0 0,1 1-1 0 0,-1-1 0 0 0,0 1 0 0 0,0-1 0 0 0,0 1 1 0 0,0 0-1 0 0,-1-2-6 0 0,0 2 0 0 0,0-1 1 0 0,1 1-1 0 0,-1 0 1 0 0,0 0 0 0 0,0 0-1 0 0,0 0 1 0 0,0 0-1 0 0,0 0 1 0 0,0 1-1 0 0,0-1 1 0 0,0 0 0 0 0,0 1-1 0 0,-1 0 0 0 0,-1-1-13 0 0,0 1 0 0 0,-1 0-1 0 0,1 0 1 0 0,0 0 0 0 0,-1 1 0 0 0,-3 0 13 0 0,4 0-31 0 0,-1 0 0 0 0,0 0 0 0 0,1 1 0 0 0,-1 0 0 0 0,-3 2 31 0 0,-27 19 42 0 0,5 4-67 0 0,4 4-52 0 0,4 4-36 0 0,9-12-17 0 0,2 0 0 0 0,0 2 0 0 0,-1 9 130 0 0,-3 13-141 0 0,1 9-134 0 0,11-36 127 0 0,0 0-65 0 0,2-3-27 0 0,0-1-71 0 0,1-1-84 0 0,1 0-94 0 0,0-11 179 0 0,-1 0 47 0 0,7 15-783 0 0,-4-14 636 0 0,-1-3 164 0 0,0 0-35 0 0,2 1-191 0 0,0-1-97 0 0,0 0-112 0 0,-2-1 293 0 0,0-1-33 0 0,6 1-545 0 0,5 0-572 0 0,-11-1 1393 0 0</inkml:trace>
  <inkml:trace contextRef="#ctx0" brushRef="#br0" timeOffset="4000.379">2854 2657 7069 0 0,'1'-3'500'0'0,"-1"0"-82"0"0,1-1-74 0 0,-1 1-69 0 0,1 0-64 0 0,1 0-58 0 0,-1 0-52 0 0,1 0-45 0 0,1-3-53 0 0,0 0-97 0 0,10-11-464 0 0,-10 13 467 0 0,0 1 35 0 0,0-2 58 0 0,-1 3 42 0 0,0 0 34 0 0,21-26-211 0 0,3 2 44 0 0,2 3 39 0 0,2 3 33 0 0,-21 15 25 0 0,0 0 0 0 0,0 1-1 0 0,0 0 1 0 0,1 1 0 0 0,-1 0 0 0 0,2 0-8 0 0,-3 1 16 0 0,0 1 1 0 0,0 0 0 0 0,0 1 0 0 0,0-1 0 0 0,0 2-1 0 0,0-1 1 0 0,8 2-17 0 0,-11-1 18 0 0,0 0 0 0 0,1 1-1 0 0,-1-1 1 0 0,0 1 0 0 0,0 0 0 0 0,0 1-1 0 0,0-1 1 0 0,-1 1 0 0 0,1 0 0 0 0,0 0-1 0 0,2 3-17 0 0,-2-1 35 0 0,0 0 0 0 0,1 1-1 0 0,-2 0 1 0 0,1 0-1 0 0,-1 0 1 0 0,0 0-1 0 0,3 7-34 0 0,1 4 98 0 0,-2 0 0 0 0,0 0 0 0 0,-1 1 0 0 0,-1-1-1 0 0,-1 1 1 0 0,1 11-98 0 0,0 6 353 0 0,-1 22-353 0 0,-3-39 63 0 0,-1-1 0 0 0,0 0 0 0 0,-1 0 0 0 0,-3 8-63 0 0,-16 45 166 0 0,10-40-54 0 0,-2-1 0 0 0,-1 0 0 0 0,-1-1 0 0 0,-12 16-112 0 0,12-22 89 0 0,-1-1 0 0 0,-1 0 0 0 0,-16 14-89 0 0,-15 6 84 0 0,-3-8-48 0 0,46-30-34 0 0,0-1-1 0 0,-1 1 0 0 0,1-1 1 0 0,-1 0-1 0 0,1-1 0 0 0,-1 1 1 0 0,-5 0-2 0 0,6-2 28 0 0,2-2-63 0 0,-1 0-56 0 0,2-1-48 0 0,0-1-41 0 0,1 0-35 0 0,-1-7-290 0 0,4-17-812 0 0,0 20 947 0 0,0 1 81 0 0,2-7-141 0 0,3 0 52 0 0,0 0 50 0 0,2 2 45 0 0,0-1 41 0 0,2 1 37 0 0,12-10-112 0 0,-2 5 135 0 0,0 2 45 0 0,-7 7 35 0 0,1 0 0 0 0,-1 1-1 0 0,11-3 103 0 0,21-5 18 0 0,3 5 110 0 0,10 4 127 0 0,-30 6-10 0 0,-1 0-1 0 0,6 3-244 0 0,-1 1 464 0 0,24 6-464 0 0,1 4 210 0 0,-11 1-138 0 0,-24-6-81 0 0,0 0-35 0 0,-15-6 18 0 0,11 5-53 0 0,-6-2-49 0 0,-2-1-64 0 0,-1 0-102 0 0,-2-1-50 0 0,0 1-103 0 0,0 1-120 0 0,-4-3 234 0 0,0 0-35 0 0,-1 0-102 0 0,1 1-45 0 0,-1 0-146 0 0,3 4-379 0 0,-6-8 1013 0 0</inkml:trace>
  <inkml:trace contextRef="#ctx0" brushRef="#br0" timeOffset="10933.962">1110 4971 5577 0 0,'0'0'956'0'0,"0"0"-400"0"0,0 0-266 0 0,0 0-43 0 0,0 0-40 0 0,0 0-36 0 0,0 0 40 0 0,0 0 16 0 0,0 0 85 0 0,0 0 30 0 0,0 0-60 0 0,0-1-44 0 0,0 1-40 0 0,0 0-39 0 0,0-1 58 0 0,0 0-119 0 0,0 0-103 0 0,0-1-99 0 0,1-2-407 0 0,6-7 239 0 0,1 1 68 0 0,2 1 55 0 0,0 0 47 0 0,12-4 3 0 0,-17 10 87 0 0,0 1 0 0 0,0 0-1 0 0,1 0 1 0 0,-1 1 0 0 0,0 0-1 0 0,1-1 1 0 0,-1 2 0 0 0,1-1-1 0 0,1 1 13 0 0,6 2 104 0 0,5 9 115 0 0,8 15 147 0 0,-18-16-284 0 0,10 12 128 0 0,-2 5-38 0 0,-1 1-44 0 0,-2-2-46 0 0,-8-13-45 0 0,0 0-1 0 0,0 1 1 0 0,-1-1-1 0 0,-1 1 1 0 0,0 0-1 0 0,0 13-36 0 0,0 17 317 0 0,-3 24-317 0 0,0-40 91 0 0,-4 24 5 0 0,0-31-59 0 0,-1 0-1 0 0,-6 15-36 0 0,-18 38 94 0 0,7-26 43 0 0,4-14-88 0 0,11-24-8 0 0,1 0 1 0 0,-2-1-1 0 0,1 0 1 0 0,-1 0-1 0 0,-1-1 1 0 0,-7 6-42 0 0,-11 4 15 0 0,-2-5-97 0 0,13-9-8 0 0,0-1-39 0 0,-1-3-43 0 0,0-1-47 0 0,-4-4 109 0 0,5-5-112 0 0,1-8-156 0 0,13 15 290 0 0,0 0 1 0 0,1-1-1 0 0,-1 1 0 0 0,1-1 0 0 0,0 1 0 0 0,0-1 0 0 0,0 0 0 0 0,1 0 88 0 0,-1-1-105 0 0,1 1 1 0 0,0 0-1 0 0,0-1 0 0 0,0 1 0 0 0,0-1 1 0 0,1 1-1 0 0,0-1 105 0 0,6-17-432 0 0,4 5 145 0 0,4 4 94 0 0,-4 6 183 0 0,2 0 0 0 0,-1 1 0 0 0,1 0 0 0 0,0 1 0 0 0,0 0 0 0 0,0 1 0 0 0,0 1 0 0 0,1 0 0 0 0,0 1 0 0 0,1 0 10 0 0,34-2-17 0 0,1 2 0 0 0,9 3 17 0 0,-17-1-1 0 0,25-1 16 0 0,30 0 14 0 0,-33 6-47 0 0,-50-3-36 0 0,-4 0-25 0 0,-1 0-46 0 0,-1 1-77 0 0,-2-1 26 0 0,-1 0-44 0 0,0 0-50 0 0,-1 1-55 0 0,1-1-61 0 0,-1 1-65 0 0,0 1-73 0 0,-1 0-76 0 0,0-1-196 0 0,0 1-534 0 0,-3-4 1329 0 0</inkml:trace>
  <inkml:trace contextRef="#ctx0" brushRef="#br0" timeOffset="11484.121">2056 4692 1696 0 0,'0'0'893'0'0,"0"0"685"0"0,0 0-1061 0 0,0 0 45 0 0,0 0-94 0 0,0 0-85 0 0,0 0-76 0 0,0 0-68 0 0,0 0-57 0 0,0 0-49 0 0,0 0-38 0 0,0 0 1 0 0,0 0-22 0 0,0 0-2 0 0,0 0 10 0 0,0 0 88 0 0,0 0 74 0 0,0 0 67 0 0,0 0 44 0 0,0 0 366 0 0,0 0-432 0 0,0 0-80 0 0,0 0-108 0 0,0 0-20 0 0,7 13-1 0 0,19 45 8 0 0,-8-3 8 0 0,9 48 11 0 0,32 139-50 0 0,-42-167 32 0 0,-2 0 88 0 0,8 30 219 0 0,-12-54-237 0 0,0 0-42 0 0,-1-1-59 0 0,-1 0-76 0 0,-8-41-64 0 0,1 0 51 0 0,6 17 58 0 0,-5-14-54 0 0,0 0-86 0 0,-1-5-31 0 0,0 1-71 0 0,-1-2-27 0 0,0 1-65 0 0,-1-1-74 0 0,0 0-80 0 0,1-2-394 0 0,-1-3 376 0 0,1 0-48 0 0,0-1-58 0 0,-1 0-68 0 0,1-1-76 0 0,-1-1-88 0 0,1 0 30 0 0,-1-1-74 0 0,0-1-243 0 0,0-2-631 0 0</inkml:trace>
  <inkml:trace contextRef="#ctx0" brushRef="#br0" timeOffset="12037.211">2830 4660 6657 0 0,'0'0'1183'0'0,"0"0"-498"0"0,0 0-330 0 0,0 0-58 0 0,0 0-53 0 0,0 0-49 0 0,0 0 28 0 0,0 0-21 0 0,0 0 55 0 0,0 0 106 0 0,0 0 12 0 0,-13 25-35 0 0,-42 85-78 0 0,49-95-194 0 0,1-1 0 0 0,-4 16-68 0 0,2 11 66 0 0,3-15-42 0 0,-2 20 109 0 0,0 20-133 0 0,3 103 288 0 0,3-135-236 0 0,3 5 60 0 0,3 1-105 0 0,5-1-95 0 0,5-3-84 0 0,6-3-75 0 0,5-6-62 0 0,-21-24 219 0 0,-1 1-1 0 0,0-1 1 0 0,1 1 0 0 0,6 1 90 0 0,-6-3-81 0 0,0 1 0 0 0,1-1 0 0 0,-1-1 1 0 0,1 0-1 0 0,0 1 81 0 0,21 0-374 0 0,-2-4 78 0 0,-1-2 69 0 0,-1-4 59 0 0,3-6 32 0 0,-3-4 59 0 0,0-8 38 0 0,-18 18 39 0 0,-1 0 0 0 0,0 0-1 0 0,0-1 1 0 0,-1 1 0 0 0,0-2 0 0 0,0 0-36 0 0,-2 0-1 0 0,1 1 1 0 0,-1-1 0 0 0,0 0 0 0 0,0-9 36 0 0,-1-11-34 0 0,-2 8 76 0 0,0 0 82 0 0,-3 4 34 0 0,-3 2 74 0 0,-2 3 32 0 0,7 11-195 0 0,-1 0 0 0 0,1-1 0 0 0,-1 1 0 0 0,1 1-1 0 0,-1-1 1 0 0,1 0 0 0 0,-1 1 0 0 0,0-1 0 0 0,0 1 0 0 0,0 0 0 0 0,0 0 0 0 0,-2 0-69 0 0,-13-1 323 0 0,6 3-148 0 0,0 3-34 0 0,0 1-41 0 0,1 3-50 0 0,-9 11-72 0 0,3 2-40 0 0,-12 27-145 0 0,13-11-317 0 0,-10 30 524 0 0,17-42-105 0 0,0 7-290 0 0,6-18 191 0 0,1 1-121 0 0,2-7 107 0 0,-1 0-47 0 0,1-2 3 0 0,-1 0-42 0 0,1 1-46 0 0,0-1-49 0 0,0 1-55 0 0,0-1-59 0 0,0 1-62 0 0,0-1-67 0 0,0 2-432 0 0,0 3-664 0 0</inkml:trace>
  <inkml:trace contextRef="#ctx0" brushRef="#br0" timeOffset="14351.148">415 316 2764 0 0,'0'0'785'0'0,"0"0"-46"0"0,0 0-44 0 0,0 0-42 0 0,0 1-42 0 0,-1-1-41 0 0,1 0-38 0 0,0 1-38 0 0,-1-1-36 0 0,1 1-36 0 0,-1 0 322 0 0,0 0-126 0 0,-1 0-116 0 0,2 0-253 0 0,-1-1-35 0 0,-1 2 114 0 0,0-1-117 0 0,0 1-102 0 0,0 0-86 0 0,0 0-90 0 0,-1 0-46 0 0,-1 2-217 0 0,1-2 196 0 0,1-1 67 0 0,1 0 76 0 0,0 0 54 0 0,0 0 39 0 0,1-1 51 0 0,-1 1 56 0 0,1-1 63 0 0,-6 5 27 0 0,1 0-42 0 0,-1-1-39 0 0,0 0-36 0 0,-6 3 87 0 0,-1 0-108 0 0,1-2-86 0 0,0 0-51 0 0,-27 9-71 0 0,22-9 76 0 0,16-4-25 0 0,-35 8 25 0 0,-1-1 0 0 0,-30 2-29 0 0,16-3-4 0 0,2 3-47 0 0,45-9-340 0 0,1 1 66 0 0,1 0 60 0 0,1 1 54 0 0,-1 1 50 0 0,2-1 43 0 0,0 6-9 0 0,1 2 112 0 0,6 13 151 0 0,-5-19-148 0 0,-1-1-42 0 0,28 107 283 0 0,-12-35-56 0 0,-3 0-1 0 0,1 37-172 0 0,1 9 85 0 0,-10-48 16 0 0,-1-1-53 0 0,6 149-33 0 0,20 289-6 0 0,-17-313 6 0 0,-6-102 19 0 0,6 49-32 0 0,-8-75 2 0 0,9 31 3 0 0,0-4 42 0 0,2 23-25 0 0,0 4 53 0 0,-12-83-69 0 0,4 19 63 0 0,-1 0 4 0 0,-3-19-60 0 0,10 96 74 0 0,3 30-52 0 0,-12-104-29 0 0,2 16 11 0 0,-3 31-19 0 0,5 34 26 0 0,-5-45 19 0 0,0 1-38 0 0,0-3 47 0 0,0-1-26 0 0,1-18 9 0 0,-1-24-11 0 0,-1 13-18 0 0,4 35 45 0 0,4 68 29 0 0,-8-122-78 0 0,1 23-1 0 0,5 104 86 0 0,-10-29-42 0 0,0 195 188 0 0,-5-291-28 0 0,2-24-129 0 0,1-1-53 0 0,1 24 16 0 0,-5 23 129 0 0,0 0 24 0 0,4-24-108 0 0,2-8-35 0 0,0-1-41 0 0,0 90-77 0 0,0-74 78 0 0,-2 3-5 0 0,0 1-83 0 0,1-39 63 0 0,1 10-109 0 0,1-16 14 0 0,3 0-34 0 0,-2-3 85 0 0,1 6 41 0 0,0-7 92 0 0,0-9-90 0 0,0-1-60 0 0,-2 1-76 0 0,0-1 37 0 0,2 3-33 0 0,5 2-43 0 0,20 4-101 0 0,1-2 73 0 0,1-2 63 0 0,0-1 53 0 0,19 0 21 0 0,26 0 66 0 0,3 1-5 0 0,-56-4-110 0 0,1 0 85 0 0,21 2 34 0 0,-14 0-69 0 0,-17-2 3 0 0,-1 1-37 0 0,1-1-42 0 0,-1 1-50 0 0,3 1-132 0 0,1 1-102 0 0,-2 0-115 0 0,-6-2 230 0 0,-1 0-33 0 0,0 1-36 0 0,0-1-37 0 0,0 1-39 0 0,0 0-41 0 0,0 0-42 0 0,0 1-43 0 0,-1 0-46 0 0,1-1-47 0 0,-2 1-395 0 0,1 2-690 0 0,-6-6 1774 0 0</inkml:trace>
  <inkml:trace contextRef="#ctx0" brushRef="#br0" timeOffset="16338.654">3259 42 4332 0 0,'-2'-1'368'0'0,"-1"0"70"0"0,-2-1 367 0 0,-7-4 1230 0 0,9 4-1378 0 0,2 0-99 0 0,2 1-329 0 0,0 0-38 0 0,1-1-45 0 0,1 1-49 0 0,-1 1 39 0 0,0-1-36 0 0,3-1 3 0 0,-1 0-109 0 0,0 1-88 0 0,1-1-88 0 0,8-3-504 0 0,-7 3 434 0 0,0 2 110 0 0,-3-1 113 0 0,0 1 34 0 0,384-7 125 0 0,-373 7-115 0 0,-1 1 0 0 0,1 0 0 0 0,0 1 0 0 0,13 3-15 0 0,-21-3 1 0 0,0 0 1 0 0,0 1-1 0 0,0-1 1 0 0,0 1-1 0 0,0 0 0 0 0,5 4-1 0 0,3 7 76 0 0,-3 6 51 0 0,6 23 213 0 0,-14-34-252 0 0,12 43 315 0 0,-3 2-109 0 0,-2 1-84 0 0,-2 0-59 0 0,8 90 223 0 0,3 196 575 0 0,-14-198-637 0 0,-1-72-197 0 0,1-1-37 0 0,-2-17-2 0 0,10 108 181 0 0,8-2 36 0 0,51 207 307 0 0,-3-26-126 0 0,-57-258-353 0 0,-2-1 35 0 0,1 14 242 0 0,5-1-398 0 0,-5-30 25 0 0,-2 0 50 0 0,0 3 33 0 0,9 90 129 0 0,-3 80 267 0 0,-6-87-183 0 0,-1-50-141 0 0,0 0 5 0 0,-2 1-67 0 0,-5-52-81 0 0,4 34 110 0 0,2 20-28 0 0,-8 54-4 0 0,0-57-19 0 0,-3 5 52 0 0,1-51-111 0 0,3 0 0 0 0,2 14-37 0 0,22 113-6 0 0,2 27 24 0 0,-22-171-24 0 0,1 22-2 0 0,0 13-10 0 0,0-4-34 0 0,0-15-22 0 0,-2-27-2 0 0,-2-1-46 0 0,4 11-83 0 0,-1-19 77 0 0,-3 1-34 0 0,0-10 103 0 0,1-1 39 0 0,0 9 6 0 0,-1-6 16 0 0,0 0 0 0 0,1 1 0 0 0,0-1 0 0 0,2 6-2 0 0,5 24-6 0 0,-2 0-2 0 0,15 58-76 0 0,-19-85 86 0 0,0-2 46 0 0,0 0-38 0 0,3 10-82 0 0,2 5-133 0 0,5 11-203 0 0,-7-18 227 0 0,0-1 43 0 0,-2-6 82 0 0,0 0 37 0 0,6 30-9 0 0,-5-35 40 0 0,-3-3-1 0 0,0-1 31 0 0,-2 0 29 0 0,0 1 43 0 0,0-4-18 0 0,0 1 9 0 0,0 1-49 0 0,0 11-24 0 0,0-9-22 0 0,0 0 1 0 0,0-1-1 0 0,0 1 0 0 0,-1-1 0 0 0,0 0 0 0 0,0 1 1 0 0,0 0-11 0 0,-4 8 95 0 0,2-1 65 0 0,3-9-139 0 0,-1-1-1 0 0,1 1 1 0 0,-1-1 0 0 0,1 1-1 0 0,-1-1 1 0 0,0 1 0 0 0,0-1-1 0 0,0 1 1 0 0,1-1 0 0 0,-2 1-22 0 0,-25 29 228 0 0,-3-3-90 0 0,-9 3-60 0 0,-22 13-59 0 0,10-7-9 0 0,-139 94-172 0 0,123-87 70 0 0,1 1-72 0 0,45-31 7 0 0,13-9 44 0 0,3-2 5 0 0,0 0-45 0 0,1 0-55 0 0,-1-1-65 0 0,4-1 257 0 0,0-1-120 0 0,0 1-107 0 0,0-1-96 0 0,0 0-174 0 0,1 0-97 0 0,-1 0-219 0 0,1-1-535 0 0,-1 0-29 0 0,1 0 511 0 0,1 0 207 0 0,-1-1 78 0 0,0 2 175 0 0,0-2 82 0 0,1 1 94 0 0,-1 0 108 0 0,3-6-1944 0 0,2-8-1141 0 0,-5 15 3222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08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0 2904 0 0,'0'0'1101'0'0,"0"0"-420"0"0,0 0-157 0 0,0 0-58 0 0,0 0 21 0 0,0 0-95 0 0,0 0-74 0 0,0 0-55 0 0,0 0 155 0 0,0 0-121 0 0,0 0-133 0 0,0 0 25 0 0,0 0-24 0 0,0 0 39 0 0,0 0 57 0 0,0 0 64 0 0,0 0-18 0 0,0 0 202 0 0,0 0 338 0 0,0 0-558 0 0,0 1-65 0 0,0-1-56 0 0,0 0-48 0 0,-1 0-32 0 0,1 1-36 0 0,-1 0 13 0 0,0-1-9 0 0,0 1 99 0 0,1-1 62 0 0,0 1 114 0 0,0-1-115 0 0,-1 0 38 0 0,1 0 41 0 0,0 0 45 0 0,0 32-75 0 0,0 0-46 0 0,0 17 46 0 0,0 0-76 0 0,1 18-13 0 0,3-7 143 0 0,6 37-319 0 0,6 12 99 0 0,4 54 7 0 0,8 53 35 0 0,-13-94-130 0 0,10 67-17 0 0,-5-96-41 0 0,-10-59-50 0 0,9 21 97 0 0,-11-37-83 0 0,-2-8-7 0 0,0-3-22 0 0,2-2-44 0 0,-5-4 28 0 0,0-2 44 0 0,3-3 12 0 0,2-9 92 0 0,-6 10-42 0 0,12-18 59 0 0,-1 2 66 0 0,9-11 112 0 0,-8 6-114 0 0,13-26 39 0 0,-2-1-45 0 0,5-17 15 0 0,-2-2-1 0 0,8-40-109 0 0,-4-30 192 0 0,-31 136-278 0 0,0-1 71 0 0,-1 1 57 0 0,1 1 44 0 0,0-3 397 0 0,0 9-285 0 0,-1 1-145 0 0,0 1-43 0 0,0 5-56 0 0,0 24-46 0 0,0 0 76 0 0,2 6 67 0 0,5 20 98 0 0,16 46-47 0 0,6 0-51 0 0,7-3-43 0 0,-17-59-38 0 0,8 10 30 0 0,-20-40-52 0 0,1 0-1 0 0,0 0 1 0 0,2-1-1 0 0,-1 0 1 0 0,2-1 0 0 0,5 6 52 0 0,7 1-117 0 0,3-6-40 0 0,3-7-50 0 0,2-9-64 0 0,-11-3 240 0 0,-2-5 42 0 0,6-11 66 0 0,-2-5 46 0 0,-11 10 15 0 0,-1-1 0 0 0,4-8-138 0 0,4-12 115 0 0,-17 36-112 0 0,25-59 288 0 0,7-31-291 0 0,-9 13 197 0 0,-3-3-197 0 0,0-19 173 0 0,-5 0 1 0 0,-1-25-174 0 0,-8 2 41 0 0,-4-63 118 0 0,-2 178-158 0 0,-1 8 0 0 0,1-1 0 0 0,-1 0 0 0 0,0 1 0 0 0,0-1 0 0 0,0 0 0 0 0,0 0-1 0 0,0 1 1 0 0,0-1 0 0 0,-1 0 0 0 0,1 1 0 0 0,0-1 0 0 0,-1 0 0 0 0,1 1 0 0 0,-1-1 0 0 0,0 0 0 0 0,0 1 0 0 0,0-1-1 0 0,1 1 1 0 0,-1 0 0 0 0,0-1 0 0 0,-2 0-1 0 0,2 1-335 0 0,-1 1 101 0 0,1 2 50 0 0,-2 2 1 0 0,1 0-33 0 0,1-1-27 0 0,1-1-61 0 0,0-2 108 0 0,0 1-34 0 0,0-1-38 0 0,0 0 87 0 0,0 0 76 0 0,0 0 63 0 0,0 0 84 0 0,0 0 67 0 0,0 1 212 0 0,0-1-253 0 0,0 0-36 0 0,0 0-44 0 0,0 0-47 0 0,0 1-55 0 0,0-1-65 0 0,0 0-106 0 0,0 0-102 0 0,0 0-114 0 0,0 0 203 0 0,0 0-32 0 0,0 0-35 0 0,0 0-35 0 0,0 0-38 0 0,0 0-40 0 0,0 0-39 0 0,0 0-43 0 0,0 0-43 0 0,1 0-45 0 0,-1 0-179 0 0,1 0-46 0 0,0 0-220 0 0,1 0-597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10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706 222 444 0 0,'1'-1'1039'0'0,"0"0"-654"0"0,0 0 57 0 0,0 1 52 0 0,-1-1 46 0 0,1 1 40 0 0,0 0 678 0 0,-1 0 36 0 0,1 3 1824 0 0,-1-2-2046 0 0,0 0-305 0 0,0 0-44 0 0,0 0-53 0 0,-1 0-64 0 0,1 1-72 0 0,0-1-84 0 0,0 0-93 0 0,-1 0-104 0 0,1-1-146 0 0,0 1-53 0 0,0 0-56 0 0,-1-1-60 0 0,1 0-61 0 0,0 1-65 0 0,0-1-69 0 0,0 0-70 0 0,-6 4 603 0 0,1 0-58 0 0,0 1-52 0 0,0 1-45 0 0,-1 0-26 0 0,0 1-44 0 0,-1 2-32 0 0,-4 4-34 0 0,1 0 7 0 0,4-6 33 0 0,-27 32-20 0 0,0-1 34 0 0,-126 137 283 0 0,109-123-287 0 0,0 0-82 0 0,35-37-66 0 0,1 0 85 0 0,0 0 56 0 0,-17 22 101 0 0,13-14-119 0 0,7-9-69 0 0,1 0-67 0 0,2-2-43 0 0,-1 0-69 0 0,1 0-76 0 0,0 0-88 0 0,0 0-96 0 0,0 0-105 0 0,1 0-116 0 0,-1 0-125 0 0,8-12 566 0 0,0 1 76 0 0,-1-1 64 0 0,1 1 53 0 0,0-1 31 0 0,0 1 97 0 0,0 0-50 0 0,0-1-60 0 0,-1 1-88 0 0,1-1 31 0 0,0 0-36 0 0,0 0-38 0 0,0 1-44 0 0,0-1-47 0 0,1 0-52 0 0,-1 0-55 0 0,0 0-60 0 0,0 0 88 0 0,0 1-35 0 0,0-1-35 0 0,0 0-39 0 0,0 0-38 0 0,0 0-42 0 0,0 0-41 0 0,0 0-45 0 0,0 0-273 0 0,0-1-524 0 0</inkml:trace>
  <inkml:trace contextRef="#ctx0" brushRef="#br0" timeOffset="283.282">31 20 6261 0 0,'-2'-3'282'0'0,"-2"-2"221"0"0,0 1-90 0 0,1 1 13 0 0,0 1 97 0 0,0 0 4 0 0,0 2 97 0 0,0 0 109 0 0,-1 1 123 0 0,4-1-440 0 0,-1 1-81 0 0,1 1-70 0 0,0 0-60 0 0,0 0-24 0 0,0 1-53 0 0,0 5 114 0 0,1-5-98 0 0,-1 0 91 0 0,1 15 123 0 0,2 0-65 0 0,3-1-54 0 0,1 0-45 0 0,7 10 49 0 0,11 13 49 0 0,-15-23-163 0 0,29 42 197 0 0,3-1-326 0 0,2-1 116 0 0,2-1-36 0 0,1-1-42 0 0,1-1-44 0 0,1-1-49 0 0,0 0-53 0 0,-13-14-9 0 0,0 2-473 0 0,-25-26 359 0 0,-1-1-48 0 0,-2-1-1 0 0,0-1-56 0 0,-1 1-66 0 0,0 0-75 0 0,-2-2 14 0 0,0 0-66 0 0,0 0-72 0 0,-1 0-77 0 0,0 1-84 0 0,-1-1-90 0 0,0 1-95 0 0,-1 0-102 0 0,0-2-147 0 0,-2 3-729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0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1545 5136 0 0,'0'0'1194'0'0,"0"0"-475"0"0,0 0-323 0 0,0 0-44 0 0,0 0-47 0 0,0 0-44 0 0,0 0-46 0 0,0 0-40 0 0,0 0 69 0 0,0 0 24 0 0,0 0-96 0 0,0 0 51 0 0,0 0 323 0 0,0 0 47 0 0,0 0-337 0 0,0 0-49 0 0,0 0-53 0 0,0 0-42 0 0,-3-13 24 0 0,-3-17-108 0 0,1 1 41 0 0,2 3 67 0 0,2-1 108 0 0,7-71 646 0 0,0 33-400 0 0,0 14-214 0 0,-4 26-187 0 0,0 0-38 0 0,2-24 91 0 0,1 1-32 0 0,6-47 34 0 0,4-35-36 0 0,9-272 166 0 0,-22 229-86 0 0,-2 145-108 0 0,0 10 26 0 0,0 3 36 0 0,0 0 64 0 0,0 15-218 0 0,0 0-74 0 0,0 3-59 0 0,0 16-6 0 0,0-15 31 0 0,0-2-90 0 0,0-24-398 0 0,0 0 111 0 0,0 11 297 0 0,0 1 34 0 0,0-1 38 0 0,0 0 40 0 0,0 0 42 0 0,0 0 44 0 0,0 0 47 0 0,0 1 49 0 0,0-1 52 0 0,0 0 54 0 0,0 0 56 0 0,0 0 58 0 0,0 11-192 0 0,0 0-56 0 0,0 0-46 0 0,0 0-14 0 0,0-1-39 0 0,0-2-52 0 0,0-10-315 0 0,0 9 292 0 0,0 3 68 0 0,-1 1 30 0 0,1-1 0 0 0,0 1 0 0 0,0-1 1 0 0,0 1-1 0 0,0-1 0 0 0,0 0 0 0 0,0 1 0 0 0,0-1 1 0 0,0 1-1 0 0,0-1 0 0 0,0 1 0 0 0,0-1 1 0 0,0 1-1 0 0,0-1 0 0 0,0 0 0 0 0,1 1 0 0 0,-1-1 1 0 0,0 1-1 0 0,0-1 0 0 0,1 1 0 0 0,-1-1 0 0 0,0 1 1 0 0,1-1-1 0 0,-1 1 0 0 0,0 0 0 0 0,1-1 1 0 0,-1 1 9 0 0,1-1 70 0 0,-1 2 138 0 0,0 0-43 0 0,0 2 57 0 0,0 2-95 0 0,0 6 23 0 0,0-9-27 0 0,-1 12-91 0 0,-2 0-51 0 0,-3 0-89 0 0,1 0-1 0 0,-2-1 1 0 0,-6 11 108 0 0,6-11-28 0 0,0-1 44 0 0,-28 53 35 0 0,-3-2 76 0 0,-10 12 91 0 0,-28 34 159 0 0,66-97-218 0 0,4-7-211 0 0,3-6-47 0 0,3-2-167 0 0,1-5-217 0 0,0-1 80 0 0,1 0 73 0 0,0 1 65 0 0,1-1 60 0 0,1 0 51 0 0,0 1 45 0 0,0-1 37 0 0,3-4 17 0 0,16-23 68 0 0,-13 21-48 0 0,-9 14 31 0 0,15-20-129 0 0,0 0-1 0 0,17-15 134 0 0,-20 23-40 0 0,2 0-1 0 0,0 0 1 0 0,0 2 0 0 0,9-6 40 0 0,23-6-27 0 0,-38 19 32 0 0,1 1 1 0 0,0 0-1 0 0,10-1-5 0 0,-11 2 16 0 0,0 1 0 0 0,-1 1 1 0 0,1 0-1 0 0,7 0-16 0 0,-7 1 23 0 0,0 1 1 0 0,0-1 0 0 0,-1 1-1 0 0,1 1 1 0 0,0 0-24 0 0,21 9 18 0 0,18 13 62 0 0,-39-18-69 0 0,1-1 0 0 0,-1 1 0 0 0,5 6-11 0 0,7 11-66 0 0,-16-14-228 0 0,-1-1-43 0 0,-2-2 78 0 0,0 0-35 0 0,-1-2 17 0 0,0 1-34 0 0,-1 0-37 0 0,0-1-41 0 0,0 0 31 0 0,0 0-34 0 0,0 0-36 0 0,0 0-38 0 0,0 0-40 0 0,0 0-43 0 0,-1 0-45 0 0,1 0-47 0 0,-1 1-177 0 0,1 0-101 0 0,-1 1-281 0 0,-1 5-708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5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2132 1120 0 0,'0'0'1150'0'0,"0"0"-744"0"0,0 0 335 0 0,0 0 1051 0 0,0 0-1290 0 0,0 0-50 0 0,0 0-124 0 0,0 0-41 0 0,0 0-39 0 0,0 0-35 0 0,0 0 49 0 0,0 0-56 0 0,0 0 82 0 0,0 0-119 0 0,0 0-47 0 0,0 0 17 0 0,-3-18-23 0 0,1 7-54 0 0,0-4-25 0 0,-2-9 17 0 0,0 3 82 0 0,3 10-34 0 0,-1-1 33 0 0,0-1 40 0 0,0-2 45 0 0,-1-11 175 0 0,1-1-66 0 0,0 1-59 0 0,1 0-50 0 0,0-6-11 0 0,1 1-48 0 0,0-65 177 0 0,1 50-174 0 0,-1 15-24 0 0,0-79 183 0 0,2-1-77 0 0,-1 0-57 0 0,0 0-36 0 0,-1-6-29 0 0,-4-303 282 0 0,3 323-399 0 0,0 9 7 0 0,-2 30 55 0 0,-1-14 196 0 0,-2-17 18 0 0,-1 31-45 0 0,4 41-172 0 0,0-4 2 0 0,2 7 37 0 0,0 2 58 0 0,0 1 96 0 0,1 9 36 0 0,0 1-101 0 0,0 0-91 0 0,0-1-82 0 0,0 1-89 0 0,-1 0-85 0 0,1-1-118 0 0,-1 1-253 0 0,0 0-265 0 0,1 2 344 0 0,-1 0 242 0 0,1 0 83 0 0,0 1 100 0 0,0 0 122 0 0,-1-1-59 0 0,-1 1-32 0 0,-2 2-4 0 0,2 0 68 0 0,1 2 37 0 0,-2 0-38 0 0,-5 8-7 0 0,-2 4-37 0 0,-5 10 49 0 0,-13 12-27 0 0,-2 2-22 0 0,13-16 45 0 0,-1 0-39 0 0,-75 90-57 0 0,87-109 25 0 0,-17 17 25 0 0,3-4 105 0 0,19-18-85 0 0,1-1-51 0 0,0-1 2 0 0,0-7-204 0 0,1 1 37 0 0,1-6-75 0 0,2-1 76 0 0,4-6 45 0 0,-2 5 33 0 0,-2 4-13 0 0,16-41-196 0 0,2-1 64 0 0,3 1 55 0 0,2 0 45 0 0,21-26-5 0 0,-26 46 83 0 0,1 2 0 0 0,17-16 55 0 0,-40 44-13 0 0,10-9-46 0 0,20-15 87 0 0,-18 18-64 0 0,1 3-76 0 0,-1 4-108 0 0,-7 1 60 0 0,1 2-40 0 0,13 14 266 0 0,6 15 118 0 0,11 29 161 0 0,-25-40-268 0 0,1-2-45 0 0,-2-2 8 0 0,17 23 115 0 0,-17-27-132 0 0,2 1-48 0 0,0 0-72 0 0,-2-4-53 0 0,1 1-76 0 0,0-2-88 0 0,1 0-100 0 0,0-1-112 0 0,1-1-124 0 0,-6-4 275 0 0,-1 0-36 0 0,1 0-37 0 0,0-1-38 0 0,1 0-137 0 0,-1 0-67 0 0,0-1-88 0 0,1 0-113 0 0,-1-2 93 0 0,0 1-68 0 0,2-1-240 0 0,4-1-628 0 0,-12 1 1698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39.42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4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4812 0 0,'7'1'533'0'0,"-1"0"-110"0"0,0 1-93 0 0,-1 0-77 0 0,0 1-79 0 0,-1 0-37 0 0,13 14 349 0 0,-12-13-280 0 0,-1 1 82 0 0,11 9 232 0 0,-1 2-80 0 0,0-1-70 0 0,-1 2-62 0 0,2 3-10 0 0,-1 1-63 0 0,3 4-18 0 0,7 13 28 0 0,-2-4-44 0 0,4 9 116 0 0,-2 0 1 0 0,10 27-318 0 0,-10-12 689 0 0,15 54-689 0 0,-18-33 483 0 0,-3 1 0 0 0,-3 0 0 0 0,-1 33-483 0 0,-9-55 201 0 0,-2 0-37 0 0,-3 12-5 0 0,-3 35 29 0 0,-1-57-247 0 0,-2-1 85 0 0,-2-8 133 0 0,-1 0-1 0 0,-12 30-158 0 0,-2-8 64 0 0,7-25-98 0 0,0-1-73 0 0,-2-1-91 0 0,-1 1-108 0 0,9-19 108 0 0,0 1-34 0 0,-1 0-36 0 0,1-1-37 0 0,-1 1-39 0 0,0-1-43 0 0,0 0-43 0 0,-1 0-47 0 0,-1 3-433 0 0,7-12 490 0 0,-1 1-105 0 0,0 1-93 0 0,1-2 11 0 0,0 0-104 0 0,-1 0-119 0 0,3-4 363 0 0,0 1-36 0 0,-2 2-388 0 0,0 0-87 0 0,-2 1-279 0 0,-4 3-721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0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508 722 3432 0 0,'0'0'774'0'0,"0"0"-304"0"0,0 0 27 0 0,0 0-105 0 0,0 0-97 0 0,0 0-74 0 0,0 0 111 0 0,0 0 33 0 0,0 0 76 0 0,0 0 46 0 0,0 0-52 0 0,0 0-259 0 0,0 0-36 0 0,0 0-41 0 0,0 0-40 0 0,0 0-29 0 0,0 0-6 0 0,0 0 74 0 0,0 0 68 0 0,0 0 55 0 0,0 0 53 0 0,0 0 155 0 0,0 1-100 0 0,0-1-86 0 0,-1 2-73 0 0,1-1-50 0 0,0 1-57 0 0,1 4-17 0 0,-1-3 13 0 0,0-2 20 0 0,0 1 45 0 0,5 15 214 0 0,-1 1-59 0 0,-1 0-53 0 0,0 1-47 0 0,0 0-40 0 0,0-1-34 0 0,2 20 26 0 0,7 50 24 0 0,-10-80-129 0 0,14 87 229 0 0,3-1-74 0 0,2 1-68 0 0,6-3-65 0 0,-1 3-20 0 0,2 5-17 0 0,-3-36-80 0 0,-25-63 62 0 0,16 27-99 0 0,-8-18 0 0 0,2-5 16 0 0,-10-5 72 0 0,1 0 1 0 0,0 0-1 0 0,0 0 0 0 0,0 0 1 0 0,0 0-1 0 0,0 0 0 0 0,0 0 1 0 0,0-1-1 0 0,-1 1 0 0 0,1 0 1 0 0,0-1-1 0 0,0 1 0 0 0,0 0 0 0 0,0-1 18 0 0,10-9-230 0 0,-6 3 171 0 0,12-35 80 0 0,-1-1 38 0 0,1-8 48 0 0,7-27 100 0 0,10-52 145 0 0,-13 43-208 0 0,-12 48-123 0 0,6-42 63 0 0,-14 75 105 0 0,1 3-42 0 0,0 5 44 0 0,-1 5-115 0 0,1 8-39 0 0,0 5-11 0 0,1-9 56 0 0,-1 0-1 0 0,-1 0 1 0 0,0 10-82 0 0,3 21 236 0 0,2-1-15 0 0,0 1-66 0 0,4 27-11 0 0,-3-30-90 0 0,8 24-54 0 0,9 22-6 0 0,42 109-72 0 0,-37-126 78 0 0,-13-36-46 0 0,5 1-38 0 0,3-3-48 0 0,3-6-62 0 0,-21-19 160 0 0,0-2-50 0 0,1 0-62 0 0,3-2-114 0 0,0-3 24 0 0,-4-2 133 0 0,-2-1 71 0 0,1-1 65 0 0,16-40 225 0 0,-6-4-54 0 0,-4-2-48 0 0,-2-1-40 0 0,0 3-35 0 0,32-235 69 0 0,-35 233-134 0 0,9-101 80 0 0,-7-1-91 0 0,-5-152-64 0 0,-3 299 59 0 0,-1-10 35 0 0,0-1 1 0 0,-1 1-1 0 0,-2-8-35 0 0,-1 1 92 0 0,-1-1 77 0 0,5 24 51 0 0,1 0-40 0 0,-1 0-38 0 0,1 0-38 0 0,0 1-36 0 0,-1 1-37 0 0,1-1-34 0 0,0 1-35 0 0,-1 1-135 0 0,0 1-124 0 0,1 1-117 0 0,-1 0-110 0 0,1 1-101 0 0,0 0-95 0 0,0-1-87 0 0,0 1-79 0 0,0-1-72 0 0,0 0-64 0 0,0-1-57 0 0,1-1-48 0 0,1 1 23 0 0,-1-1 509 0 0,0 0-39 0 0,1 1-469 0 0,1 1-670 0 0</inkml:trace>
  <inkml:trace contextRef="#ctx0" brushRef="#br0" timeOffset="5047.895">655 2 1800 0 0,'0'0'1854'0'0,"0"0"-1180"0"0,0 0-195 0 0,0 0-76 0 0,0 0-68 0 0,0 0-57 0 0,0 0-52 0 0,0 0-41 0 0,0 0 88 0 0,0 0 85 0 0,0 0-145 0 0,0 0-39 0 0,0 0 97 0 0,0 0 46 0 0,0 0 413 0 0,0 0 85 0 0,0 0-434 0 0,0 0-45 0 0,0 0-52 0 0,-7-1-45 0 0,5 1-217 0 0,-10-1 137 0 0,-4 1 90 0 0,-2 3 113 0 0,8 0-131 0 0,0 1 38 0 0,-12 7 32 0 0,0 2-33 0 0,-18 16 174 0 0,3 5-108 0 0,3 3-90 0 0,7-5-101 0 0,3 1-36 0 0,-45 69 88 0 0,-18 45-57 0 0,49-72 19 0 0,3 1 0 0 0,1 10-157 0 0,10-17 114 0 0,3 0 1 0 0,3 2-1 0 0,3 0 1 0 0,3 1-1 0 0,3 1-114 0 0,-1 110 17 0 0,9 92-61 0 0,8-101 5 0 0,6-57-65 0 0,-7-79 31 0 0,2-1 0 0 0,8 20 73 0 0,-2-6-110 0 0,-4-18-129 0 0,1 1 77 0 0,-1-11 56 0 0,0-1-1 0 0,1 0 0 0 0,13 18 107 0 0,6 1-202 0 0,-9-18 17 0 0,1-3-67 0 0,1-2-81 0 0,2-3-98 0 0,2-3-113 0 0,-13-8 225 0 0,0 0-34 0 0,1-1-36 0 0,0-1-38 0 0,1-1-39 0 0,0-1-42 0 0,6-3-591 0 0,-17 2 764 0 0,0 0 0 0 0,0-1 0 0 0,0 0 0 0 0,0 0 0 0 0,0-1 0 0 0,-1 1 0 0 0,2-2 335 0 0,4-3-876 0 0,2-2-539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3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1016 0 0,'0'0'940'0'0,"0"0"-547"0"0,0 0 1594 0 0,0 0-1375 0 0,0 0-128 0 0,0 0-117 0 0,0 0-46 0 0,0 0-143 0 0,0 0-33 0 0,0 0 164 0 0,0 0-121 0 0,0 0-120 0 0,0 0-37 0 0,0 0 47 0 0,0 0 22 0 0,0 0 46 0 0,0 0 49 0 0,0 0 52 0 0,0 0 58 0 0,0 0 47 0 0,0 0 413 0 0,1 3-406 0 0,2 18-38 0 0,5 30-49 0 0,5 25 1 0 0,-3-12-39 0 0,20 142 1563 0 0,-2 119-1797 0 0,-22-210 343 0 0,-2-2-46 0 0,-4-101-528 0 0,0 0 106 0 0,1 1 88 0 0,-1-1 75 0 0,0 1 56 0 0,0-1 42 0 0,0 29 423 0 0,0-24-354 0 0,0 1-77 0 0,0-9-108 0 0,0 0-36 0 0,0 2-57 0 0,0-1-68 0 0,0 0-76 0 0,0 1-85 0 0,0-1-90 0 0,0 0-100 0 0,0-1-109 0 0,0 1-118 0 0,0 0-126 0 0,0-6 372 0 0,0 1-34 0 0,0 0-36 0 0,0-1-37 0 0,0 1-38 0 0,0 0-40 0 0,0-8-348 0 0,0-10-1518 0 0,0 1 1186 0 0,0-9-527 0 0</inkml:trace>
  <inkml:trace contextRef="#ctx0" brushRef="#br0" timeOffset="283.075">25 666 4880 0 0,'0'0'754'0'0,"0"0"-314"0"0,0 0-209 0 0,0 0-34 0 0,0 0 105 0 0,0 0 89 0 0,0 0-169 0 0,0 0 50 0 0,0 0 377 0 0,20-11 12 0 0,67-30 3 0 0,-79 38-540 0 0,-1 0 0 0 0,1 1 0 0 0,-1 0-1 0 0,3 0-123 0 0,-6 1 85 0 0,1 1-1 0 0,-1 0 0 0 0,0 0 1 0 0,1 0-1 0 0,-1 0 0 0 0,0 1 1 0 0,3 0-85 0 0,5 1 201 0 0,21 3 295 0 0,0 3-106 0 0,0 2-88 0 0,0 3-74 0 0,17 10 23 0 0,19 16-6 0 0,-50-26-120 0 0,1 1 0 0 0,-2 1 1 0 0,7 6-126 0 0,-18-14 47 0 0,1 1 1 0 0,-1-1 0 0 0,-1 1 0 0 0,1 1 0 0 0,-1-1-1 0 0,-1 1 1 0 0,0 0 0 0 0,3 6-48 0 0,-6-9 43 0 0,0 0 0 0 0,-1-1 0 0 0,1 1 0 0 0,-1 0 0 0 0,0 3-43 0 0,-1-3 49 0 0,1 0 0 0 0,-2 0-1 0 0,1 0 1 0 0,-1 0 0 0 0,1 0 0 0 0,-2 0 0 0 0,1-1 0 0 0,-1 1 0 0 0,0 0 0 0 0,0-1 0 0 0,0 1 0 0 0,-1-1-1 0 0,-1 2-48 0 0,-13 18 157 0 0,-2-6-27 0 0,0 0-57 0 0,-2-2-50 0 0,-1 0-43 0 0,-5 0-52 0 0,-1-1-42 0 0,3-3-123 0 0,0-2 1 0 0,-16 4 236 0 0,29-11-156 0 0,-23 4-134 0 0,23-6 167 0 0,0-1-41 0 0,2 0-14 0 0,1-1-45 0 0,-1-1-54 0 0,1-1-62 0 0,1-1-69 0 0,1-1-78 0 0,1 0-86 0 0,1-2-93 0 0,1 1 137 0 0,2-1-40 0 0,-3-5-661 0 0,4 10 1053 0 0,-3-9-943 0 0,-2-4-606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2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0 396 6837 0 0,'0'0'1124'0'0,"0"0"-469"0"0,0 0-314 0 0,0 0-67 0 0,0 0-77 0 0,0 0-89 0 0,0 0-98 0 0,0 0-186 0 0,0 0 152 0 0,0 0 42 0 0,0 0 114 0 0,0 0 331 0 0,0 0-243 0 0,0 0-47 0 0,0 0 77 0 0,14-3 111 0 0,21-4-151 0 0,7-3 9 0 0,-9 3 1 0 0,-19 4-163 0 0,46-10 120 0 0,1 0-85 0 0,12-1-59 0 0,38 0-47 0 0,-103 13-146 0 0,-1 0 75 0 0,2 1 49 0 0,12-1 20 0 0,-14 1-26 0 0,-1 0-23 0 0,-1 0-38 0 0,1 0-46 0 0,0 0-55 0 0,-2 0 20 0 0,0 0-34 0 0,0 0-40 0 0,0 0-40 0 0,0 0-45 0 0,0 0-48 0 0,0 0-51 0 0,0 0-53 0 0,-1 0 35 0 0,1 0-42 0 0,-1 0-44 0 0,0 0-45 0 0,1 0-48 0 0,-1 0-49 0 0,0 0-51 0 0,1 0-54 0 0,-2 0-170 0 0,1 0-580 0 0</inkml:trace>
  <inkml:trace contextRef="#ctx0" brushRef="#br0" timeOffset="253.882">286 1 8181 0 0,'0'0'968'0'0,"0"0"-355"0"0,0 0-255 0 0,0 0-33 0 0,0 0-49 0 0,0 0-62 0 0,0 0-95 0 0,0 0-40 0 0,0 0-22 0 0,0 1-15 0 0,0 29 595 0 0,-1 0-45 0 0,1-4-133 0 0,0 0-50 0 0,0 0-58 0 0,0 0-67 0 0,1-1-74 0 0,2 1-83 0 0,0 0-91 0 0,1-1-98 0 0,-1-8-20 0 0,0-1 34 0 0,3 17 37 0 0,-1-1 73 0 0,7 44 155 0 0,-9-53-187 0 0,1 0-42 0 0,-1 5-76 0 0,0 0-103 0 0,-1-14 39 0 0,0 1-41 0 0,0 0-43 0 0,-1 0-47 0 0,1 0-51 0 0,-1 0-54 0 0,1-1-58 0 0,-1 1-62 0 0,0-8 98 0 0,0-1-58 0 0,0 0-64 0 0,1 0-75 0 0,-1-2 124 0 0,0 1-46 0 0,-1-1-48 0 0,1 0-53 0 0,0 2-480 0 0,-1 2-644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1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296 123 2584 0 0,'0'0'1130'0'0,"1"0"-334"0"0,0 0-70 0 0,-1 1-69 0 0,0-1-64 0 0,1 0-62 0 0,-1 1-59 0 0,1 0-55 0 0,-1-1-54 0 0,0 1-50 0 0,0 0-46 0 0,1 0-45 0 0,-1 0-41 0 0,0 0-38 0 0,0 1 41 0 0,0-1-132 0 0,0 0-36 0 0,0 2-76 0 0,0 0-84 0 0,0 4-299 0 0,0-5 334 0 0,0 0 36 0 0,0 0 54 0 0,0 0 92 0 0,0 0 116 0 0,0-2-45 0 0,0 1 38 0 0,0 35 158 0 0,0 0 45 0 0,0 82 1013 0 0,0-66-824 0 0,0 0-63 0 0,0-25-297 0 0,0-1-35 0 0,0 2-33 0 0,0 0-51 0 0,0 0-59 0 0,0 0-65 0 0,0-1-71 0 0,0 1-77 0 0,0 0-84 0 0,0-1-91 0 0,0 0-96 0 0,0 0-104 0 0,0 0-109 0 0,0 0-116 0 0,0-1-123 0 0,0-13 402 0 0,0 0-32 0 0,0 0-35 0 0,0 0-34 0 0,0 0-36 0 0,0 0-35 0 0,0-20-130 0 0,0-1-48 0 0,0-10-987 0 0</inkml:trace>
  <inkml:trace contextRef="#ctx0" brushRef="#br0" timeOffset="266.652">25 249 1684 0 0,'0'0'1088'0'0,"0"0"601"0"0,0 0-1211 0 0,0 0-53 0 0,0 0 39 0 0,0 0-100 0 0,0 0-16 0 0,0 0 92 0 0,0 0 849 0 0,0 0-824 0 0,0 0 176 0 0,0 0 397 0 0,0 0-569 0 0,0 0-65 0 0,0 0-81 0 0,0 0-74 0 0,0 0-62 0 0,0 0-77 0 0,-1 0-88 0 0,-4-5-85 0 0,0 1 6 0 0,-8-8-122 0 0,13 6 76 0 0,11 2-4 0 0,9-1 154 0 0,1 0 42 0 0,28-12 523 0 0,1-2-612 0 0,-24 9 108 0 0,0 0-72 0 0,11-4-128 0 0,0 0 100 0 0,102-37 300 0 0,-115 43-296 0 0,-1 1-32 0 0,1-1-41 0 0,0 1-50 0 0,6-1-108 0 0,0 0-106 0 0,-1 1-120 0 0,-14 4 172 0 0,0 0-37 0 0,0 1-37 0 0,0-1-41 0 0,0 1-42 0 0,0 1-44 0 0,0-1-46 0 0,0 1-48 0 0,0 0-51 0 0,0 0-51 0 0,-1 1-376 0 0,5 0-632 0 0</inkml:trace>
  <inkml:trace contextRef="#ctx0" brushRef="#br0" timeOffset="768.593">1429 693 6353 0 0,'0'0'1406'0'0,"0"0"-767"0"0,0 0-358 0 0,0 0-38 0 0,0 0 62 0 0,0 0 36 0 0,0 0-10 0 0,0 0-79 0 0,0 0 182 0 0,0 1-50 0 0,0-1-47 0 0,0 1-41 0 0,0-1-40 0 0,0 1-34 0 0,0 1 132 0 0,0 1-51 0 0,0 0-115 0 0,0 2 194 0 0,0-4-236 0 0,-1 1 34 0 0,-1 4 128 0 0,-1 0-103 0 0,0-2-106 0 0,0 0-40 0 0,-3 4-26 0 0,-6 9-83 0 0,8-9 91 0 0,-12 25 60 0 0,-2 7 183 0 0,-4 16-284 0 0,5-8 122 0 0,-6 18 160 0 0,-4 25-282 0 0,7-23 86 0 0,-15 34-20 0 0,11-31-25 0 0,9-31-65 0 0,-29 71 237 0 0,33-87-200 0 0,1-1-39 0 0,0-2-41 0 0,1-1-50 0 0,-1 1-59 0 0,0-1-67 0 0,9-18-350 0 0,1-1 48 0 0,-1 0 45 0 0,0-2 41 0 0,1 1 39 0 0,-1-2 35 0 0,1-1-293 0 0,-1-1 210 0 0,1-1 52 0 0,0 0-34 0 0,0-2-171 0 0,0 4 113 0 0,1-3 11 0 0,-1 1 39 0 0,0-6-358 0 0,0 3 281 0 0,1 0 54 0 0,0-8-368 0 0,1-6-246 0 0,-2 5 160 0 0,0-6-535 0 0</inkml:trace>
  <inkml:trace contextRef="#ctx0" brushRef="#br0" timeOffset="1033.319">956 781 3312 0 0,'0'0'1708'0'0,"0"0"-1057"0"0,0 0 20 0 0,0 0-85 0 0,0 0-105 0 0,0 0-95 0 0,0 0-19 0 0,0 0 55 0 0,0 0 42 0 0,0 0-286 0 0,0 0-42 0 0,0 0-11 0 0,0 0-34 0 0,0 0 11 0 0,0 0 68 0 0,0 0 86 0 0,0 0 103 0 0,0 0 7 0 0,0 0 252 0 0,0 0-11 0 0,0 0-253 0 0,0 0-1 0 0,0 0-109 0 0,0 0-122 0 0,0 0 13 0 0,1 1 4 0 0,8 11 46 0 0,30 38 218 0 0,1-2-49 0 0,54 75-37 0 0,-58-74-220 0 0,1-1-59 0 0,-22-29-104 0 0,-4-5-53 0 0,0 0-54 0 0,1 0-49 0 0,-1 0-45 0 0,6 6-207 0 0,0 1-72 0 0,1-1-57 0 0,-1 0-40 0 0,34 34-1232 0 0,-28-32 1103 0 0,2 1-15 0 0,-12-12 434 0 0,0-1 33 0 0,-9-7-259 0 0,-1 0-38 0 0,1-1-163 0 0,0 2-444 0 0,-2-2 655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4.5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38 3156 0 0,'0'-3'438'0'0,"0"1"-40"0"0,-1-3 291 0 0,1 0-112 0 0,-1 0-79 0 0,-1-7 671 0 0,1 8-618 0 0,1 3-138 0 0,0 1 61 0 0,-1 0 312 0 0,0 0-117 0 0,0 1-106 0 0,0 0-96 0 0,1 0-174 0 0,-1 0-45 0 0,1 1-39 0 0,0-1-36 0 0,0 2 82 0 0,0 0-92 0 0,0 7 116 0 0,-1-6-90 0 0,-5 13 14 0 0,2 1-86 0 0,-1 6-56 0 0,-1 12-50 0 0,2-6 9 0 0,0-10 41 0 0,-24 141 167 0 0,4 1-87 0 0,-37 209 107 0 0,-32 48-95 0 0,48-233-8 0 0,15-44 47 0 0,25-106-200 0 0,2 0-69 0 0,2-1-94 0 0,2 0-117 0 0,0-20-18 0 0,1-4 60 0 0,-1-3-3 0 0,2 0-52 0 0,1 1-168 0 0,-1-6 189 0 0,0 1-34 0 0,1-1-36 0 0,0 0-41 0 0,0-1-43 0 0,1-1-46 0 0,3 1-255 0 0,-1-2 214 0 0,-2 1 52 0 0,1-1-40 0 0,-1-1 46 0 0,0 0-41 0 0,0-1-46 0 0,0 0-51 0 0,5-6-525 0 0,7-9-689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5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 5481 0 0,'0'0'566'0'0,"0"0"-217"0"0,0 0-91 0 0,0 0-39 0 0,0 0-12 0 0,0 0-64 0 0,0 0-49 0 0,0 0-36 0 0,0 0 71 0 0,1 3 21 0 0,0 18 79 0 0,2 27 58 0 0,1 6 43 0 0,-3-29 62 0 0,0-2-43 0 0,0-1-37 0 0,0-1-37 0 0,0 18 178 0 0,1-2-109 0 0,0 10-20 0 0,-1-11-152 0 0,1 2-35 0 0,1 19 118 0 0,1-5 32 0 0,-2 24 202 0 0,-2-72-459 0 0,0 17 83 0 0,4-13-110 0 0,-4-8-6 0 0,0 0 0 0 0,0 0 0 0 0,0 0 0 0 0,1 1 0 0 0,-1-1 0 0 0,0 0 0 0 0,0 0 0 0 0,1 0 0 0 0,-1 0 1 0 0,0 0-1 0 0,0 0 0 0 0,1 0 0 0 0,-1 0 0 0 0,0 0 0 0 0,0 0 0 0 0,1 0 0 0 0,-1 0 0 0 0,0 0 0 0 0,0 0 0 0 0,1 0 1 0 0,-1 0-1 0 0,0 0 0 0 0,0 0 0 0 0,1 0 0 0 0,-1 0 0 0 0,0 0 0 0 0,0 0 0 0 0,1-1 3 0 0,4-3-461 0 0,0-3 113 0 0,0-2 98 0 0,0 0 86 0 0,-2 2 80 0 0,11-18 174 0 0,-1-1-39 0 0,12-25-50 0 0,0-1-116 0 0,-1 0-88 0 0,9-18-164 0 0,22-42-314 0 0,-30 65 414 0 0,3-1 42 0 0,1 2 71 0 0,-24 38 101 0 0,1-1 0 0 0,1 1-1 0 0,-1 1 1 0 0,8-7 53 0 0,10-3-169 0 0,2 7-62 0 0,-18 10 247 0 0,-2 1 33 0 0,4 7 122 0 0,3 18 269 0 0,-9-17-309 0 0,7 17 257 0 0,-2 2-76 0 0,-3 1-62 0 0,0 1-47 0 0,0 24 432 0 0,-1 10-635 0 0,-3 6 436 0 0,-3-39-158 0 0,1-10 12 0 0,0 1 107 0 0,1-27-594 0 0,2-2 34 0 0,5-8-71 0 0,0 0 107 0 0,6-13 113 0 0,21-39 50 0 0,-15 28-100 0 0,-10 20-23 0 0,-1-1-50 0 0,-2 6 28 0 0,37-74-588 0 0,-28 60 501 0 0,1 1 44 0 0,-14 23 166 0 0,0 0-43 0 0,2-2-49 0 0,4-2-82 0 0,0 2 2 0 0,-3 6 88 0 0,-2 2 48 0 0,0 4 47 0 0,1 9 311 0 0,2 6 104 0 0,1-5-131 0 0,-1 1-43 0 0,0 1-39 0 0,0-1-35 0 0,6 19 95 0 0,-2 1-106 0 0,1 9-68 0 0,-4-8-76 0 0,6 52-5 0 0,-9-37 59 0 0,-3-25-107 0 0,0-9-40 0 0,0-4-67 0 0,0 1-106 0 0,0-4-66 0 0,1 0-117 0 0,-2-6 157 0 0,1 0-36 0 0,0 0-39 0 0,0 0-42 0 0,2 4-499 0 0,0-3-106 0 0,1-1-84 0 0,1-1-66 0 0,-3-3 117 0 0,0 1-552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7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466 0 6625 0 0,'0'7'688'0'0,"0"0"-93"0"0,-1 0-89 0 0,1-1-81 0 0,-1 1-76 0 0,0 0-70 0 0,0 0-64 0 0,0-1-58 0 0,0 2-35 0 0,-1 0-64 0 0,0 0-54 0 0,0 1-43 0 0,0 0-49 0 0,-5 18-254 0 0,4-15 225 0 0,0-2 66 0 0,0 0 66 0 0,0 0 89 0 0,1 0 107 0 0,-17 63 586 0 0,0 0-122 0 0,0 0-108 0 0,-1 0-97 0 0,0-1-82 0 0,0 1-72 0 0,-1 0-58 0 0,1-1-46 0 0,-5 17 4 0 0,-33 119 221 0 0,40-142-354 0 0,0-1 35 0 0,-32 118 273 0 0,34-122-290 0 0,0-1-37 0 0,-2 16-58 0 0,2 1-107 0 0,8-39 2 0 0,1 1-37 0 0,0 0-41 0 0,1 0-42 0 0,5-38 208 0 0,-2 23-295 0 0,1-7 74 0 0,0-3-10 0 0,1 0-67 0 0,1-5 73 0 0,-1 0-40 0 0,1 0-44 0 0,1-1-51 0 0,-1 1-54 0 0,1-1-61 0 0,1 0-65 0 0,-1 0-71 0 0,2-2-15 0 0,0 0-51 0 0,0-1-57 0 0,1-1-62 0 0,-1-1 114 0 0,0 0-35 0 0,6 4-1578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8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3664 0 0,'0'0'1085'0'0,"0"0"-400"0"0,0 0-157 0 0,0 0-53 0 0,0 0 30 0 0,0 0-99 0 0,0 0-93 0 0,0 0-89 0 0,0 0-104 0 0,0 0-42 0 0,0 0 32 0 0,0 3-10 0 0,2 18 58 0 0,0-5-73 0 0,3 37 117 0 0,-3-26-69 0 0,0 10 110 0 0,-1-15-69 0 0,0 2 43 0 0,1 9 2 0 0,-1 0-35 0 0,3 32 89 0 0,-1 0-107 0 0,1 0-83 0 0,0 17-61 0 0,6 110-71 0 0,-8-123 82 0 0,-2-64-37 0 0,5 119 15 0 0,-2-71-39 0 0,0-16-50 0 0,0 1-69 0 0,2-2-256 0 0,-4-27 281 0 0,1 0-47 0 0,0 0-53 0 0,0 1-108 0 0,0 1-108 0 0,0-6 173 0 0,-1 0-36 0 0,0 1-37 0 0,1-1-40 0 0,0 4-508 0 0,0-5 389 0 0,-1-1-42 0 0,3 1-416 0 0,2 1-604 0 0</inkml:trace>
  <inkml:trace contextRef="#ctx0" brushRef="#br0" timeOffset="267.099">119 523 3740 0 0,'6'-9'363'0'0,"0"1"-75"0"0,1 1-64 0 0,0 0-54 0 0,8-4 34 0 0,24-9 64 0 0,-12 11 338 0 0,0 2-102 0 0,1 3-82 0 0,-1 3-60 0 0,-20 2-278 0 0,0-1 0 0 0,0 1 0 0 0,-1 0 0 0 0,1 1 1 0 0,-1 0-1 0 0,1 0 0 0 0,-1 0 0 0 0,0 1 0 0 0,1 0 1 0 0,-1 0-1 0 0,-1 0 0 0 0,1 1 0 0 0,0 0 0 0 0,-1 0 0 0 0,3 3-84 0 0,15 18 453 0 0,-4 1-67 0 0,-3 2-60 0 0,-3 1-53 0 0,-4 2-48 0 0,-3 1-42 0 0,-4-16-49 0 0,-1 1-1 0 0,0 15-133 0 0,-7 31 168 0 0,1-41-108 0 0,0 0 0 0 0,-1 0 0 0 0,-1-1 0 0 0,-2 0 0 0 0,-5 12-60 0 0,-11 11 156 0 0,7-16-94 0 0,-1-2 0 0 0,-6 5-62 0 0,-6 3 1 0 0,14-16-48 0 0,-1 0-47 0 0,-1-1-57 0 0,1-1-69 0 0,-3 0-217 0 0,7-6 85 0 0,3-4-40 0 0,5-3 150 0 0,0-1-39 0 0,5-2 236 0 0,1 0 1 0 0,0 0-1 0 0,0 0 1 0 0,0 0-1 0 0,0 1 0 0 0,-1-1 1 0 0,1 0-1 0 0,0 0 1 0 0,0 0-1 0 0,0 0 1 0 0,-1 0-1 0 0,1 0 0 0 0,0 0 1 0 0,0 0-1 0 0,0 0 1 0 0,-1 0-1 0 0,1-1 1 0 0,0 1-1 0 0,0 0 0 0 0,0 0 1 0 0,-1 0-1 0 0,1 0 1 0 0,0 0-1 0 0,0 0 1 0 0,0 0-1 0 0,0 0 0 0 0,-1 0 1 0 0,1-1-1 0 0,0 1 1 0 0,0 0-1 0 0,0 0 1 0 0,0 0-1 0 0,0 0 1 0 0,0-1-1 0 0,-1 1 0 0 0,1 0 1 0 0,0 0-1 0 0,0 0 1 0 0,0 0-1 0 0,0-1 1 0 0,0 1-1 0 0,0 0 0 0 0,0 0 1 0 0,0 0-1 0 0,0-1 1 0 0,0 1 44 0 0,-1-6-980 0 0,2 0 47 0 0,-1 0 82 0 0,0 1 226 0 0,0 0-61 0 0,0-2-196 0 0,0-3-506 0 0</inkml:trace>
  <inkml:trace contextRef="#ctx0" brushRef="#br0" timeOffset="549.863">691 838 1084 0 0,'0'5'2086'0'0,"0"0"-1004"0"0,-1 0-106 0 0,1 0-101 0 0,-1 0-96 0 0,1 1-90 0 0,-1-1-85 0 0,0 0-80 0 0,0 1 5 0 0,0 0-99 0 0,0 0-91 0 0,-1 0-82 0 0,1-2-113 0 0,0 1-37 0 0,-1 4 9 0 0,-1 0-106 0 0,1 0-76 0 0,-4 13-234 0 0,4-12 196 0 0,0-3 70 0 0,0 0 46 0 0,1 1 75 0 0,-1-1 92 0 0,1 1 111 0 0,1-4-98 0 0,-1 0 35 0 0,-4 59 874 0 0,4-35-683 0 0,1-12-226 0 0,1-1-38 0 0,-1 1-47 0 0,1-2-55 0 0,0-10-29 0 0,-1 0 0 0 0,1 0-1 0 0,0 0 1 0 0,0 0 0 0 0,0 0 0 0 0,0 0 0 0 0,2 2-23 0 0,-1-3 15 0 0,0 0 0 0 0,0 0 0 0 0,0 0 0 0 0,0 0 0 0 0,0 0 0 0 0,1-1 0 0 0,2 3-15 0 0,-2-2 9 0 0,0-1 0 0 0,1 1 0 0 0,0-1 0 0 0,-1 0 0 0 0,1 0 1 0 0,1 1-10 0 0,27 6 7 0 0,3-7-44 0 0,-1-7-39 0 0,-27 4 44 0 0,0-1 0 0 0,-1 0 0 0 0,0 0 0 0 0,0-1 0 0 0,1 1 0 0 0,-2-2 1 0 0,1 1-1 0 0,3-3 32 0 0,13-12-133 0 0,-1-2 46 0 0,-11 8 52 0 0,1 0 0 0 0,-2-1 1 0 0,0 0-1 0 0,4-8 35 0 0,9-27-109 0 0,-12 14-25 0 0,-5 6-36 0 0,-3 1-67 0 0,-2 13 109 0 0,-2-41-472 0 0,1 50 512 0 0,0-1 0 0 0,0 1 0 0 0,-1-1 0 0 0,0 1 0 0 0,0 0 0 0 0,0 0 0 0 0,-1-1 0 0 0,-1-2 88 0 0,-17-21-536 0 0,13 21 340 0 0,0-1-1 0 0,0 1 0 0 0,-1 0 0 0 0,0 1 1 0 0,0 0-1 0 0,-4-1 197 0 0,-13-7-459 0 0,-10 3-189 0 0,18 9 282 0 0,0 2-33 0 0,0 2-39 0 0,0 2-44 0 0,-1 3-47 0 0,1 2-54 0 0,4 0-68 0 0,7-4 272 0 0,0 0-43 0 0,-2 3-343 0 0,-3 2-506 0 0</inkml:trace>
  <inkml:trace contextRef="#ctx0" brushRef="#br0" timeOffset="817.059">1455 247 8421 0 0,'0'0'893'0'0,"0"0"-352"0"0,0 0-151 0 0,0 0-76 0 0,0 0-89 0 0,0 0-79 0 0,0 0-42 0 0,0 0-94 0 0,0 20-176 0 0,1-10 158 0 0,1 35-14 0 0,-1-8 95 0 0,-1-2 100 0 0,0-16-36 0 0,0 0 41 0 0,0 9 128 0 0,0 1-34 0 0,0 29 180 0 0,0-21-218 0 0,0 0-37 0 0,0 37 106 0 0,0-8-104 0 0,5 89 174 0 0,-1-80-266 0 0,-2 0-46 0 0,1 15-37 0 0,2 0-39 0 0,-1-29-103 0 0,-3-35 10 0 0,1-8-38 0 0,-1 0-80 0 0,0 1-101 0 0,0-10 119 0 0,-1 1-33 0 0,0-8 7 0 0,1 0 58 0 0,-1 1 49 0 0,0-1 41 0 0,0 3 3 0 0,0 5 19 0 0,0-7-13 0 0,0 0-68 0 0,0 0-96 0 0,0-1 77 0 0,0-1-32 0 0,0 1-37 0 0,0-1-38 0 0,0 1-43 0 0,0-1-44 0 0,0 0-7 0 0,0 1-42 0 0,0-1-44 0 0,0 0-46 0 0,0 1-48 0 0,0-1-51 0 0,0 0-52 0 0,0 0-56 0 0,0-4-362 0 0,0-3-678 0 0</inkml:trace>
  <inkml:trace contextRef="#ctx0" brushRef="#br0" timeOffset="1074.61">1267 843 3252 0 0,'3'0'638'0'0,"0"-1"-69"0"0,-1 1-67 0 0,1 0-62 0 0,0 0-59 0 0,-1-1-53 0 0,1 1-50 0 0,0-1-47 0 0,0 0-9 0 0,0 0-54 0 0,1 1-47 0 0,-1-1-40 0 0,1-1-27 0 0,0 1-37 0 0,7-3-64 0 0,-3 2 49 0 0,-3 0 67 0 0,-1 1 52 0 0,0 0 73 0 0,15-5 138 0 0,1-1-70 0 0,-1-1-63 0 0,0 0-56 0 0,4-2-33 0 0,0-1-55 0 0,4-3-42 0 0,14-6-52 0 0,-2-1-1 0 0,-14 9 49 0 0,-13 6-40 0 0,0-1-34 0 0,13-6-160 0 0,-1-2-116 0 0,0 0-103 0 0,0-1-92 0 0,-1 0-79 0 0,-1 1-66 0 0,0 0-53 0 0,-16 10 485 0 0,9-5-545 0 0,3-4-528 0 0</inkml:trace>
  <inkml:trace contextRef="#ctx0" brushRef="#br0" timeOffset="1250.468">2090 164 4712 0 0,'0'0'1621'0'0,"0"0"-595"0"0,0 0-231 0 0,0 0-75 0 0,0 0-315 0 0,0 0-35 0 0,0 0 275 0 0,0 0-114 0 0,0 0-95 0 0,0 0-82 0 0,0 0-74 0 0,0 0-68 0 0,0 0-65 0 0,0 0-40 0 0,0 0 29 0 0,0 0 44 0 0,0 0 94 0 0,0 1-4 0 0,3 18 184 0 0,0 12-165 0 0,1 5 25 0 0,4 63 485 0 0,-7-68-583 0 0,0-1-34 0 0,0 216 690 0 0,0-163-625 0 0,-1-1-55 0 0,1-31-109 0 0,-1 1-34 0 0,1-1-39 0 0,-1 1-44 0 0,0-1-49 0 0,1 0-54 0 0,-1 1-58 0 0,0-1-65 0 0,-1-9-215 0 0,0-24 245 0 0,-1 2-98 0 0,1-10 121 0 0,-1 0-34 0 0,0 7-256 0 0,0-9 198 0 0,0 0-37 0 0,1 0-42 0 0,-1 0-44 0 0,0 0-48 0 0,-1 0-50 0 0,1 0-227 0 0,-1-3 199 0 0,1-1 43 0 0,0 0-57 0 0,0-1 43 0 0,0 0-56 0 0,-1 0-60 0 0,0-1-69 0 0,-6 2-2017 0 0</inkml:trace>
  <inkml:trace contextRef="#ctx0" brushRef="#br0" timeOffset="1489.438">1814 907 5064 0 0,'2'-3'585'0'0,"0"1"-69"0"0,0-1-64 0 0,1 1-60 0 0,-1-1-56 0 0,1 1-53 0 0,-1-1-48 0 0,1 1-45 0 0,0-1-15 0 0,0 0-51 0 0,0 1-46 0 0,1-1-39 0 0,0 0-32 0 0,0 0-35 0 0,9-7-141 0 0,-8 6 112 0 0,1 0 48 0 0,-3 1 43 0 0,1 1 40 0 0,30-24-94 0 0,1 0 42 0 0,38-24 114 0 0,-56 39-175 0 0,1 0 39 0 0,42-20 106 0 0,-34 19-95 0 0,-10 5-37 0 0,0 0-34 0 0,-3 2-22 0 0,1-1-34 0 0,-1 1-38 0 0,0 0-43 0 0,0 1-48 0 0,1-1-51 0 0,-1 1-57 0 0,0 0-62 0 0,13-4-580 0 0,-10 5 250 0 0,-2 1 29 0 0,-8 1 316 0 0,0 0-34 0 0,-1 0-42 0 0,0 1-37 0 0,7-2-1153 0 0</inkml:trace>
  <inkml:trace contextRef="#ctx0" brushRef="#br0" timeOffset="1738.851">2425 831 1056 0 0,'0'0'1020'0'0,"0"0"-654"0"0,0 0 301 0 0,0 0 968 0 0,0 0-1168 0 0,0 0-37 0 0,0 0-110 0 0,0 0-33 0 0,0 0 200 0 0,0 0-25 0 0,0 0-178 0 0,0 0-33 0 0,0 3 359 0 0,-1 15-113 0 0,0 25-105 0 0,-1 5-67 0 0,2-42-278 0 0,-1 19 208 0 0,1-3 70 0 0,0 4 129 0 0,4 8 283 0 0,3-2-46 0 0,2-13-316 0 0,0-3-146 0 0,3 0-99 0 0,2-4-64 0 0,3-3-98 0 0,2-4-83 0 0,1-4-70 0 0,12-6-223 0 0,-29 4 332 0 0,1-1 0 0 0,0 1 0 0 0,-1-1 0 0 0,1 0 0 0 0,-1 0 0 0 0,1 0 0 0 0,-1 0 0 0 0,0 0-1 0 0,0-1 1 0 0,2-1 76 0 0,1-2-80 0 0,-1-1-1 0 0,0 0 0 0 0,0 0 0 0 0,0 0 1 0 0,3-7 80 0 0,3-13-249 0 0,-3-2-47 0 0,-2 0-56 0 0,-4 0-67 0 0,-2-1-80 0 0,-3 1-89 0 0,2 23 501 0 0,0-1-1 0 0,-1 1 1 0 0,0-1-1 0 0,0 1 1 0 0,0 0-1 0 0,-1 0 1 0 0,0 0-1 0 0,0 0 1 0 0,-1 0 87 0 0,-10-12-212 0 0,-2 1 72 0 0,5 8 102 0 0,0 1 47 0 0,-2 1 52 0 0,0 1 60 0 0,0 2 67 0 0,0 2 74 0 0,-1 1 81 0 0,0 2 87 0 0,8 0-285 0 0,1 1-40 0 0,-4 4 1 0 0,3 3-112 0 0,0 2-78 0 0,-3 23-284 0 0,6-20 284 0 0,2-4 105 0 0,-4 19-95 0 0,4-15 15 0 0,0-4-26 0 0,1 1-52 0 0,-1-2-28 0 0,1-1-55 0 0,1 1-64 0 0,0-1-71 0 0,0 0-81 0 0,0-1-88 0 0,1 0-98 0 0,1 0-106 0 0,0-1-214 0 0,3 3-613 0 0</inkml:trace>
  <inkml:trace contextRef="#ctx0" brushRef="#br0" timeOffset="2034.351">2839 948 7489 0 0,'0'4'597'0'0,"0"-1"-93"0"0,1 0-85 0 0,-1 1-78 0 0,0-2-130 0 0,0 1-37 0 0,1 1 82 0 0,-1 1-103 0 0,1 0-77 0 0,0 10-39 0 0,0-9 8 0 0,-1-3 16 0 0,0 1 35 0 0,0-1 44 0 0,0 1 52 0 0,0 5 376 0 0,0 1-48 0 0,0 0-47 0 0,1-1-44 0 0,-1 1-42 0 0,1 0-40 0 0,-1-1-38 0 0,1 1-36 0 0,0 5 75 0 0,0-1-68 0 0,1 1-62 0 0,0-1-53 0 0,0 1-48 0 0,1-1-39 0 0,4 15-12 0 0,4 20 140 0 0,-5-16-80 0 0,0-11-69 0 0,-4-16-39 0 0,0-4-40 0 0,2-1-70 0 0,0-4-48 0 0,5-10-182 0 0,-4 3 160 0 0,-2 5 114 0 0,-1 2 63 0 0,82-124 117 0 0,-19 27-135 0 0,-30 51-53 0 0,1 3-47 0 0,-31 40 137 0 0,0 0-60 0 0,2 0-59 0 0,4-3-88 0 0,2 4 32 0 0,-4 5 115 0 0,-1 1 71 0 0,1 3 80 0 0,20 17 363 0 0,1 6-110 0 0,-11-10-204 0 0,-1-2-58 0 0,41 27 17 0 0,1-5-71 0 0,3-4-66 0 0,3-5-60 0 0,-61-26 42 0 0,25 10-69 0 0,-13-4 52 0 0,0 0 0 0 0,0 0 0 0 0,3 5 39 0 0,3 4-69 0 0,-3 2-42 0 0,-4 5-62 0 0,-6 2-80 0 0,-9-24 72 0 0,-1-1 34 0 0,1 3-57 0 0,0-1 107 0 0,0 0 89 0 0,-1 0 70 0 0,1 1 53 0 0,1 8 501 0 0,-1-9-483 0 0,-1 2-2 0 0,1-3-111 0 0,-1 0-38 0 0,0 1-62 0 0,1 0-74 0 0,-1 0-82 0 0,0 0-93 0 0,0 0-138 0 0,0-2 185 0 0,1 0-34 0 0,-1 1-36 0 0,0-1-38 0 0,0 1-38 0 0,0-1-41 0 0,0 1-41 0 0,0-1-44 0 0,0 0-46 0 0,0 1-46 0 0,0-1-48 0 0,0 1-49 0 0,0-1-52 0 0,0 0-53 0 0,0-2-388 0 0,0 0-70 0 0,0-1-328 0 0,0-1-894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6.1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159 812 6021 0 0,'-2'3'916'0'0,"1"-1"-100"0"0,-1 0-94 0 0,0 0-89 0 0,0 0-82 0 0,0 0-77 0 0,0 0-71 0 0,0 0-65 0 0,0 1-3 0 0,-1-1-80 0 0,1 1-67 0 0,0 0-58 0 0,-1-1-40 0 0,1 1-43 0 0,-7 8-11 0 0,6-7 18 0 0,1-1 15 0 0,-1 0 39 0 0,-46 74 1715 0 0,30-43-1129 0 0,5-4-229 0 0,7-15-284 0 0,2 0-41 0 0,0 1-46 0 0,1 0-52 0 0,0 0-55 0 0,1 0-62 0 0,1 29 87 0 0,2-16-40 0 0,1-1-84 0 0,1 1-197 0 0,3-9 73 0 0,1-3-3 0 0,3-1-55 0 0,4 0-176 0 0,-6-9 183 0 0,2-2-40 0 0,0-2-43 0 0,2-1-48 0 0,0-3-52 0 0,1-2-55 0 0,3-4 234 0 0,-2-4 107 0 0,-1-3 85 0 0,-2-2 65 0 0,-2-1 85 0 0,0-1-1 0 0,4-18-50 0 0,-6 19-19 0 0,14-44 19 0 0,-3-1-1 0 0,2-23 1 0 0,-5-3 82 0 0,1-41-82 0 0,-8 20 89 0 0,-5-1 40 0 0,-2 1 47 0 0,-2 0 54 0 0,-9-27 246 0 0,4 77-176 0 0,2 14 26 0 0,2 23-120 0 0,1 0 32 0 0,2 19-122 0 0,-2-10 5 0 0,1 7-35 0 0,0 2 52 0 0,-1 0 89 0 0,1 3 117 0 0,-1 1-120 0 0,1 0 40 0 0,1 1-78 0 0,-1 0-44 0 0,1 1-38 0 0,0 0-33 0 0,0 5-1 0 0,0 3-94 0 0,0-4 49 0 0,0 137 96 0 0,1 177-18 0 0,7-128-39 0 0,3-65 25 0 0,-6-80-152 0 0,1 23 104 0 0,3 17 75 0 0,-3-30-98 0 0,0-9-96 0 0,-3-24-5 0 0,0 0-35 0 0,4 15-171 0 0,-4-19 96 0 0,1 0-37 0 0,0 0-38 0 0,0-1-42 0 0,1 1-44 0 0,0-1-46 0 0,0-4-439 0 0,-2-9 450 0 0,0 1-125 0 0,-1-4 210 0 0,1 0-39 0 0,0 0-149 0 0,0 0-83 0 0,1-1-94 0 0,0 0-106 0 0,0-1-118 0 0,-1-1 399 0 0,-1 0-34 0 0,0 0-35 0 0,1 0-37 0 0,-1 0-38 0 0,1-1-39 0 0,0 0-62 0 0,-1 0-61 0 0,2 0-220 0 0,1-2-577 0 0</inkml:trace>
  <inkml:trace contextRef="#ctx0" brushRef="#br0" timeOffset="466.924">766 953 6141 0 0,'0'0'1417'0'0,"0"0"-540"0"0,0 0-221 0 0,0 0-94 0 0,0 0-267 0 0,0 0-42 0 0,0 0-38 0 0,0 0-33 0 0,0 0 97 0 0,0 0-86 0 0,0 0 4 0 0,0 0-58 0 0,-18 21-31 0 0,18-21-108 0 0,-43 53 78 0 0,14-16 22 0 0,15-18 13 0 0,4-4 33 0 0,2 0 62 0 0,-1 3 150 0 0,1 1 12 0 0,-1-2 13 0 0,0 3-82 0 0,1 1-97 0 0,0 0-111 0 0,6-10-92 0 0,-1 0-33 0 0,2 0-35 0 0,0-1-37 0 0,1 1-38 0 0,1-1-40 0 0,2 0-42 0 0,0 0-43 0 0,4 0-359 0 0,1-5 99 0 0,1-4 98 0 0,2-3 97 0 0,-1-2 94 0 0,0-2 93 0 0,-2-1 93 0 0,0 0 90 0 0,10-13-8 0 0,-1-2 1 0 0,-1 0 0 0 0,-1 0 0 0 0,-1-2-1 0 0,-1 0 1 0 0,-1 0 0 0 0,-1-1 0 0 0,0-2-31 0 0,10-31 68 0 0,-2-4-68 0 0,13-57-4 0 0,-15 50 48 0 0,-2-5 4 0 0,1-42-48 0 0,-9 32 45 0 0,-4 27 11 0 0,0-78-42 0 0,-4 94 47 0 0,0 0 67 0 0,-2-4 117 0 0,1 22-71 0 0,0 0 38 0 0,0 1 42 0 0,-1 0 47 0 0,-1-1 50 0 0,1 1 55 0 0,1 14-118 0 0,0 5 99 0 0,0 7 493 0 0,0 3-418 0 0,2-3-282 0 0,-1 0-50 0 0,1 1-50 0 0,-1-2-88 0 0,1-1-35 0 0,0 0-32 0 0,0-1-36 0 0,-7 84-86 0 0,3 1 96 0 0,3 17 65 0 0,2 49 54 0 0,1-12-54 0 0,1-4 22 0 0,8 3-50 0 0,10-1-62 0 0,-10-86-70 0 0,12 29 196 0 0,-18-66-20 0 0,9 29-74 0 0,2 1-66 0 0,2-2-77 0 0,3-3-90 0 0,-13-28 247 0 0,1 0-123 0 0,-4-6 53 0 0,1-1-34 0 0,0-1-33 0 0,0 0-36 0 0,0-1-35 0 0,0-1-37 0 0,1 0-38 0 0,0-2-38 0 0,0-1-39 0 0,-1-1-41 0 0,1-2-41 0 0,0-1-41 0 0,14-17-814 0 0,-12 9 700 0 0,-4 5 244 0 0,0 0-55 0 0,0-1-65 0 0,0 0-77 0 0,0-2-79 0 0,-1-2-74 0 0,2-4-228 0 0,3-9-587 0 0</inkml:trace>
  <inkml:trace contextRef="#ctx0" brushRef="#br0" timeOffset="983.614">1322 129 4484 0 0,'0'1'614'0'0,"0"1"-32"0"0,0 0 484 0 0,0 0-121 0 0,0 0-116 0 0,0 1-108 0 0,-1-1-102 0 0,1 0-96 0 0,0 1-90 0 0,-1 0-20 0 0,1 0-108 0 0,-1 0-95 0 0,0-1-86 0 0,1 2-69 0 0,-1 0-87 0 0,0 0-91 0 0,-1 3-164 0 0,0 0-29 0 0,1-2 153 0 0,0-1 86 0 0,0 0 75 0 0,1-1 73 0 0,-1 1 79 0 0,0-1 91 0 0,1 1 102 0 0,-8 41 365 0 0,2 1-82 0 0,1 0-77 0 0,1 0-72 0 0,1 0-65 0 0,1 0-60 0 0,1 1-55 0 0,1-1-47 0 0,3 38 94 0 0,3-1-105 0 0,4 10-56 0 0,5 10 151 0 0,8 9-334 0 0,-5-36 173 0 0,-6-34-117 0 0,7 15-56 0 0,7 7-34 0 0,0-12-86 0 0,-12-27 16 0 0,0-1-34 0 0,-1-6 83 0 0,2-2-107 0 0,5 1-137 0 0,-15-13 155 0 0,1-1 0 0 0,0 0 0 0 0,-1 0 0 0 0,6 2 144 0 0,-6-3-100 0 0,0 0-1 0 0,0-1 1 0 0,0 0-1 0 0,0 0 1 0 0,0 0 0 0 0,1-1 100 0 0,19-1-346 0 0,-4-6 128 0 0,-1-4 90 0 0,-9 3 70 0 0,0-1-1 0 0,0 0 1 0 0,0-1-1 0 0,6-9 59 0 0,-3 2-162 0 0,0-2 0 0 0,8-13 162 0 0,19-43-408 0 0,-6 1-75 0 0,-22 43 270 0 0,-1 0 0 0 0,5-24 213 0 0,-7 15-86 0 0,-3 1 75 0 0,-2 5 79 0 0,-2 0 88 0 0,-1 0 105 0 0,-1-1 119 0 0,-1 28-276 0 0,-1 0 64 0 0,-2 0 98 0 0,-2-1 214 0 0,-3 4 22 0 0,0 3-196 0 0,1 1-89 0 0,-1 2-51 0 0,1 1 20 0 0,0 0-36 0 0,-6 7 53 0 0,0 3-102 0 0,1 2-73 0 0,-15 30-79 0 0,19-28 91 0 0,-6 13-41 0 0,2 1 46 0 0,-4 18 89 0 0,3 2 51 0 0,9-27-52 0 0,0 0-1 0 0,2 0 1 0 0,0 7-133 0 0,2-13 92 0 0,1 0 0 0 0,2 14-92 0 0,-1-22 7 0 0,0 1 0 0 0,1 0 0 0 0,2 5-7 0 0,5 7-41 0 0,2-2-51 0 0,6 6-127 0 0,-7-15 60 0 0,1-1-37 0 0,9 6-222 0 0,-10-9 161 0 0,1-2-33 0 0,0 0-37 0 0,0-1-37 0 0,2-1-41 0 0,-1 0-41 0 0,-11-4 375 0 0,13 3-602 0 0,-5-1 154 0 0,-2-1 12 0 0,1-1-90 0 0,-1 0 14 0 0,0 0-90 0 0,0-1-102 0 0,1-1-116 0 0,0 0 142 0 0,-1 0-41 0 0,4-2-199 0 0,5-1-539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5.5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12 205 4072 0 0,'0'13'959'0'0,"0"0"-141"0"0,0-1-66 0 0,-1 1-64 0 0,1 0-62 0 0,0-1-57 0 0,0 1-55 0 0,-1-1-53 0 0,1 1-49 0 0,0 0-47 0 0,-1-1-43 0 0,1 1-41 0 0,-1-1-39 0 0,1 1-34 0 0,-1 12 113 0 0,0-10-180 0 0,1 0-33 0 0,-1 15 27 0 0,0 0-74 0 0,-1 39 19 0 0,2-48-18 0 0,0 0 41 0 0,0-3-126 0 0,-1 9 42 0 0,1-5-10 0 0,0-6-34 0 0,0-4-27 0 0,0 1-38 0 0,0-3-21 0 0,0 0-36 0 0,1 0-43 0 0,0 0-48 0 0,-1-10 199 0 0,0 4-189 0 0,2 6-166 0 0,-2-6 240 0 0,1-1-48 0 0,0 0-15 0 0,0 0-56 0 0,0-1-66 0 0,1 1-77 0 0,-1-1-86 0 0,1-1-97 0 0,0 1-108 0 0,0-2-118 0 0,1 1-160 0 0,3-1-543 0 0</inkml:trace>
  <inkml:trace contextRef="#ctx0" brushRef="#br0" timeOffset="254.904">41 1 7661 0 0,'0'0'885'0'0,"0"0"-374"0"0,0 0-248 0 0,0 0-47 0 0,0 0-50 0 0,0 0-51 0 0,0 0-32 0 0,0 0-99 0 0,0 0-83 0 0,0 0 34 0 0,0 0 8 0 0,0 0-25 0 0,0 0-109 0 0,0 0 48 0 0,0 0-39 0 0,0 0-42 0 0,0 0-47 0 0,0 0-49 0 0,0 0-51 0 0,0 0-54 0 0,0 0-49 0 0,0 0-44 0 0,0 0-38 0 0,0 0-397 0 0,0 0-560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2.9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503 61 3024 0 0,'-1'-1'562'0'0,"-1"0"-58"0"0,1-1-55 0 0,0 1-50 0 0,0-1-47 0 0,0 0-44 0 0,0 0-40 0 0,0 0-36 0 0,-1 0-12 0 0,1-1-36 0 0,-1-2 94 0 0,0-1-66 0 0,-1-7 177 0 0,3 8-184 0 0,-1 2 51 0 0,1-1 93 0 0,0 2-62 0 0,0 0 110 0 0,0 0 87 0 0,-1 1 67 0 0,0 2 1868 0 0,0 0-1767 0 0,1 0-102 0 0,-1 0-325 0 0,1 0-39 0 0,0 0-45 0 0,0 0-49 0 0,0 1-55 0 0,-1-1-106 0 0,1 1-119 0 0,0-1 46 0 0,0 0-34 0 0,2 144 66 0 0,3 0 91 0 0,2-14 54 0 0,12 173 104 0 0,-10-177-111 0 0,-1-1-47 0 0,-3-47 22 0 0,1 24-30 0 0,-3 0-57 0 0,-1-52-96 0 0,2 9 180 0 0,-2-42-69 0 0,0 1-32 0 0,0-1-42 0 0,0 0-48 0 0,0 2-158 0 0,-2-13 194 0 0,1 0-47 0 0,0 0-70 0 0,0 0-89 0 0,0-3 59 0 0,0 1-56 0 0,0-1-62 0 0,1 0-69 0 0,-1-3 411 0 0,-1 0-84 0 0,0 0-74 0 0,0-1-66 0 0,1 1-32 0 0,-1-1-43 0 0,0 0-483 0 0,0 0 2 0 0,0 0-1229 0 0,0-1 1193 0 0,0 0 105 0 0,-1 0 448 0 0,1 1 44 0 0,0-1 50 0 0,0 1 56 0 0,0-1 32 0 0,0 0 124 0 0,0 0 68 0 0,0 1 36 0 0,0-1 38 0 0,0 1 39 0 0,0-5-967 0 0,0-2-457 0 0</inkml:trace>
  <inkml:trace contextRef="#ctx0" brushRef="#br0" timeOffset="252.761">25 671 4548 0 0,'-2'0'303'0'0,"1"0"-38"0"0,-1 0 171 0 0,1 0-199 0 0,-3 0 630 0 0,3 0-584 0 0,0 0 54 0 0,-1 0 79 0 0,-1 0 91 0 0,0 0 107 0 0,1 0-260 0 0,0 0 33 0 0,1 0-304 0 0,1 0-16 0 0,0 0 72 0 0,0 0-23 0 0,0 0-52 0 0,0 0-46 0 0,0 0-38 0 0,1-1-100 0 0,2 0-292 0 0,-2 0 333 0 0,1 1 59 0 0,5-2-219 0 0,0 0 67 0 0,0 0 56 0 0,0-1 50 0 0,2-1 40 0 0,0 1 46 0 0,19-10 172 0 0,-9 5-89 0 0,53-24 63 0 0,2-1 27 0 0,-24 12-107 0 0,-8 3-71 0 0,1 1-72 0 0,-8 3-59 0 0,0 2-77 0 0,0 0-86 0 0,0 1-99 0 0,-19 6-82 0 0,8-2-203 0 0,-14 4 355 0 0,1 1-53 0 0,-1 0-70 0 0,1-1-158 0 0,-5 2 242 0 0,0 1-41 0 0,0-1-43 0 0,1 0-49 0 0,-1 0-52 0 0,1 1-56 0 0,5-1-555 0 0,5 1-659 0 0</inkml:trace>
  <inkml:trace contextRef="#ctx0" brushRef="#br0" timeOffset="617.683">823 970 5380 0 0,'0'0'895'0'0,"0"0"-333"0"0,0 0-132 0 0,0 0-47 0 0,0 0 17 0 0,0 0-81 0 0,0 0-69 0 0,0 0-56 0 0,0 0-47 0 0,0 0-38 0 0,0 0 20 0 0,-1 20-53 0 0,-1 0-34 0 0,-3 24-27 0 0,4-27 27 0 0,0 1 41 0 0,1-2 25 0 0,0-1 45 0 0,0 1 52 0 0,1 0 59 0 0,4 13 83 0 0,4-2-98 0 0,3-1-90 0 0,5-3-82 0 0,2-1-75 0 0,2-4-65 0 0,3-1-58 0 0,1-4-49 0 0,9-2-38 0 0,3-7 112 0 0,1-4 100 0 0,-4-4 89 0 0,-22 1-19 0 0,0 0 0 0 0,0-1 0 0 0,-1-1 1 0 0,0 1-1 0 0,0-2 0 0 0,0 0 0 0 0,-1 0 0 0 0,1-1 0 0 0,-1 0 1 0 0,-1 0-1 0 0,0-1 0 0 0,8-9-74 0 0,-3 3 123 0 0,-1-1-1 0 0,-1-1 1 0 0,4-7-123 0 0,7-13 128 0 0,-5-1-51 0 0,-3-2 19 0 0,-4-2-72 0 0,-6 1-93 0 0,-5 0-116 0 0,-3 21 42 0 0,-1 0-36 0 0,-2 0-40 0 0,-3 1-43 0 0,-1 1-44 0 0,-2 0-48 0 0,-3 2-51 0 0,-2 0-52 0 0,-2 2 18 0 0,0 2 77 0 0,-1 3 70 0 0,1 3 61 0 0,-1 2 54 0 0,-1 1 46 0 0,-19 6-23 0 0,28-2 138 0 0,1 1-1 0 0,-1 1 1 0 0,1 0 0 0 0,-1 1 0 0 0,1 0-1 0 0,1 0 1 0 0,-1 1 0 0 0,-5 5 16 0 0,-4 4-63 0 0,1 1-40 0 0,-16 19-239 0 0,13-9 70 0 0,5-4-8 0 0,2 2-68 0 0,6-9 87 0 0,1 1-37 0 0,1 0-42 0 0,1 0-48 0 0,1 0-50 0 0,2 0-56 0 0,1 1-61 0 0,1-1-63 0 0,1-6-193 0 0,0 5-569 0 0</inkml:trace>
  <inkml:trace contextRef="#ctx0" brushRef="#br0" timeOffset="1117.246">1567 952 1252 0 0,'0'6'1740'0'0,"0"0"-812"0"0,1 1-106 0 0,-1-1-102 0 0,0 0-95 0 0,1 0-89 0 0,-1 1-83 0 0,1-1-78 0 0,0 2-19 0 0,-1-1-93 0 0,1 0-82 0 0,0 1-73 0 0,0 1-60 0 0,1 0-72 0 0,-1 2-76 0 0,1 5-130 0 0,1-1 3 0 0,-2-5 116 0 0,0-1 67 0 0,0-1 59 0 0,0-1 55 0 0,0 1 60 0 0,0-1 70 0 0,0 0 79 0 0,1 19 135 0 0,0 0-59 0 0,1 0-50 0 0,-1-1-45 0 0,1 19 92 0 0,1 0-78 0 0,4 99 439 0 0,-7-113-528 0 0,0 1 35 0 0,0 1 50 0 0,-1-1 58 0 0,0 0 68 0 0,1 1 79 0 0,-1-32-436 0 0,0 0 100 0 0,1-2-78 0 0,2-9-39 0 0,2-124-315 0 0,7 0-98 0 0,5 14-17 0 0,5 2-609 0 0,16-40 1017 0 0,-37 156-8 0 0,8-31-137 0 0,2 0 0 0 0,3-5 145 0 0,-9 28-40 0 0,1 0 0 0 0,0 0 0 0 0,0 1 0 0 0,5-6 40 0 0,-7 11-14 0 0,1-1 0 0 0,0 1 0 0 0,0 0 0 0 0,0 0 0 0 0,1 1 14 0 0,-4 2 15 0 0,0 1 1 0 0,0 0 0 0 0,0 0 0 0 0,0-1-1 0 0,0 2 1 0 0,1-1 0 0 0,-1 0 0 0 0,0 0-1 0 0,0 1 1 0 0,1-1 0 0 0,-1 1 0 0 0,1 0 0 0 0,-1 0-1 0 0,0 0 1 0 0,1 0 0 0 0,-1 0 0 0 0,1 0-1 0 0,-1 1 1 0 0,0-1 0 0 0,1 1 0 0 0,-1 0-1 0 0,0-1 1 0 0,0 1 0 0 0,1 0 0 0 0,-1 1-1 0 0,0-1 1 0 0,0 0 0 0 0,0 0 0 0 0,0 1-1 0 0,0-1 1 0 0,-1 1 0 0 0,2 1-16 0 0,3 2 70 0 0,-1 0 0 0 0,0 0 0 0 0,-1 0 0 0 0,1 1 0 0 0,-1 1-70 0 0,7 10 226 0 0,-4-1 46 0 0,-4-7-160 0 0,0-1 0 0 0,-1 1-1 0 0,0 0 1 0 0,0 6-112 0 0,-1-2 118 0 0,0 0 0 0 0,-1 0 0 0 0,-1 3-118 0 0,0-2 134 0 0,-1-1-1 0 0,-4 14-133 0 0,4-17 62 0 0,-2 1 1 0 0,1-1-1 0 0,-5 7-62 0 0,-7 11 15 0 0,-3-1-79 0 0,-4-2-106 0 0,11-13 37 0 0,-1 0-37 0 0,-1-2-40 0 0,-1-1-43 0 0,0-1-48 0 0,0-1-49 0 0,-1-2-55 0 0,0-1-57 0 0,-1-2-61 0 0,0-2-63 0 0,1-2-326 0 0,1-2 65 0 0,9 2 454 0 0,1 0-1 0 0,-1 0 1 0 0,1-1 0 0 0,0 0 0 0 0,-1 0-1 0 0,-2-2 394 0 0,-2-4-1036 0 0,-4-5-644 0 0,13 14 1664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2.1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286 1 4180 0 0,'0'0'690'0'0,"0"0"-274"0"0,0 0-118 0 0,0 0-61 0 0,0 0-70 0 0,0 0-62 0 0,0 0-38 0 0,0 0-36 0 0,-2 21-15 0 0,1-14-9 0 0,-7 72 13 0 0,6-43 58 0 0,0 7 88 0 0,0 15 226 0 0,0 0-37 0 0,-1 57 250 0 0,1 1-119 0 0,2 0-97 0 0,0-12-104 0 0,2 0-43 0 0,6 234 436 0 0,-3-194-339 0 0,2 60 108 0 0,-3-1-46 0 0,-2 41 36 0 0,-1 120 163 0 0,-8-127 335 0 0,-26 147-935 0 0,-48 140 683 0 0,49-331-437 0 0,9-63-130 0 0,-2 0-36 0 0,-6 33-21 0 0,21-110-56 0 0,-10 62-28 0 0,14-68-43 0 0,-6 48-127 0 0,8-48 40 0 0,2 1-55 0 0,2-41 231 0 0,0 1-58 0 0,-1 1-63 0 0,0 3-112 0 0,-1-8-60 0 0,2-11 211 0 0,-1-7 88 0 0,2-62 28 0 0,10-141-104 0 0,0 121 91 0 0,12-67-46 0 0,5-2-60 0 0,5-1-59 0 0,6 1-59 0 0,9 1-59 0 0,10 5-59 0 0,11 6-59 0 0,-32 84-59 0 0,9-8 418 0 0,8-2-172 0 0,-31 50 74 0 0,16-14 98 0 0,-18 22-20 0 0,0 1 0 0 0,6-2 20 0 0,-9 8 2 0 0,2 1 1 0 0,18-10-3 0 0,2 5-17 0 0,-31 15 1 0 0,0 1 0 0 0,0 0 0 0 0,0 0 0 0 0,0 1 0 0 0,10-1 16 0 0,13 5-20 0 0,-2 6 42 0 0,-11 1 25 0 0,-1 4 34 0 0,15 23 210 0 0,-5 4-47 0 0,-4 4-44 0 0,-4 2-36 0 0,-5-3 73 0 0,2 13-237 0 0,8 45 152 0 0,6 52 161 0 0,-7 1-1 0 0,0 105-312 0 0,-12 33 360 0 0,-10-147-134 0 0,-1 1 42 0 0,0 11-13 0 0,2 0-48 0 0,5 0-52 0 0,7 0-56 0 0,-7-99-93 0 0,3 0 1 0 0,7 17-7 0 0,-3-28-65 0 0,2-1-80 0 0,3-2-107 0 0,-9-23 77 0 0,1-1-36 0 0,15 19-255 0 0,4-2-63 0 0,2-4-6 0 0,-10-14-23 0 0,1 0-1 0 0,0-1 1 0 0,2-2-1 0 0,22 12 559 0 0,-30-20-354 0 0,1 0 1 0 0,0-1-1 0 0,0-1 0 0 0,20 4 354 0 0,12-1-645 0 0,-23-7 251 0 0,0-1-35 0 0,0-1-45 0 0,0-2-51 0 0,3-1-143 0 0,-10-1 158 0 0,-4-1 20 0 0,2-3-76 0 0,1-1-87 0 0,1-2-74 0 0,5-5-218 0 0,15-8-552 0 0</inkml:trace>
  <inkml:trace contextRef="#ctx0" brushRef="#br0" timeOffset="380.073">2982 2924 248 0 0,'0'0'2548'0'0,"0"0"-1808"0"0,0 0-62 0 0,0 0 37 0 0,0 0 1724 0 0,0 0-1424 0 0,0 0-50 0 0,0 0-109 0 0,0 0-248 0 0,0 0-92 0 0,-1 0-84 0 0,0 0-74 0 0,-1 0-16 0 0,-1 1-78 0 0,-3 0 14 0 0,-5 0-92 0 0,11-1-186 0 0,-17 2 150 0 0,-4 1-41 0 0,-6 1-18 0 0,-12 4 5 0 0,-6 5 53 0 0,32-8-92 0 0,0 1 0 0 0,0 1-1 0 0,1 0 1 0 0,-8 6-57 0 0,9-6 59 0 0,-12 8 256 0 0,1 2-34 0 0,-19 18 190 0 0,4 4-112 0 0,4 2-100 0 0,3 3-86 0 0,3 3-74 0 0,4 1-61 0 0,3 2-48 0 0,-3 18-57 0 0,10-16-49 0 0,1 0 0 0 0,2 10 116 0 0,2-3-51 0 0,3 4 47 0 0,2-1 74 0 0,3-53-72 0 0,-3 94-96 0 0,8 65 98 0 0,-3-148-24 0 0,1 1-1 0 0,1-1 0 0 0,2 5 25 0 0,-2-11-30 0 0,1-1 0 0 0,0 1 0 0 0,1-1 0 0 0,1 0 0 0 0,0 0 0 0 0,0-1-1 0 0,9 10 31 0 0,9 9-62 0 0,2-1-62 0 0,7 4-87 0 0,-16-18 17 0 0,1-1-1 0 0,1-1 195 0 0,-3-3-202 0 0,1 0 1 0 0,9 3 201 0 0,18 5-235 0 0,-6-8 81 0 0,2-3 53 0 0,-21-6 16 0 0,1-1 0 0 0,-1 0 0 0 0,17-3 85 0 0,-20 1-71 0 0,1-2 0 0 0,11-3 71 0 0,24-11-85 0 0,-4-9 45 0 0,-29 14 32 0 0,-2-1 0 0 0,1-2 0 0 0,8-8 8 0 0,-10 5 5 0 0,0 0 0 0 0,-1-1 1 0 0,2-3-6 0 0,0-4 11 0 0,-1 0 1 0 0,-2-2 0 0 0,0 0-1 0 0,-2-1 1 0 0,5-15-12 0 0,-4 3-6 0 0,3-18 6 0 0,-6 9-62 0 0,-1-3 62 0 0,2-50-141 0 0,-7 3-104 0 0,-6 49 100 0 0,-4-1-38 0 0,0 15-49 0 0,-1 0 0 0 0,-3 1 1 0 0,-6-19 231 0 0,-11-13-263 0 0,-5 2 73 0 0,14 34 136 0 0,-2 2 34 0 0,-19-21-46 0 0,-7 6 34 0 0,-5 7 35 0 0,35 29 15 0 0,0 1 1 0 0,-10-4-19 0 0,11 6 25 0 0,0 1-1 0 0,0 0 0 0 0,-2 1-24 0 0,3 1 37 0 0,0 1 0 0 0,0 0-1 0 0,-8 0-36 0 0,9 2 49 0 0,-1 0 0 0 0,1 1-1 0 0,-12 2-48 0 0,11 0 46 0 0,1 0 0 0 0,0 0 0 0 0,0 1 0 0 0,-1 2-46 0 0,0-1 3 0 0,0 2-1 0 0,1 0 1 0 0,0 0-3 0 0,-33 27-106 0 0,4 7-90 0 0,6 5-71 0 0,-3 14-117 0 0,19-22-98 0 0,1 1 0 0 0,-10 32 482 0 0,17-37-1016 0 0,-7 34 1016 0 0,9-15-560 0 0,2 0-43 0 0,3 0-50 0 0,2-1-55 0 0,2 0-62 0 0,2-2-68 0 0,2-6-96 0 0,0-23 413 0 0,1 1-42 0 0,9 14-427 0 0,11 23-620 0 0,-25-59 1600 0 0</inkml:trace>
  <inkml:trace contextRef="#ctx0" brushRef="#br0" timeOffset="946.77">4086 3046 612 0 0,'0'0'2137'0'0,"0"0"-1487"0"0,0 0 563 0 0,0 0 901 0 0,0 0-1235 0 0,0 0-41 0 0,0 0-92 0 0,0 0-91 0 0,0 0-120 0 0,0 0-107 0 0,0 0-94 0 0,0 0-82 0 0,0 0-69 0 0,0 0-56 0 0,0 0-44 0 0,-1 0-16 0 0,1 2-61 0 0,-2 3-57 0 0,-6 16-79 0 0,-3 5 52 0 0,-10 28-53 0 0,8-10 77 0 0,3-1 47 0 0,2 8 49 0 0,-1 31 331 0 0,3 0-80 0 0,2 1-67 0 0,3-1-57 0 0,2 11-34 0 0,3-1-43 0 0,7 43 94 0 0,11 29-186 0 0,1-38 120 0 0,-7-51-12 0 0,1 0 39 0 0,2-5 307 0 0,24 62-454 0 0,-7-49 136 0 0,-20-54-114 0 0,2-2-64 0 0,3-2-58 0 0,2-4-48 0 0,-15-14 42 0 0,0-1 0 0 0,1-1 1 0 0,8 5 105 0 0,-8-6-85 0 0,-1 0 0 0 0,1 0 0 0 0,1-1 0 0 0,-1-1 0 0 0,0 1 0 0 0,1-1 0 0 0,0-1 85 0 0,8 0-137 0 0,0-2 34 0 0,16-9-14 0 0,-3-7 98 0 0,-2-7 75 0 0,-11 6 40 0 0,-1-1 1 0 0,-1-1-1 0 0,-1-1 1 0 0,-1 0-1 0 0,1-3-96 0 0,30-56 225 0 0,-5-4-35 0 0,0-15 289 0 0,15-64-479 0 0,-5-24 326 0 0,-37 123-178 0 0,-2 0 40 0 0,-4 9 7 0 0,-1 0 42 0 0,-3-1 48 0 0,-2-1 55 0 0,-1-2-128 0 0,0-47 45 0 0,0 64-119 0 0,0 4 54 0 0,0 7 77 0 0,0 55-512 0 0,2-2 70 0 0,0 1 60 0 0,0 0 49 0 0,4 18 42 0 0,13 57 123 0 0,-14-74-108 0 0,36 154 34 0 0,14 15-76 0 0,15 19 49 0 0,-69-210-2 0 0,14 41 4 0 0,24 52 67 0 0,-23-63-78 0 0,1-1-47 0 0,3 0-64 0 0,3-2-82 0 0,-4-9-42 0 0,17 10-189 0 0,-30-26 352 0 0,0-1-1 0 0,1 1 0 0 0,-1-1 0 0 0,1 0 0 0 0,3 1 82 0 0,19 0-204 0 0,-8-7 167 0 0,-4-7 56 0 0,-1-4 45 0 0,-3-4 33 0 0,-4 1 63 0 0,-1 0 1 0 0,0-1 0 0 0,4-17-161 0 0,-8 23 56 0 0,15-44 208 0 0,0-15-264 0 0,7-60 168 0 0,-11-2-87 0 0,-8-2-77 0 0,-8 0-67 0 0,-7 2-57 0 0,-4 2-49 0 0,-3 3-39 0 0,5 57-23 0 0,4 27-2 0 0,1 14-8 0 0,1-1-92 0 0,2 18 96 0 0,0-5-46 0 0,1 6 43 0 0,0 6 80 0 0,1 1-38 0 0,-2-3-140 0 0,1 1-103 0 0,0 0-20 0 0,0 1-99 0 0,-1 0-109 0 0,0 0-123 0 0,2 4 281 0 0,0 0-49 0 0,-1 1-41 0 0,1 1-33 0 0,0-1-432 0 0,0 1-600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9.2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768 97 8829 0 0,'0'0'1180'0'0,"0"0"-437"0"0,0 0 91 0 0,0 0-470 0 0,0 0-42 0 0,0 0 99 0 0,0 0 70 0 0,0 0 267 0 0,0 0 191 0 0,0 0-72 0 0,-5-3-398 0 0,-12-9-192 0 0,17 12-287 0 0,-45-31 303 0 0,-5 0-50 0 0,20 18-44 0 0,6 7-52 0 0,4 6-46 0 0,2 2-40 0 0,6 0-39 0 0,0-1-42 0 0,1 1 1 0 0,0 1 0 0 0,0 0 0 0 0,1 1 0 0 0,-4 1 9 0 0,-1 2-39 0 0,0 0 1 0 0,1 1 0 0 0,-1 1-1 0 0,2 1 1 0 0,-8 6 38 0 0,0 2-116 0 0,0 1 0 0 0,-16 21 116 0 0,-7 15-117 0 0,19-20-92 0 0,-17 34 209 0 0,15-19-113 0 0,2 2 0 0 0,-3 16 113 0 0,0 8-202 0 0,-3 26 202 0 0,2 16-165 0 0,11-22-31 0 0,13-56-84 0 0,1 13 280 0 0,4-41-101 0 0,1 0 0 0 0,-1 0 0 0 0,3 10 101 0 0,8 20-294 0 0,7-4-36 0 0,-14-31 255 0 0,1-1-1 0 0,-1 1 1 0 0,1-1 0 0 0,0 0-1 0 0,1 0 1 0 0,-1-1-1 0 0,1 0 1 0 0,1 0 0 0 0,1 1 75 0 0,-2-2-67 0 0,0 0 0 0 0,1-1 1 0 0,-1 0-1 0 0,1 0 1 0 0,0-1-1 0 0,5 2 67 0 0,-2-2-33 0 0,0 0 1 0 0,-1 0-1 0 0,1-1 1 0 0,0-1-1 0 0,6 0 33 0 0,-6 0-18 0 0,0-1-1 0 0,0-1 1 0 0,0 0-1 0 0,0 0 1 0 0,1-2 18 0 0,1 0-12 0 0,0 0 1 0 0,-1-1-1 0 0,11-7 12 0 0,-7 3 4 0 0,0-1 1 0 0,8-8-5 0 0,10-12 52 0 0,-1-3 1 0 0,-2 0-1 0 0,-1-2 1 0 0,18-28-53 0 0,4-11 101 0 0,-3-1-1 0 0,28-64-100 0 0,-15 8 119 0 0,-2-19 72 0 0,-10-2 93 0 0,-25 60-43 0 0,-18 62-70 0 0,-3 15-42 0 0,1 0 38 0 0,-2 3-1 0 0,-1 6-14 0 0,0 3 40 0 0,0-1 355 0 0,-1 5-30 0 0,0 2-308 0 0,-1 1-102 0 0,1-2-102 0 0,0 1-38 0 0,0-1-43 0 0,0 0-46 0 0,-1 25-78 0 0,-2-2 64 0 0,-1-1 51 0 0,0 1 38 0 0,-3 14 18 0 0,-1 10 31 0 0,-15 97-47 0 0,9-37-89 0 0,5 6 134 0 0,1 89-81 0 0,7-66-17 0 0,9 34-119 0 0,1-88 55 0 0,3-2-44 0 0,-2-34-180 0 0,-1-19 60 0 0,-5-17 148 0 0,1 0-34 0 0,0 0-41 0 0,1-1-46 0 0,-2-2 8 0 0,1 0-39 0 0,0 0-46 0 0,0-1-48 0 0,1 1-52 0 0,0-1-55 0 0,0 0-60 0 0,0 0-63 0 0,0 0-218 0 0,1-1-95 0 0,0-1-89 0 0,0-1-81 0 0,-1-3 175 0 0,0 0-38 0 0,15-1-2133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9.4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366 3 5200 0 0,'0'-1'956'0'0,"0"1"-258"0"0,0 0-39 0 0,0-1-38 0 0,0 1-38 0 0,0 0-35 0 0,0 0-36 0 0,0 0-33 0 0,0 0 379 0 0,0 0-125 0 0,1 0-115 0 0,-1 0-110 0 0,0 1-100 0 0,1-1-92 0 0,-1 1-85 0 0,0 0-76 0 0,1 0-69 0 0,-1 0-60 0 0,0 0-53 0 0,1 0-45 0 0,-1 0-55 0 0,1 1-36 0 0,0 3-472 0 0,0-3 390 0 0,-1 1 40 0 0,1-1 146 0 0,-1-1 79 0 0,0 0 37 0 0,0 0 43 0 0,1 0 46 0 0,-1 0 50 0 0,0 0 55 0 0,1 34 171 0 0,-3 29 324 0 0,-3 9-271 0 0,0-1-102 0 0,-1 1-90 0 0,0 0-74 0 0,-2 15-38 0 0,0-1-64 0 0,-19 176 65 0 0,18-177-86 0 0,0 0 52 0 0,-29 228 121 0 0,-8-3-100 0 0,-9-10-80 0 0,13-102-79 0 0,16-73-55 0 0,0 1-61 0 0,2-1-77 0 0,3 2-92 0 0,11-50-106 0 0,9-62 278 0 0,0 0-34 0 0,1 2-72 0 0,0 0-71 0 0,0 0-88 0 0,1 1-103 0 0,1-4-71 0 0,1-1-73 0 0,1 0-85 0 0,2-2-98 0 0,1 0-111 0 0,2-2-121 0 0,-4-6 470 0 0,0 0-36 0 0,0 0-36 0 0,1 0-38 0 0,3 0-843 0 0,3-1-921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9.7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380 1 8965 0 0,'0'0'2072'0'0,"0"0"-1372"0"0,0 0-279 0 0,0 0-113 0 0,0 0-52 0 0,0 0-58 0 0,0 1-48 0 0,3 20 160 0 0,1 20-70 0 0,0 12 104 0 0,-1 10 111 0 0,-3 5 117 0 0,-3 22 19 0 0,0-21-243 0 0,-3 23-20 0 0,-1 2-52 0 0,-6 48 65 0 0,-2 2-59 0 0,-5 58 77 0 0,-17 145 291 0 0,15-173-374 0 0,-2-2-40 0 0,-2 0-45 0 0,-3-1-51 0 0,-2-1-58 0 0,-3-2-61 0 0,6-39-59 0 0,5-22 21 0 0,9-36-40 0 0,2-13-43 0 0,1 1-68 0 0,3-10-35 0 0,0-1-68 0 0,1 1-79 0 0,1-1-88 0 0,4-31 129 0 0,0 21-273 0 0,1-25 308 0 0,0 0-123 0 0,1-6 146 0 0,0 0-43 0 0,0 1-90 0 0,0-1-67 0 0,0 1-75 0 0,0 0-82 0 0,0 0-89 0 0,0 0-98 0 0,0 0-105 0 0,0 0-112 0 0,0 4-696 0 0,0 5-913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7.8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409 989 10533 0 0,'-60'6'1489'0'0,"41"-2"-1047"0"0,0 1-67 0 0,3 0-129 0 0,0 1-75 0 0,0 1-89 0 0,0 0-102 0 0,-6 5 277 0 0,0 0 0 0 0,-8 7-257 0 0,-15 16 312 0 0,12-3-92 0 0,4 4-52 0 0,20-24-110 0 0,0 1 0 0 0,-3 10-58 0 0,0 3 10 0 0,2 1-36 0 0,3 1-40 0 0,3 1-42 0 0,2 1-48 0 0,3 1-50 0 0,5 3 142 0 0,5 1-57 0 0,5-3-53 0 0,5-1-45 0 0,-14-23 110 0 0,0-1 0 0 0,0 1-1 0 0,1-1 1 0 0,0 0 0 0 0,8 5 109 0 0,-9-7-93 0 0,0-1 0 0 0,1 0 1 0 0,0 0-1 0 0,-1 0 0 0 0,1-1 1 0 0,1-1-1 0 0,2 2 93 0 0,2-2-110 0 0,-1 0 0 0 0,0 0 1 0 0,12-1 109 0 0,-12-1-107 0 0,1-1-1 0 0,-1 0 1 0 0,0 0 0 0 0,0-2 0 0 0,12-3 107 0 0,-8 1-127 0 0,0-1-1 0 0,-1-1 1 0 0,1-1 0 0 0,-2 0-1 0 0,1 0 1 0 0,-1-2-1 0 0,7-6 128 0 0,0 0-390 0 0,15-18 390 0 0,14-22-318 0 0,-4-4 97 0 0,-26 30 155 0 0,-1 0 35 0 0,-2 1 45 0 0,9-21-14 0 0,-2-6 78 0 0,-7 10 56 0 0,-2-1 84 0 0,-11 33 63 0 0,-1-1-109 0 0,0 1-76 0 0,1-18 38 0 0,-2 12 28 0 0,-2 9 13 0 0,1-1 82 0 0,-1 6-77 0 0,0-1 32 0 0,0 1 36 0 0,0 0 40 0 0,0-1 42 0 0,0 1 45 0 0,0-1 49 0 0,0 1 51 0 0,-1-2 171 0 0,1 0 85 0 0,0 0 91 0 0,0 0 95 0 0,0 10-663 0 0,0 0-49 0 0,0 0-44 0 0,-1 0-41 0 0,1 1-21 0 0,-1-1-44 0 0,0 2-35 0 0,-1 0-51 0 0,-1 7-90 0 0,2-7 116 0 0,0 0 43 0 0,-5 21-186 0 0,1 1 34 0 0,-4 26-30 0 0,-2 22 81 0 0,-3 50 86 0 0,11-70-46 0 0,-1 83 1 0 0,7 186 27 0 0,8-89-51 0 0,-4-118-21 0 0,0 1-45 0 0,-2-36 4 0 0,4 150-402 0 0,-10 25 510 0 0,-3-185-156 0 0,-2-1 1 0 0,-6 12 155 0 0,2-28-170 0 0,-14 38 170 0 0,-6-5-63 0 0,-8-2 48 0 0,19-50 61 0 0,-8 11-46 0 0,6-15 119 0 0,-14 14-119 0 0,29-38-17 0 0,-42 50-8 0 0,24-36-30 0 0,4-5-66 0 0,-3-3-98 0 0,11-7 63 0 0,0-2-35 0 0,-1-1-40 0 0,-1-1-44 0 0,-5-3-347 0 0,1-3-62 0 0,2-3-56 0 0,2-3-50 0 0,1-3-45 0 0,2-1-40 0 0,-8-16-971 0 0,13 20 1143 0 0,2 1-43 0 0,-1-2-190 0 0,-3-6-514 0 0</inkml:trace>
  <inkml:trace contextRef="#ctx0" brushRef="#br0" timeOffset="316.02">1173 2371 5641 0 0,'0'0'669'0'0,"0"0"-272"0"0,0 0 1 0 0,0 0-102 0 0,9-4 25 0 0,8-5-146 0 0,-17 9-175 0 0,24-12 192 0 0,6-4 39 0 0,31-17 332 0 0,-42 23-54 0 0,-1-2 0 0 0,0 0 0 0 0,12-11-509 0 0,-10 5 465 0 0,-1-2-47 0 0,-7 9-216 0 0,25-28 415 0 0,-1 0-111 0 0,-2-3-95 0 0,-1 0-78 0 0,18-27 78 0 0,23-38 59 0 0,0-10-43 0 0,-5-9-58 0 0,-5-4-76 0 0,-6 0-90 0 0,-34 65-98 0 0,-15 37-25 0 0,-5 12-1 0 0,-1-1 36 0 0,0 0 42 0 0,-1 1 51 0 0,-2 7-66 0 0,0 2 33 0 0,0 5-115 0 0,0 0 0 0 0,-1 0 1 0 0,1 1-1 0 0,0-1 0 0 0,-1 0 0 0 0,1 1 1 0 0,-1-1-1 0 0,0 0 0 0 0,0 1 0 0 0,0-1-60 0 0,-5-5 265 0 0,-2 2-83 0 0,0 3-128 0 0,0 0-68 0 0,-19 1 45 0 0,1 4-45 0 0,-5 6-48 0 0,-14 13-88 0 0,26-10 22 0 0,0 1 0 0 0,-13 13 128 0 0,10-7-49 0 0,1 1 36 0 0,-7 8-35 0 0,-15 18 48 0 0,8-3-28 0 0,-24 39 28 0 0,-22 53-30 0 0,32-43-19 0 0,4-5-68 0 0,5 2 1 0 0,-2 19 116 0 0,26-62-58 0 0,2-1 1 0 0,2 2-1 0 0,3 0 0 0 0,1 0 1 0 0,1 23 57 0 0,4-9-130 0 0,5-22-39 0 0,2-16 10 0 0,2 0-52 0 0,3 0-61 0 0,4 0-70 0 0,10 10-263 0 0,2-3 58 0 0,2-4 52 0 0,2-2 49 0 0,1-3 45 0 0,2-2 40 0 0,-12-10 53 0 0,0 0 0 0 0,7 2 308 0 0,30 6-410 0 0,2-6 57 0 0,13-4-19 0 0,-26-5-141 0 0,18-3 513 0 0,-18-2-253 0 0,-1-2-42 0 0,1-2-45 0 0,-1-2-51 0 0,0-1-55 0 0,-1-3-60 0 0,-2-1-64 0 0,-1-2-68 0 0,15-9-443 0 0,20-12-673 0 0</inkml:trace>
  <inkml:trace contextRef="#ctx0" brushRef="#br0" timeOffset="583.035">3420 5 10581 0 0,'-5'-3'1215'0'0,"1"2"-101"0"0,2 1-603 0 0,0 1-36 0 0,1 0-38 0 0,-1 0-41 0 0,1 1-46 0 0,0 0-49 0 0,0 1-51 0 0,0-1-56 0 0,0 1-58 0 0,1 0-62 0 0,-1 0-66 0 0,0 0-67 0 0,0 0-69 0 0,1 0-72 0 0,-14 50 255 0 0,6-21 20 0 0,-2 4 44 0 0,-6 27 135 0 0,0 1-39 0 0,-13 67 117 0 0,-3 28-61 0 0,-9 78 12 0 0,14-25 87 0 0,3 104-370 0 0,15-51 83 0 0,6-134-95 0 0,1 0-46 0 0,2-80 21 0 0,2 160-252 0 0,5-71 1 0 0,-3-82 123 0 0,1-1-35 0 0,0 1-41 0 0,1-1-46 0 0,-1-19 20 0 0,-1-13 44 0 0,0-4-15 0 0,1 0-66 0 0,-1-4-10 0 0,0-1-67 0 0,1 1-75 0 0,0-1-86 0 0,-1-2 18 0 0,0 0-72 0 0,1-1-76 0 0,-1 0-84 0 0,1 1-87 0 0,0-1-95 0 0,0 0-99 0 0,0 0-105 0 0,-3-6-22 0 0,1 0-662 0 0</inkml:trace>
  <inkml:trace contextRef="#ctx0" brushRef="#br0" timeOffset="766.688">2568 1419 13761 0 0,'0'0'934'0'0,"0"0"-398"0"0,1 0-186 0 0,0 0-219 0 0,0 0-34 0 0,14 0-361 0 0,-1 0 49 0 0,1 0 46 0 0,0-1 43 0 0,0 1 39 0 0,0 0 35 0 0,15-1 41 0 0,0-1 99 0 0,0 1 70 0 0,69-7 530 0 0,-56 3-474 0 0,-21 3-159 0 0,0-1-49 0 0,-1 0-59 0 0,1 0-69 0 0,57-10 69 0 0,0-1 51 0 0,178-39 146 0 0,-147 28-116 0 0,3-1-91 0 0,-57 13-18 0 0,1-1-42 0 0,-11 3-13 0 0,1 0-37 0 0,-1 1-39 0 0,1-1-42 0 0,0 0-47 0 0,-1 0-49 0 0,1 1-54 0 0,0 0-56 0 0,-1 0-60 0 0,1 0-64 0 0,0 1-66 0 0,0-1-71 0 0,0 1-75 0 0,0 1-76 0 0,0 0-82 0 0,0 0-83 0 0,-23 4 285 0 0,1 1-40 0 0,3-1-200 0 0,15-2-539 0 0,-43 6 1525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7.0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2 318 3676 0 0,'0'0'1233'0'0,"0"0"-866"0"0,0 0-38 0 0,0 0 21 0 0,0 0-64 0 0,0 0-52 0 0,0 0-44 0 0,0 2 50 0 0,0 25 32 0 0,0 15-115 0 0,-1 15 10 0 0,1-12-24 0 0,1-3 12 0 0,1 2 44 0 0,2 34 129 0 0,1 18 18 0 0,0-1-53 0 0,1 0-47 0 0,0 0-41 0 0,1 20-3 0 0,1-1-39 0 0,23 226 204 0 0,-19-234-194 0 0,3-1-38 0 0,-5-46-49 0 0,3 0 1 0 0,11 26-87 0 0,-11-52 58 0 0,4 0-74 0 0,3-3-57 0 0,4-3-41 0 0,-19-23 85 0 0,0 0-1 0 0,0 1 1 0 0,0-2-1 0 0,1 1 1 0 0,-1-1-1 0 0,1 0 1 0 0,0 0-1 0 0,0 0 1 0 0,0-1-1 0 0,0 0 1 0 0,0 0-1 0 0,1 0 1 0 0,5 0 29 0 0,-6-2-21 0 0,0 1 0 0 0,-1-1 1 0 0,1-1-1 0 0,0 1 0 0 0,0-1 0 0 0,3-1 21 0 0,26-9-10 0 0,-3-8 48 0 0,-17 8 10 0 0,-1 0 1 0 0,0-1 0 0 0,5-7-49 0 0,14-17 175 0 0,15-21-175 0 0,23-43 112 0 0,55-111 48 0 0,-117 195-145 0 0,158-305 209 0 0,-129 237-118 0 0,-3 0 54 0 0,-3-2 68 0 0,-3-1 84 0 0,41-153 550 0 0,-48 160-530 0 0,-3 3 54 0 0,-16 68-222 0 0,-1 0-65 0 0,-1-1-42 0 0,3-11 11 0 0,-4 14-14 0 0,1-4 116 0 0,0 6-30 0 0,-1-1 46 0 0,0-1 176 0 0,0 3-134 0 0,1 0 36 0 0,-1 0 38 0 0,0-1 41 0 0,0 1 44 0 0,0 0 45 0 0,0 4-119 0 0,0 0-63 0 0,0 0-36 0 0,0-1-107 0 0,0 1-77 0 0,0 3-82 0 0,0 0 71 0 0,-2 25-188 0 0,-7 15-165 0 0,3-15 138 0 0,3-9 93 0 0,-6 53-75 0 0,1 1 74 0 0,2 10 45 0 0,0 112-7 0 0,5-127 9 0 0,3 30-58 0 0,5 0 115 0 0,3-6 7 0 0,6 12-7 0 0,-8-66 25 0 0,2 0-46 0 0,2-1-44 0 0,2-2-39 0 0,3 0-38 0 0,2-3-33 0 0,-10-18 29 0 0,1-1-1 0 0,0 0 1 0 0,5 4 146 0 0,4 1-141 0 0,-13-13 81 0 0,-1-1 1 0 0,1 0-1 0 0,0-1 0 0 0,0 1 1 0 0,1-1-1 0 0,-1-1 0 0 0,5 2 60 0 0,9 1-131 0 0,2-4 32 0 0,0-4 50 0 0,0-5 63 0 0,-15 4 7 0 0,0 1 0 0 0,-1-1 0 0 0,0 0 0 0 0,0-1 0 0 0,5-4-21 0 0,2-4 93 0 0,-1-1-1 0 0,0 0 1 0 0,8-12-93 0 0,24-41 183 0 0,-1-2-52 0 0,-4-4-43 0 0,-1-1-34 0 0,17-47-18 0 0,17-62-32 0 0,-26 55-43 0 0,14-71 26 0 0,-14-2-22 0 0,-26 66-43 0 0,-6-14-95 0 0,-9 50-35 0 0,-4 58 79 0 0,0 1-33 0 0,0-1-39 0 0,-1 2-44 0 0,0 34 197 0 0,0-24-154 0 0,-2 18 66 0 0,1 6 14 0 0,-1-1-44 0 0,0 0-54 0 0,-1 0-66 0 0,2 4 56 0 0,0 0-38 0 0,-1 1-355 0 0,0 1 65 0 0,1 2-327 0 0,-1 2-156 0 0,1 0 421 0 0,1 0 182 0 0,0-1 96 0 0,-2 12-1073 0 0,0 3-100 0 0,-3 16-1666 0 0</inkml:trace>
  <inkml:trace contextRef="#ctx0" brushRef="#br0" timeOffset="316.989">2658 1521 1852 0 0,'14'4'1182'0'0,"-6"-3"-428"0"0,-2-1-178 0 0,0-1-68 0 0,-1-1-153 0 0,0-1-73 0 0,0-1-87 0 0,0-2-98 0 0,3-3 444 0 0,0 0-36 0 0,-1-1-34 0 0,0 0-32 0 0,7-10 344 0 0,-2-2-114 0 0,1 1-103 0 0,-2-1-93 0 0,0-1-81 0 0,-1 0-69 0 0,2-5-13 0 0,-2 0-65 0 0,0 1-59 0 0,14-47 257 0 0,-14 43-226 0 0,5-17 59 0 0,-2-1-56 0 0,0 0-48 0 0,-1 0-39 0 0,8-48 43 0 0,-4 7 95 0 0,-1-48-271 0 0,-11 68 131 0 0,-3 0 61 0 0,-1 53-151 0 0,-1 0 75 0 0,-1-3 97 0 0,-6-8 205 0 0,7 25-357 0 0,0 0 0 0 0,-1 0 0 0 0,1 0 0 0 0,-1 0 0 0 0,0 0 0 0 0,0 1 0 0 0,0-1 0 0 0,0 1 0 0 0,0-1 0 0 0,0 1 0 0 0,-1 0 0 0 0,-2-2-61 0 0,-9-3 194 0 0,-3 2-52 0 0,-11 5-40 0 0,1 5-51 0 0,19-2-53 0 0,0 0 0 0 0,0 1 0 0 0,1 0 0 0 0,-1 0 0 0 0,-4 4 2 0 0,-4 4-54 0 0,0 1 1 0 0,1 0-1 0 0,1 1 1 0 0,-10 13 53 0 0,5-4-33 0 0,2 0 0 0 0,0 1 0 0 0,-1 5 33 0 0,0 4-20 0 0,2 0 1 0 0,1 2-1 0 0,1-1 1 0 0,2 2 19 0 0,-1 8-43 0 0,1 1 0 0 0,3 1-1 0 0,2 3 44 0 0,1-1-192 0 0,2 26 192 0 0,4-31-35 0 0,3 20 35 0 0,1-28 15 0 0,1-1 0 0 0,1 1 0 0 0,7 14-15 0 0,12 24-11 0 0,-14-47-71 0 0,12 19 82 0 0,5 0-112 0 0,3-2-57 0 0,-11-20 14 0 0,0-1 1 0 0,1-1-1 0 0,1 0 1 0 0,14 7 154 0 0,9 4-241 0 0,3-4-32 0 0,-7-8 13 0 0,2-3-35 0 0,2-3-41 0 0,0-3-47 0 0,-2-4-871 0 0,41 2 1254 0 0,-28-7-581 0 0,-17-2 102 0 0,1-2-76 0 0,-18 0 206 0 0,0 0-34 0 0,0 0-37 0 0,0-1-40 0 0,0-1-45 0 0,-1 0-48 0 0,1 0-52 0 0,0-1-54 0 0,2-1-242 0 0,-1 0-80 0 0,5-2-273 0 0,13-4-714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5.8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558 1816 7769 0 0,'-9'-9'1005'0'0,"-1"2"-120"0"0,-1 0-111 0 0,1 2-105 0 0,-1 0-95 0 0,0 1-87 0 0,0 1-78 0 0,-1 1-71 0 0,3 0-112 0 0,-1 1-35 0 0,-9-1 101 0 0,-5 2-56 0 0,-12 1 5 0 0,27 0-289 0 0,0 0-1 0 0,0 0 1 0 0,-1 1 0 0 0,1 0-1 0 0,-5 3 49 0 0,0 0-53 0 0,2 0-1 0 0,-1 1 0 0 0,-6 5 54 0 0,-35 26-82 0 0,6 5 79 0 0,39-34-41 0 0,1 2 1 0 0,-1-1 0 0 0,-6 11 43 0 0,5-4-75 0 0,1 1 1 0 0,0-1 0 0 0,1 2 0 0 0,-1 2 74 0 0,-1 9-143 0 0,0 1 1 0 0,1 5 142 0 0,-4 26-109 0 0,2 9-155 0 0,-2 69 264 0 0,11-38-223 0 0,3 6 223 0 0,3-68-31 0 0,3 0-54 0 0,-1-13-16 0 0,3-1-46 0 0,-1-5-16 0 0,1 0-43 0 0,1-1-47 0 0,2-1-53 0 0,5 3-253 0 0,4-7 101 0 0,2-5 100 0 0,2-5 92 0 0,0-6 90 0 0,0-4 85 0 0,-1-3 80 0 0,-2-4 75 0 0,-9 3-18 0 0,0-1 0 0 0,-1 0 1 0 0,-1-1-1 0 0,1 0 0 0 0,-2-1 0 0 0,0 0 1 0 0,3-5-47 0 0,10-19 151 0 0,-2-1 1 0 0,3-12-152 0 0,25-56 165 0 0,-6-3-37 0 0,5-30 186 0 0,18-91-314 0 0,-30 70 159 0 0,-20 76-89 0 0,-3-2 55 0 0,-2 6 26 0 0,16-238 539 0 0,-22 235-532 0 0,-1 0-43 0 0,1-188 140 0 0,-6 156-108 0 0,-1 47-23 0 0,0 0 38 0 0,-6-79 483 0 0,-8-13-645 0 0,-2 32 362 0 0,10 88-133 0 0,-2 1 112 0 0,-2 1 93 0 0,-1 4 72 0 0,12 31-342 0 0,0 2-37 0 0,-1-2 27 0 0,0 3-110 0 0,1 2-80 0 0,-3 10-297 0 0,4-8 273 0 0,-1-2 39 0 0,-1 13-190 0 0,0 1 40 0 0,-1 15-70 0 0,-1 16 80 0 0,-55 514 365 0 0,33-281-158 0 0,5 2-56 0 0,16-197 6 0 0,1-1 38 0 0,0 186 188 0 0,5-155-150 0 0,2 22-72 0 0,5 25-83 0 0,1-53-21 0 0,-1-42-5 0 0,2 0-45 0 0,3-1-56 0 0,2-2-68 0 0,-11-50 260 0 0,0 0-51 0 0,0 0-49 0 0,1-1-47 0 0,0 0-44 0 0,1 0-44 0 0,0 0-41 0 0,0-1-38 0 0,1-1-38 0 0,1 0-35 0 0,9 10-502 0 0,2-2-118 0 0,4-2-101 0 0,-4-7 207 0 0,10 3-557 0 0,20 7-975 0 0</inkml:trace>
  <inkml:trace contextRef="#ctx0" brushRef="#br0" timeOffset="350.229">1603 1429 7981 0 0,'-5'8'808'0'0,"1"-1"-81"0"0,-1 1-78 0 0,1-1-74 0 0,0 1-69 0 0,0 0-66 0 0,0 0-62 0 0,0-1-57 0 0,0 1-53 0 0,1 0-51 0 0,-1 0-45 0 0,1 0-42 0 0,0 0-37 0 0,0 0-34 0 0,-3 9-26 0 0,-1 5-120 0 0,-8 30-287 0 0,10-34 325 0 0,2-7 67 0 0,1-1 41 0 0,-1 0 46 0 0,1 0 55 0 0,1-9-134 0 0,-8 38 55 0 0,1 0 33 0 0,-5 28 133 0 0,-8 93 408 0 0,17-111-487 0 0,1 0-37 0 0,2 35 67 0 0,2-45-59 0 0,3 1 1 0 0,0 0-1 0 0,3-1 1 0 0,2 2-140 0 0,12 27 147 0 0,-13-46-69 0 0,12 21-78 0 0,-10-26-9 0 0,0 1 0 0 0,7 6 9 0 0,5 4-54 0 0,3-3-33 0 0,-16-17 41 0 0,0 0-1 0 0,0-1 1 0 0,1 0 0 0 0,0 0 0 0 0,1-1 0 0 0,-1-1 0 0 0,1 0 0 0 0,1 0 46 0 0,-1-1-40 0 0,0 0 0 0 0,1-2 0 0 0,-1 1 1 0 0,1-1-1 0 0,0-1 40 0 0,0 0-24 0 0,0 0-1 0 0,-1-1 1 0 0,1-1-1 0 0,1 0 25 0 0,-1-1-2 0 0,0 0 0 0 0,-1-1 0 0 0,1 0 0 0 0,1-2 2 0 0,4-2 5 0 0,-1 0 1 0 0,0-1-1 0 0,0-1 1 0 0,-1-1-1 0 0,0 0 1 0 0,-1-1-1 0 0,0 0 1 0 0,4-6-6 0 0,8-10 20 0 0,-1-1 1 0 0,-1-1 0 0 0,12-20-21 0 0,-5 2-15 0 0,-2-1 0 0 0,2-7 15 0 0,-7 5-77 0 0,-2-1 1 0 0,1-10 76 0 0,-6 11-130 0 0,-3-1 0 0 0,1-19 130 0 0,-6 23-175 0 0,-3-2 1 0 0,-1-30 174 0 0,-7 8-243 0 0,-7 0 35 0 0,3 40 92 0 0,-1 1 0 0 0,-2 0 1 0 0,-9-18 115 0 0,8 22-69 0 0,-2 1 0 0 0,0 1 1 0 0,-2 0-1 0 0,-1 1 1 0 0,-1 0-1 0 0,0 1 0 0 0,-2 1 1 0 0,-1 1-1 0 0,-11-9 69 0 0,-22-12-219 0 0,-5 7 100 0 0,0 9 73 0 0,34 17 44 0 0,0 1 1 0 0,-1 1 0 0 0,1 1-1 0 0,-1 1 1 0 0,-1 1 0 0 0,-2 1 1 0 0,5 2-23 0 0,0 0 1 0 0,-7 2 22 0 0,-9 4-33 0 0,2 3-61 0 0,1 3-57 0 0,2 4-50 0 0,2 2-45 0 0,1 4-39 0 0,13-9-46 0 0,1 1-1 0 0,-6 8 332 0 0,-25 33-718 0 0,30-31 279 0 0,2 1 0 0 0,0 0 1 0 0,1 1-1 0 0,-7 22 439 0 0,1 8-578 0 0,-4 32-405 0 0,16-48 457 0 0,4-17 167 0 0,1 1-64 0 0,0 0-76 0 0,0 1-88 0 0,2-2-55 0 0,-1 1-84 0 0,1 5-226 0 0,-1 15-567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12.2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642 189 1344 0 0,'4'-24'2324'0'0,"-4"16"-1643"0"0,0 0-58 0 0,-1 1-161 0 0,-1 0-64 0 0,-1 1-74 0 0,-1-1-86 0 0,0 1 62 0 0,-1-1-44 0 0,-3-10 149 0 0,0 0-123 0 0,-5-20 316 0 0,11 31-379 0 0,-1-3 15 0 0,2 5-113 0 0,-1 0 38 0 0,1-1 147 0 0,0 1 65 0 0,1 2-137 0 0,0-1 38 0 0,0 3-11 0 0,0 0-26 0 0,0 0-159 0 0,0 0-46 0 0,0 0-118 0 0,0 4 57 0 0,0 20-174 0 0,2-2 118 0 0,0-6 85 0 0,1 0 42 0 0,4 18 128 0 0,1 8 63 0 0,15 79 271 0 0,-8-38-294 0 0,1 11-69 0 0,12 61-64 0 0,2 1 42 0 0,61 322 365 0 0,-41-223-238 0 0,-18-85-120 0 0,-5-29-57 0 0,-1 0-43 0 0,21 144-80 0 0,-13-21-211 0 0,-6 140 267 0 0,-26-361-86 0 0,-1 0 36 0 0,2 100-7 0 0,-2-82 4 0 0,0 13-98 0 0,-1-35 11 0 0,0 0-52 0 0,0 1-61 0 0,1-1-69 0 0,-1-16-64 0 0,0-7 91 0 0,1-3 6 0 0,0-1-50 0 0,0-1 9 0 0,1-1-52 0 0,0 0-58 0 0,1-1-66 0 0,-1-5 169 0 0,1 0-99 0 0,0 0-100 0 0,2-1-98 0 0,-1-1-100 0 0,0-1-99 0 0,0-4-98 0 0,-1-2-99 0 0,0-6 93 0 0,0-11-562 0 0</inkml:trace>
  <inkml:trace contextRef="#ctx0" brushRef="#br0" timeOffset="262.325">124 1887 9193 0 0,'0'0'698'0'0,"0"0"-275"0"0,0 0 16 0 0,0 0-268 0 0,0 0-38 0 0,0 0 1 0 0,0 0-51 0 0,-20 12-29 0 0,-62 38-45 0 0,64-37-59 0 0,15-7-93 0 0,8-4-87 0 0,1-2-76 0 0,-4 0 100 0 0,33 3-50 0 0,-1-1 61 0 0,1-2 56 0 0,-1-1 51 0 0,16-2 37 0 0,0-4 81 0 0,0-1 63 0 0,-1-3 42 0 0,19-7 309 0 0,2-4-444 0 0,-12 1 144 0 0,7-3-75 0 0,-33 11-84 0 0,0 0-40 0 0,141-62 192 0 0,44-33-137 0 0,-89 38-35 0 0,-2-4-101 0 0,-48 26-17 0 0,-1-2-62 0 0,-1 0-72 0 0,-2-2-81 0 0,0-1-89 0 0,-2 0-98 0 0,-1-1-108 0 0,-2-1-116 0 0,-66 53 747 0 0,45-37-662 0 0,-19 15 158 0 0,-6 4 20 0 0,-2 1-81 0 0,0-1-107 0 0,-2 0-82 0 0,4-4-237 0 0,9-11-600 0 0,-32 35 1623 0 0</inkml:trace>
  <inkml:trace contextRef="#ctx0" brushRef="#br0" timeOffset="829.328">1800 134 7981 0 0,'0'11'314'0'0,"0"0"-45"0"0,0 6 70 0 0,0 0-91 0 0,0 0-80 0 0,0 0-66 0 0,0 1-53 0 0,1 1-53 0 0,3 43-162 0 0,-1-34 127 0 0,-1-12 53 0 0,1 1 41 0 0,22 122 57 0 0,5 0 116 0 0,-6-35 5 0 0,1 0 42 0 0,28 104 362 0 0,18 73 277 0 0,-27-93-352 0 0,7 60-91 0 0,-5 2-69 0 0,-10 0-57 0 0,-11 0-45 0 0,-19-164-154 0 0,0-5-19 0 0,-2-28 26 0 0,0-8 55 0 0,0 0 101 0 0,-4-37-222 0 0,1 10 212 0 0,3-13-235 0 0,0-4-87 0 0,0-3-48 0 0,7-4-242 0 0,-2-2 78 0 0,4-6-5 0 0,0-4 94 0 0,-10 13 119 0 0,16-21-23 0 0,-1 0 45 0 0,60-110 182 0 0,-15 21-149 0 0,-32 57-48 0 0,38-69-78 0 0,-4 6-79 0 0,1 0-76 0 0,0 2-71 0 0,1 5-64 0 0,-26 47 108 0 0,-15 26-74 0 0,2 2-1 0 0,16-18 355 0 0,-22 34-21 0 0,1 2-47 0 0,1 3-40 0 0,2 3-33 0 0,-18 11 47 0 0,1 0 0 0 0,0 1 0 0 0,8-2 94 0 0,-8 3-72 0 0,-1 0 0 0 0,1 1 1 0 0,0 0-1 0 0,-1 1 0 0 0,1 0 0 0 0,0 0 1 0 0,1 1 71 0 0,10 3-96 0 0,-1 3 36 0 0,-12-4 54 0 0,-1 0 1 0 0,0 1-1 0 0,0 0 0 0 0,3 3 6 0 0,21 22 77 0 0,-2 2 71 0 0,-26-28-133 0 0,21 24 202 0 0,-1 2-40 0 0,21 30 76 0 0,-5-4-105 0 0,45 75 109 0 0,-44-68-78 0 0,0-1 103 0 0,-6-9-93 0 0,1 1-43 0 0,5 7-31 0 0,0 0-49 0 0,1-1-45 0 0,1-1-42 0 0,2-1-37 0 0,3-3-33 0 0,-12-16-180 0 0,30 24 271 0 0,-36-38-89 0 0,2-2-37 0 0,-16-13 30 0 0,0 0 1 0 0,1-1-1 0 0,0-1 1 0 0,0 0-1 0 0,10 2 96 0 0,-13-6-73 0 0,-1 0 0 0 0,1-1-1 0 0,6 1 74 0 0,-8-2-38 0 0,0-1 0 0 0,0 0 0 0 0,0 0-1 0 0,4-2 39 0 0,22-6-45 0 0,0-7 60 0 0,-23 8 31 0 0,-1-1 1 0 0,0 0-1 0 0,0-1 1 0 0,-1 0 0 0 0,0-1-1 0 0,0 0 1 0 0,-1-1-1 0 0,-1 0 1 0 0,4-6-47 0 0,1-3 87 0 0,0-1 0 0 0,0-4-87 0 0,22-47 88 0 0,-17 27-76 0 0,-2-1 0 0 0,0-6-12 0 0,0-9-70 0 0,2-27 70 0 0,-6 12-80 0 0,-3-1-37 0 0,-3 1-39 0 0,-2-1-46 0 0,-2 16-161 0 0,-4-1 0 0 0,-3-28 363 0 0,-2 42-313 0 0,-2 0 0 0 0,-12-39 313 0 0,8 46-469 0 0,-15-31 469 0 0,18 49-24 0 0,3 11-61 0 0,0-1 1 0 0,-1 2 0 0 0,-5-8 84 0 0,-4 0-51 0 0,6 10 68 0 0,1 2 42 0 0,-2 1 51 0 0,-1 1 57 0 0,0 2 68 0 0,-1 1 75 0 0,-2 2 85 0 0,0 1 93 0 0,-8 4 173 0 0,2 3-76 0 0,2 2-70 0 0,1 2-65 0 0,2 3-59 0 0,1 1-55 0 0,1 2-48 0 0,2 1-42 0 0,-5 14 71 0 0,4 2-74 0 0,0 7-15 0 0,1 19 60 0 0,9-28-71 0 0,1 1-1 0 0,1 0 1 0 0,3 18-217 0 0,2-20 179 0 0,0 0 0 0 0,3 6-179 0 0,4 3 107 0 0,1 0-34 0 0,4-1-40 0 0,2-1-47 0 0,7 8-48 0 0,2-2 0 0 0,3 0 0 0 0,1-2 0 0 0,21 22 62 0 0,-10-18-117 0 0,3-2 0 0 0,6 2 117 0 0,43 31-197 0 0,5-8-51 0 0,4-6-63 0 0,2-7-73 0 0,-92-50 218 0 0,0 0 35 0 0,14 6-45 0 0,-2-1 84 0 0,34 16-23 0 0,-40-20 54 0 0,-1 0-37 0 0,0 0-53 0 0,1-1-66 0 0,0 1-80 0 0,1-1-95 0 0,-6-2 47 0 0,0 0-62 0 0,0 0-65 0 0,0 0-72 0 0,1-1-76 0 0,0 1-82 0 0,0-1-86 0 0,0 1-93 0 0,-6-3 67 0 0,1 1-66 0 0,2 0-239 0 0,8 2-631 0 0,-20-5 1747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2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26.3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35 0 1332 0 0,'0'0'1550'0'0,"0"0"-928"0"0,0 0 1600 0 0,0 0-1310 0 0,0 0-417 0 0,0 0-50 0 0,0 0-60 0 0,0 0-57 0 0,0 0-52 0 0,0 0-45 0 0,0 0-5 0 0,0 0-47 0 0,0 0-13 0 0,0 0 21 0 0,0 0 89 0 0,0 0 70 0 0,0 0-48 0 0,0 0 39 0 0,0 0 422 0 0,0 0-449 0 0,0 0-90 0 0,-5 20 32 0 0,-18 60 88 0 0,20-66-270 0 0,1-3-50 0 0,0 4-62 0 0,3-3-59 0 0,5 7-140 0 0,-1-7 158 0 0,0-3 116 0 0,-3-4 26 0 0,0 0 34 0 0,20 60 342 0 0,-9-24-171 0 0,-3-13-124 0 0,19 56 196 0 0,-1 3-52 0 0,-8-22-118 0 0,2 0-40 0 0,64 185 203 0 0,-2 1-65 0 0,14 51-13 0 0,46 157 39 0 0,-96-311-241 0 0,27 72-22 0 0,-16-48 25 0 0,22 54-87 0 0,-53-151-24 0 0,3 0-48 0 0,25 59-40 0 0,6 13 28 0 0,-5 0 83 0 0,-47-120 34 0 0,52 146 5 0 0,4 43-3 0 0,20 130 64 0 0,-53-198-66 0 0,-11-51-21 0 0,35 127 60 0 0,-17-88-93 0 0,-9-40-85 0 0,-15-48 26 0 0,2-1-35 0 0,19 41-275 0 0,-31-74 350 0 0,11 11-115 0 0,-6-9 88 0 0,-6-7-104 0 0,2-1 66 0 0,0 1 52 0 0,1-1 42 0 0,-3-3 38 0 0,0 1 0 0 0,0-1 1 0 0,-1 1-1 0 0,1-1 0 0 0,-2 1 1 0 0,4 6 7 0 0,-6-10 8 0 0,2 1-33 0 0,7 7-133 0 0,-4-5 108 0 0,-1-3 72 0 0,-3-1 55 0 0,0-2 61 0 0,7-26 178 0 0,2-16 19 0 0,-6 24-195 0 0,23-96 147 0 0,-2 0-92 0 0,-1 1-79 0 0,-2-1-63 0 0,2-24-51 0 0,30-254-137 0 0,-39 222 118 0 0,4-58-59 0 0,4-1 52 0 0,3 0 62 0 0,0 1 72 0 0,-10 111-33 0 0,11-59-8 0 0,0 1-1 0 0,-18 118-73 0 0,3 0 0 0 0,8-17 5 0 0,-2 14-90 0 0,-9 32-1 0 0,1-1-37 0 0,-10 27-30 0 0,1 1 37 0 0,3 4-26 0 0,-1 4 96 0 0,1 2 60 0 0,0 0 28 0 0,15 24 183 0 0,0 2-63 0 0,7 20-10 0 0,-2 1-70 0 0,61 144 55 0 0,-4 3-57 0 0,-4 1-51 0 0,-2 0-44 0 0,-43-115-1 0 0,54 143 17 0 0,114 302-56 0 0,18-12-107 0 0,-187-451 151 0 0,2 1-52 0 0,40 68-184 0 0,-49-98 120 0 0,1 0 0 0 0,3-1 0 0 0,1-2 0 0 0,1-1 0 0 0,13 10 132 0 0,-8-17-180 0 0,-26-23 113 0 0,-1-1 0 0 0,1 0 0 0 0,1 0 0 0 0,-1-1 0 0 0,1 0-1 0 0,0-1 1 0 0,0 0 0 0 0,2 0 67 0 0,24 1-164 0 0,-1-8 48 0 0,-29 1 105 0 0,0 1-1 0 0,-1-1 1 0 0,1-1 0 0 0,3-1 11 0 0,-3 0 11 0 0,-1 1 1 0 0,1-1-1 0 0,-1-1 0 0 0,3-1-11 0 0,5-6 39 0 0,-1-1 0 0 0,0-1-1 0 0,-1 0 1 0 0,-1 0-1 0 0,0-1 1 0 0,-1-1-1 0 0,0 1 1 0 0,4-13-39 0 0,10-23 159 0 0,-3-1 1 0 0,4-20-160 0 0,28-99 263 0 0,33-201 64 0 0,-22-11-43 0 0,-14-5-46 0 0,-10 1-49 0 0,-16 135-120 0 0,-6-1 37 0 0,14-573 346 0 0,-32 474-283 0 0,-8 60-115 0 0,-6 96 18 0 0,-1 80 98 0 0,-6-11-170 0 0,-6 8 131 0 0,-8 4 36 0 0,21 74-82 0 0,7 23-40 0 0,0 1 0 0 0,-2-1-1 0 0,-6-8-44 0 0,-18-21 135 0 0,24 37-204 0 0,0-1 75 0 0,-24-24 203 0 0,17 23-195 0 0,7 5-73 0 0,-1 0-69 0 0,0 2-85 0 0,-1 0-100 0 0,0 1-116 0 0,6 3 166 0 0,-1-1-34 0 0,0 1-37 0 0,0 0-38 0 0,0 1-41 0 0,0 0-42 0 0,3 0 2 0 0,1 0-42 0 0,0 0-57 0 0,0 1-68 0 0,0 0-82 0 0,1 0-93 0 0,-1 1-106 0 0,1 0-119 0 0,0-1 364 0 0,0 0-37 0 0,0 1-533 0 0,-1 1-694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45.4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4388 0 0,'0'0'675'0'0,"0"0"-254"0"0,0 0-102 0 0,0 0-39 0 0,0 0 3 0 0,0 0-66 0 0,0 0-58 0 0,0 0-46 0 0,0 0-25 0 0,0 0 60 0 0,0 2-18 0 0,2 19 116 0 0,-1 0-139 0 0,3 28 58 0 0,-2-24-69 0 0,1 9 64 0 0,0 6 86 0 0,2 15 27 0 0,1 0-36 0 0,7 55 140 0 0,1 0-114 0 0,1 0-94 0 0,6 47-50 0 0,7 79-95 0 0,-27-223-166 0 0,0-1 103 0 0,-1 0 67 0 0,1 17 97 0 0,-1-20-119 0 0,0-1-37 0 0,0 1-51 0 0,0 0-64 0 0,-1 0-77 0 0,1 0-90 0 0,0-3 50 0 0,0-1-48 0 0,0 1-53 0 0,0 0-55 0 0,0-1-61 0 0,0 1-63 0 0,0-1-68 0 0,0 1-71 0 0,0-4 28 0 0,0 0-455 0 0,0-1-709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46.3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281 1 3148 0 0,'0'0'1786'0'0,"0"0"201"0"0,0 0-1170 0 0,0 0-53 0 0,0 0-104 0 0,0 0-291 0 0,0 0-55 0 0,0 0-51 0 0,0 0-43 0 0,0 0-7 0 0,0 0-47 0 0,0 0-13 0 0,0 0 13 0 0,-3 1 102 0 0,-18 10-117 0 0,-16 8-97 0 0,-27 14-20 0 0,24-11 29 0 0,11-4 81 0 0,18-9-29 0 0,0-1 33 0 0,1 1 39 0 0,-1 1 42 0 0,3-3-59 0 0,-1 2 193 0 0,-1 1-81 0 0,4-3-159 0 0,2 1-68 0 0,1-3-61 0 0,1 0-35 0 0,1 0-38 0 0,1 1-40 0 0,0-1-45 0 0,1 1-47 0 0,1-1-51 0 0,2 1-53 0 0,2 3 117 0 0,1 0 0 0 0,0-1 0 0 0,9 8 198 0 0,28 21-516 0 0,6-6 86 0 0,1-1 94 0 0,-21-13 184 0 0,24 13 34 0 0,33 20-21 0 0,-2 3 54 0 0,-54-30 46 0 0,17 15 39 0 0,-27-19 1 0 0,0 1 0 0 0,9 13-1 0 0,-24-25 19 0 0,1 0 0 0 0,-2 0 0 0 0,1 0 0 0 0,-1 1 0 0 0,0 0 0 0 0,-1 0 1 0 0,4 9-20 0 0,-6-10 28 0 0,0 0 1 0 0,0 0 0 0 0,-1 0-1 0 0,0 1 1 0 0,0-1 0 0 0,-1 4-29 0 0,-3 30 251 0 0,1-32-160 0 0,0 0 0 0 0,0 0 0 0 0,-1-1 0 0 0,0 1 0 0 0,-1-1 0 0 0,0 1 0 0 0,0-1 1 0 0,-1-1-1 0 0,-1 1 0 0 0,0 0-91 0 0,-27 31 330 0 0,13-21-137 0 0,-1 0-1 0 0,-2-1-192 0 0,-50 32 267 0 0,-5-5-124 0 0,39-26-120 0 0,0-1-34 0 0,-12 2-51 0 0,28-12 10 0 0,-2-1-76 0 0,12-3 23 0 0,0-1-33 0 0,-8 1-181 0 0,10-2 111 0 0,1-1-36 0 0,-1 0-39 0 0,1 0-42 0 0,-1 0-45 0 0,1-1-48 0 0,-16-3-1064 0 0,18 0 817 0 0,2-1 143 0 0,1 0-56 0 0,2 1 125 0 0,0-1-43 0 0,1 1-141 0 0,-2-3-367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48.4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233 1 3436 0 0,'0'7'499'0'0,"0"1"-57"0"0,0 0-54 0 0,1-1-50 0 0,0 1-46 0 0,-1-1-43 0 0,1 1-41 0 0,0-1-36 0 0,0 2-9 0 0,0 0-41 0 0,2 9 18 0 0,0-2-98 0 0,5 21-60 0 0,-5-20 45 0 0,0-1 75 0 0,-1-5 25 0 0,0 0 61 0 0,11 69 352 0 0,-2 1-43 0 0,-2-1-57 0 0,-2 1-73 0 0,-2-27-171 0 0,-1 0-45 0 0,0 1-49 0 0,0-1-54 0 0,2 17-74 0 0,-3-17 95 0 0,0 1-51 0 0,2 122-97 0 0,-5-101 87 0 0,0 1 99 0 0,0-38 0 0 0,0 0 43 0 0,0-7 15 0 0,-1 1 40 0 0,1 0 42 0 0,0-1 48 0 0,0-28-226 0 0,1-2-49 0 0,0-3-81 0 0,2-6-102 0 0,-3 5 123 0 0,4-13-77 0 0,-1-1 49 0 0,1-8 39 0 0,-1 0 57 0 0,8-39 89 0 0,-2 9-101 0 0,-2-2-54 0 0,2-57-159 0 0,-5 66 84 0 0,-3 32 59 0 0,3-41-555 0 0,-2-41 609 0 0,-3 76-115 0 0,-1 1 1 0 0,-4-15 114 0 0,-3-1-61 0 0,-5 2 49 0 0,1 9-26 0 0,-1 2 87 0 0,-1 2 68 0 0,-3 3 53 0 0,14 14-121 0 0,-1 1 1 0 0,1 0 0 0 0,-1 0 0 0 0,0 0 0 0 0,0 0 0 0 0,0 1 0 0 0,0 0 0 0 0,-1 0 0 0 0,1 0 0 0 0,0 0 0 0 0,-1 1 0 0 0,1 0 0 0 0,-1 1 0 0 0,0-1 0 0 0,1 1 0 0 0,-1 0 0 0 0,-5 0-50 0 0,-18 6 431 0 0,1 6-103 0 0,2 5-85 0 0,2 4-65 0 0,-3 9-25 0 0,12-10-12 0 0,0 1 0 0 0,-5 10-141 0 0,2 9 40 0 0,13-22-73 0 0,3-8-33 0 0,1 0-49 0 0,1 0-60 0 0,1 1-70 0 0,3-1-169 0 0,4-1 58 0 0,2-3 49 0 0,2-1 41 0 0,9 0-101 0 0,9-1-121 0 0,-9-3-169 0 0,1-1-1 0 0,20-2 658 0 0,-24-1-330 0 0,-1 0-51 0 0,3-2-121 0 0,1-2-103 0 0,-11 3 257 0 0,1 0-34 0 0,0-1-37 0 0,1 0-38 0 0,14-8-520 0 0,17-8-640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51.3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1 274 1384 0 0,'1'-2'1568'0'0,"0"1"-943"0"0,0-2 526 0 0,1 1-126 0 0,0-1-118 0 0,-1 0-113 0 0,0 0-106 0 0,0 0-99 0 0,1 0-94 0 0,-1 0-14 0 0,0-1-114 0 0,0 1-102 0 0,0-1-90 0 0,1 0-71 0 0,-1-1-95 0 0,-1 2-53 0 0,1-1-34 0 0,1-2-151 0 0,0-5-173 0 0,0 4 195 0 0,-1 2 130 0 0,0 2 84 0 0,0 0 38 0 0,1-2 124 0 0,-2 3-33 0 0,1 0 37 0 0,0-1 41 0 0,0 1 44 0 0,0 0 45 0 0,0 0 50 0 0,2-5-202 0 0,2-4-60 0 0,6-4-95 0 0,12-8-76 0 0,11-9-54 0 0,-7 12-14 0 0,7 0-54 0 0,-19 12 109 0 0,0 1-1 0 0,11-3 94 0 0,-16 6-51 0 0,0 1 0 0 0,0 1 0 0 0,1 0 0 0 0,9 0 51 0 0,-12 1-59 0 0,0 1 1 0 0,0 0-1 0 0,0 1 1 0 0,2 0 58 0 0,-7 0 3 0 0,0 0-1 0 0,0-1 1 0 0,0 1-1 0 0,0 1 1 0 0,0-1-1 0 0,0 0 1 0 0,1 2-3 0 0,20 14 123 0 0,-1 6 99 0 0,-3 0 90 0 0,-11-13-134 0 0,4 5 46 0 0,-1 1 0 0 0,0 1 0 0 0,-2 0 0 0 0,1 2-224 0 0,2 5 407 0 0,-2 1 1 0 0,8 23-408 0 0,-9-15 353 0 0,-1 0 0 0 0,-1 4-353 0 0,0 15 303 0 0,-2-1-37 0 0,-3 11-59 0 0,-6 88 460 0 0,-3-94-461 0 0,-4 1-44 0 0,-3 0-39 0 0,-3-1-33 0 0,-23 56 8 0 0,-3-3-74 0 0,41-105-24 0 0,-117 277-20 0 0,66-163-43 0 0,26-58 26 0 0,10-20-16 0 0,4-7-22 0 0,1 0-39 0 0,9-26 101 0 0,0 0-44 0 0,2 0-39 0 0,-1-1-34 0 0,2 1-64 0 0,1-1-33 0 0,6 11-563 0 0,1-9 309 0 0,-3-3 190 0 0,0-2 78 0 0,1 1 38 0 0,-1-2 63 0 0,0 0 37 0 0,0 1 42 0 0,1-1 47 0 0,10 2-223 0 0,0-1 34 0 0,-3-1 9 0 0,0-1 0 0 0,-1 0 0 0 0,1-1 0 0 0,10-2 166 0 0,4-1-305 0 0,-14 0 114 0 0,0 1-33 0 0,0-1-39 0 0,0 0-44 0 0,0 0-51 0 0,-1-1-56 0 0,5 1-185 0 0,-1-1-106 0 0,0 0-116 0 0,-8 2 364 0 0,0 1-34 0 0,6-1-535 0 0,-1 1-93 0 0,-5 0 149 0 0,3 1-561 0 0,-12 0 1530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51.6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 53 8753 0 0,'0'0'1176'0'0,"0"0"-448"0"0,0 0-313 0 0,0 0-35 0 0,0 0-38 0 0,0 0-41 0 0,0 0-42 0 0,0 0-41 0 0,0 0-43 0 0,0 0-39 0 0,0 0 2 0 0,0 0-52 0 0,0 0-14 0 0,0 0 104 0 0,0 0-137 0 0,0 0-70 0 0,0 0-191 0 0,8-6 58 0 0,14-11 84 0 0,-8 8 12 0 0,-6 4-9 0 0,0 0-40 0 0,1 1-49 0 0,-1-1-59 0 0,-6 4 109 0 0,-2 0 104 0 0,0 1 12 0 0,0 0 105 0 0,0 0 103 0 0,0 0 68 0 0,0 0-59 0 0,0 1-52 0 0,0 0-43 0 0,0-1-29 0 0,0 1-34 0 0,-1 3 81 0 0,0-3-4 0 0,-3 7 171 0 0,-2 1-58 0 0,0 0-52 0 0,0-1-46 0 0,-1 1-41 0 0,-1-1-34 0 0,-7 9-3 0 0,-4 5-74 0 0,15-17-129 0 0,0-1 62 0 0,-12 13-11 0 0,8-11-34 0 0,4-2-17 0 0,-1-1-64 0 0,1 0-76 0 0,-1-1-92 0 0,0 0-104 0 0,1 0-118 0 0,2-1 243 0 0,-1-1-34 0 0,1 0-37 0 0,0 0-38 0 0,1 0-234 0 0,0 0 298 0 0,1 0-35 0 0,0-1-37 0 0,0 0-41 0 0,0 0-46 0 0,0 0-47 0 0,0-2-458 0 0,0-1-107 0 0,0-1-333 0 0,0-4-861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52.2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129 504 4528 0 0,'0'0'1801'0'0,"0"0"-721"0"0,0 0-271 0 0,0 0-447 0 0,0 0-35 0 0,0 0 29 0 0,0 0-56 0 0,0 0-51 0 0,0 0-47 0 0,0 0-42 0 0,0 0-38 0 0,0 0 27 0 0,0 0-101 0 0,0-1-47 0 0,9-22-128 0 0,5-17 60 0 0,12-27 27 0 0,-10 30 43 0 0,0 6 94 0 0,0 5 58 0 0,23-26 262 0 0,-26 37-318 0 0,0 1-34 0 0,2-3-44 0 0,10-11-42 0 0,2 1-1 0 0,18-14 22 0 0,10 1 6 0 0,-39 31 31 0 0,0 0 1 0 0,11-4-38 0 0,-21 10-17 0 0,0 1 0 0 0,0 0 0 0 0,1 0 0 0 0,-1 0 1 0 0,1 1-1 0 0,-1 0 0 0 0,1 1 0 0 0,-1-1 0 0 0,1 1 0 0 0,2 0 17 0 0,9 4-6 0 0,-2 3 44 0 0,-2 4 58 0 0,-1 4 72 0 0,-7-4-99 0 0,1 0-1 0 0,-2 1 0 0 0,0-1 0 0 0,0 1 1 0 0,-1 1-1 0 0,0-1 0 0 0,-1 0 1 0 0,-1 1-1 0 0,0 3-68 0 0,0 2 115 0 0,-1 1 1 0 0,-1-1 0 0 0,-1 16-116 0 0,-7 22 176 0 0,-5-1-39 0 0,-3-2-46 0 0,-4-2-53 0 0,-12 23 55 0 0,-5-2-43 0 0,-10 12-5 0 0,-31 41-45 0 0,7-25 55 0 0,-4-4 88 0 0,23-33 26 0 0,-1-3 76 0 0,32-35-124 0 0,-1-1 37 0 0,-20 25 256 0 0,0 0 111 0 0,2-1 84 0 0,36-43-583 0 0,-12 15 231 0 0,12-11-233 0 0,2-5-56 0 0,2 0-33 0 0,0-1-38 0 0,0 1-44 0 0,2-1-49 0 0,0 1-54 0 0,1-1-59 0 0,2 0-66 0 0,5 1 109 0 0,0 1 33 0 0,12 2-146 0 0,2-3 97 0 0,1 0 75 0 0,4-2 24 0 0,39-1-178 0 0,-60-1 307 0 0,30 0-156 0 0,1-1-72 0 0,-16 1 71 0 0,-1 0-44 0 0,1 0-51 0 0,0 0-57 0 0,0 0-65 0 0,-1 0-72 0 0,1 1-80 0 0,-1 0-85 0 0,4 2-291 0 0,-4 0-127 0 0,-8 1 126 0 0,4 1-565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52.4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2764 0 0,'0'0'1227'0'0,"0"0"-662"0"0,0 0 1378 0 0,0 0-1137 0 0,0 0-48 0 0,0 0-98 0 0,0 0-206 0 0,0 0-82 0 0,0 0-76 0 0,0 0-65 0 0,0 0-58 0 0,0 0-49 0 0,0 0 12 0 0,0 0-100 0 0,0 0-45 0 0,0 0-161 0 0,0 0 37 0 0,0 0 104 0 0,0 0 36 0 0,0 0 86 0 0,0 0 160 0 0,0 0 188 0 0,0 0-112 0 0,0 0-105 0 0,9 1-56 0 0,28 4 25 0 0,-33-4-90 0 0,-1 0 44 0 0,0 1 38 0 0,0-1 36 0 0,1 4 304 0 0,-2 0 83 0 0,-2 10 1224 0 0,0-8-1136 0 0,-1-3-250 0 0,1-2-266 0 0,0 0-33 0 0,-1 4 301 0 0,0 0-114 0 0,-3 1-38 0 0,-2 3 49 0 0,3-7-298 0 0,1-2-61 0 0,1-1-34 0 0,0 1-41 0 0,0-1-44 0 0,1 0-43 0 0,0 0-44 0 0,0 0-46 0 0,0 0-43 0 0,0-1-41 0 0,0 0-37 0 0,1-4-598 0 0,0 0 52 0 0,10-21-3185 0 0,-7 18 2866 0 0,-1 1-102 0 0,1-2-99 0 0,2-5-576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37.265"/>
    </inkml:context>
    <inkml:brush xml:id="br0">
      <inkml:brushProperty name="width" value="0.2" units="cm"/>
      <inkml:brushProperty name="height" value="0.2" units="cm"/>
      <inkml:brushProperty name="color" value="#008C3A"/>
    </inkml:brush>
    <inkml:brush xml:id="br1">
      <inkml:brushProperty name="width" value="0.2" units="cm"/>
      <inkml:brushProperty name="height" value="0.2" units="cm"/>
    </inkml:brush>
  </inkml:definitions>
  <inkml:trace contextRef="#ctx0" brushRef="#br0">365 219 4728 0 0,'0'0'824'0'0,"0"0"-360"0"0,0 0-109 0 0,0 0 65 0 0,0 0-26 0 0,0 0-206 0 0,0 0-105 0 0,0 0-56 0 0,0 3 29 0 0,-2 15 100 0 0,-1 3-15 0 0,-1 20 108 0 0,1-8-17 0 0,1 0 36 0 0,2 5 91 0 0,0 46 138 0 0,0 0-72 0 0,0 1-65 0 0,1-1-58 0 0,0 0-53 0 0,0 0-46 0 0,0 85 93 0 0,1-6-109 0 0,1 218 137 0 0,-3-244-160 0 0,-1 65 54 0 0,-4 102 63 0 0,2-149-145 0 0,2-50-116 0 0,-1 0-53 0 0,1 0-51 0 0,1 0-47 0 0,-1-1-43 0 0,1 1-41 0 0,0-1-36 0 0,0 0-34 0 0,-1-68 107 0 0,1 0 42 0 0,-5 80-186 0 0,2-66 151 0 0,1-21 35 0 0,0 1-36 0 0,0-6-5 0 0,1 1-36 0 0,-1-1-40 0 0,0 1-45 0 0,-1-1-51 0 0,1 1-55 0 0,0 0-60 0 0,0-1-65 0 0,2-22 360 0 0,0 0 42 0 0,-1 1-25 0 0,1 0 92 0 0,0 4-3 0 0,0-5-4 0 0,0 0-53 0 0,0 0-75 0 0,0 0-91 0 0,0 0-111 0 0,0-1 152 0 0,0 0-35 0 0,0 0-198 0 0,0 1-86 0 0,0-1-94 0 0,0 1-100 0 0,0-3 207 0 0,0-1-34 0 0,0-3-1287 0 0</inkml:trace>
  <inkml:trace contextRef="#ctx0" brushRef="#br0" timeOffset="350.929">55 2636 10069 0 0,'-6'-8'356'0'0,"-1"-1"-36"0"0,0 0-22 0 0,0-1-49 0 0,1 1-56 0 0,0-1-57 0 0,1-1-61 0 0,0 0-66 0 0,2 0-69 0 0,2-1-73 0 0,0 4 113 0 0,1 0 0 0 0,0 0-1 0 0,1 0 1 0 0,0-2 20 0 0,1 1-37 0 0,0 0 0 0 0,0 0 0 0 0,1 1 0 0 0,0-1 1 0 0,4-6 36 0 0,2-1-84 0 0,1 0 0 0 0,0 0 1 0 0,1 1-1 0 0,11-12 84 0 0,28-24-91 0 0,5 4 33 0 0,-22 23 39 0 0,0 2 1 0 0,25-11 18 0 0,-6 7 24 0 0,2 2 0 0 0,1 2 0 0 0,55-14-24 0 0,-44 19 60 0 0,10 1-60 0 0,-16 7 14 0 0,-1 1-1 0 0,42 2-13 0 0,-53 6 3 0 0,0 2-1 0 0,1 2 1 0 0,-1 2 0 0 0,-1 2-1 0 0,0 2 1 0 0,31 11-3 0 0,-22 0 10 0 0,0 1-1 0 0,-1 4 1 0 0,-2 1-1 0 0,0 3 1 0 0,-2 2 0 0 0,-2 2-1 0 0,16 16-9 0 0,-30-20 35 0 0,-1 1-1 0 0,-2 2 1 0 0,-2 1 0 0 0,0 2-1 0 0,17 29-34 0 0,-24-30 44 0 0,-2 1 0 0 0,-2 1-1 0 0,-1 1 1 0 0,-2 0 0 0 0,-1 1-1 0 0,-2 1 1 0 0,-2 0 0 0 0,-2 1-1 0 0,3 32-43 0 0,-10-51 27 0 0,-1 0 0 0 0,-1 0 0 0 0,-1 7-27 0 0,-1-6 62 0 0,-1 0 0 0 0,-6 22-62 0 0,2-19 83 0 0,-1-1 1 0 0,-6 12-84 0 0,1-9 209 0 0,-15 26-209 0 0,8-21 251 0 0,-11 13-251 0 0,-28 27 292 0 0,-5-5 40 0 0,-4-6 40 0 0,-30 18 25 0 0,-5-5-66 0 0,-5-6-66 0 0,-5-7-66 0 0,-3-6-65 0 0,-3-8-64 0 0,-2-8-65 0 0,-2-8-65 0 0,66-21-147 0 0,-6 0-86 0 0,-43 1 293 0 0,69-10-96 0 0,0-2-39 0 0,-1 0-63 0 0,1-3-71 0 0,-1-1-86 0 0,2-2-101 0 0,0-2-115 0 0,19 3 238 0 0,0 0-34 0 0,0-1-36 0 0,0 0-38 0 0,1-2-39 0 0,0 1-41 0 0,-11-8-609 0 0,12 4 293 0 0,3 2 50 0 0,1-1-109 0 0,0-2-127 0 0,1 1-108 0 0,-2-4-332 0 0,-6-8-848 0 0</inkml:trace>
  <inkml:trace contextRef="#ctx0" brushRef="#br1" timeOffset="12234.394">2558 0 5032 0 0,'0'0'728'0'0,"0"0"-281"0"0,0 0-117 0 0,0 0-53 0 0,0 1-61 0 0,0 0-52 0 0,-1 4-13 0 0,-1 12 30 0 0,0-1-78 0 0,-6 38 157 0 0,4-26-105 0 0,-2 8 99 0 0,3-15-82 0 0,0 2 36 0 0,-6 28 119 0 0,0 0-79 0 0,0 6-58 0 0,-1 0-73 0 0,2 0-65 0 0,0 0-51 0 0,-2 34-79 0 0,4 47-133 0 0,5-112 34 0 0,1-8 2 0 0,0 0-77 0 0,1 0-104 0 0,-1-9 131 0 0,1-1-37 0 0,1 4-149 0 0,1-1-80 0 0,1 0-86 0 0,0-1-96 0 0,-1-4 162 0 0,0-1-43 0 0,1 1-152 0 0,1 2-400 0 0</inkml:trace>
  <inkml:trace contextRef="#ctx0" brushRef="#br1" timeOffset="12834.154">3381 2084 10157 0 0,'0'0'844'0'0,"0"0"-348"0"0,0 0-232 0 0,-3 1-39 0 0,-4 2-36 0 0,-6 3-37 0 0,-3 0-49 0 0,0 1-38 0 0,-27 10 44 0 0,20-7-33 0 0,-8 4 66 0 0,-5 3 89 0 0,24-10-129 0 0,-1-1 36 0 0,-12 7 226 0 0,0 0 73 0 0,-32 20 685 0 0,40-22-806 0 0,1 0-36 0 0,-1 1-45 0 0,0 0-67 0 0,1 0-82 0 0,1 1-94 0 0,8-6 52 0 0,1 0-118 0 0,3-2-45 0 0,1 0-44 0 0,1 5-255 0 0,1-7 314 0 0,0-1 1 0 0,0 0 0 0 0,0 0-1 0 0,1 0 1 0 0,-1 0-1 0 0,1 1 1 0 0,0-1 0 0 0,0 0-1 0 0,0 0 104 0 0,3 6-252 0 0,1 0 66 0 0,23 30-385 0 0,3-4 113 0 0,4-3 96 0 0,2-1 84 0 0,-5-8 105 0 0,0-1 35 0 0,8 3 11 0 0,21 11-16 0 0,51 33-113 0 0,-78-47 210 0 0,35 24-5 0 0,-2 3 41 0 0,-44-30 10 0 0,-1 0 1 0 0,-1 2-1 0 0,0 0 0 0 0,11 16 0 0 0,-12-4-7 0 0,-12-14 50 0 0,-2 0 34 0 0,-3 1 40 0 0,-4-1 43 0 0,-3 1 47 0 0,-5-2 51 0 0,-4-1-115 0 0,-1-2-46 0 0,-18 12-12 0 0,3-8-88 0 0,-15 7-48 0 0,30-18 37 0 0,-19 11-224 0 0,-1 0 66 0 0,-25 10-13 0 0,-82 29-101 0 0,97-41 133 0 0,0-2-78 0 0,5-2-61 0 0,-1-2-101 0 0,0 0-120 0 0,21-5 205 0 0,-1-1-36 0 0,-3 1-243 0 0,8-3 165 0 0,2 0 38 0 0,1-1-39 0 0,2 0 35 0 0,0 0-39 0 0,-1 0-42 0 0,1-1-49 0 0,0 0-62 0 0,1-1-73 0 0,4-1 155 0 0,1 0-66 0 0,0-1-74 0 0,1 0-63 0 0,0-3-203 0 0,0-3-519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09.1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1 103 2812 0 0,'0'0'2038'0'0,"0"0"-1296"0"0,0 0-260 0 0,0 0-56 0 0,0 0 36 0 0,0 0-105 0 0,0 0-35 0 0,0 0 27 0 0,0 0 29 0 0,0 0-236 0 0,0 0-41 0 0,0 0-38 0 0,0 0-13 0 0,0 0 52 0 0,0 0 88 0 0,0 2 20 0 0,3 16 162 0 0,5 27-31 0 0,6 37 138 0 0,-4-20-212 0 0,-2-11-108 0 0,-2-1-81 0 0,13 123 60 0 0,-3 3-85 0 0,25 221-20 0 0,-18-227 36 0 0,1-30-15 0 0,49 181 179 0 0,-48-239-94 0 0,-12-48-112 0 0,0-6-42 0 0,3-2-48 0 0,2-3-61 0 0,3-2-74 0 0,-6-10 65 0 0,1-4 46 0 0,0-3 45 0 0,0-3 41 0 0,0-4 41 0 0,0-4 36 0 0,-13 5-39 0 0,1 0 0 0 0,-1-1-1 0 0,0 1 1 0 0,1-1-1 0 0,-1 0 1 0 0,0 0 0 0 0,2-3-37 0 0,11-15 402 0 0,-1-1 0 0 0,2-6-402 0 0,4-10 365 0 0,-2-2-36 0 0,-1-1-43 0 0,-1-1-50 0 0,0 0-57 0 0,-1 0-66 0 0,-8 20-83 0 0,57-162 216 0 0,-6-4-68 0 0,3-43-29 0 0,15-119 0 0 0,-67 302-115 0 0,5-30 96 0 0,-9 40-4 0 0,-1 1 59 0 0,-4 31-181 0 0,-1 2 45 0 0,1-1 150 0 0,0 3 86 0 0,-1 5 27 0 0,1 0-106 0 0,-1 1-40 0 0,0 0-89 0 0,0-1-35 0 0,0 4-67 0 0,0-3-40 0 0,0-1-41 0 0,1 24-66 0 0,0-1 39 0 0,1 23 12 0 0,23 410 46 0 0,-4-260-77 0 0,19 60 152 0 0,-24-187-12 0 0,9 31 43 0 0,-14-61-9 0 0,-1-6-11 0 0,1-1 0 0 0,11 24-11 0 0,-7-28-46 0 0,1-1-62 0 0,3-3-83 0 0,3-1-103 0 0,-19-23 234 0 0,0 0 0 0 0,1 0 0 0 0,-1 0 0 0 0,0 0 0 0 0,1 0 0 0 0,0-1 1 0 0,0 0-1 0 0,0 0 0 0 0,0 0 0 0 0,0 0 0 0 0,0 0 0 0 0,0-1 0 0 0,4 1 60 0 0,8-1-140 0 0,0-5 57 0 0,0-3 77 0 0,-1-5 92 0 0,11-16 185 0 0,-13 11 6 0 0,-1-1 0 0 0,1-4-277 0 0,4-6 211 0 0,31-65 168 0 0,-6-4-106 0 0,-5-4-89 0 0,-5-3-70 0 0,2-22-40 0 0,23-169 0 0 0,-37 114-35 0 0,-14 60-47 0 0,-4 45-28 0 0,-2 1-33 0 0,0 0-40 0 0,-2 1-50 0 0,-3-85-371 0 0,1 106 306 0 0,1 1-61 0 0,-1 8-14 0 0,1 0-70 0 0,-1 0-83 0 0,0 0-95 0 0,3 38 388 0 0,1-2-27 0 0,0-1-71 0 0,-1 4-5 0 0,0 2-52 0 0,0 1 115 0 0,0 1-34 0 0,1 1-301 0 0,-1 0 108 0 0,1 0 95 0 0,0 1 79 0 0,0 0 45 0 0,0 0 61 0 0,0 3-165 0 0,0-2 127 0 0,0-1 25 0 0,0-1-52 0 0,0 8-479 0 0,0-1 73 0 0,1 1 67 0 0,-1 0 62 0 0,1 0 56 0 0,0 1 52 0 0,0-1 46 0 0,0 0 41 0 0,2 7-148 0 0,-1 0 84 0 0,8 33-593 0 0,-8-39 719 0 0,0 1-34 0 0,-1-3 11 0 0,13 46-1069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0.8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1139 124 6657 0 0,'0'0'916'0'0,"0"0"-392"0"0,0 0-255 0 0,0 0-43 0 0,0 0 133 0 0,0 0 203 0 0,-1-3-257 0 0,-6-14 68 0 0,7 17-373 0 0,-13-30 360 0 0,-8-19 226 0 0,15 37 9 0 0,1 4-47 0 0,2 4-61 0 0,0 4-73 0 0,1 1-88 0 0,1 3-100 0 0,1-1-113 0 0,-1-1-104 0 0,1 0-32 0 0,0 0-56 0 0,0-1-58 0 0,-1 3 31 0 0,0 1 0 0 0,1 0 0 0 0,0 0 0 0 0,-1-1 0 0 0,2 1 0 0 0,-1 3 106 0 0,1 1-91 0 0,-1 0 67 0 0,0 74 354 0 0,0 0-79 0 0,1 29-19 0 0,-1 0-105 0 0,-1 0-80 0 0,-1-1-57 0 0,-14 201-110 0 0,3-178 124 0 0,-64 381-87 0 0,34-297 17 0 0,-11 22-85 0 0,25-121 34 0 0,-1 0-36 0 0,-98 364-590 0 0,106-385 508 0 0,13-58 119 0 0,0 0-50 0 0,2-13 13 0 0,-2 1-44 0 0,1 10-377 0 0,7-31 417 0 0,1 1-36 0 0,-1 0-77 0 0,1 0-71 0 0,0 0-86 0 0,0 0-102 0 0,0-5 215 0 0,0 0-122 0 0,0-1 116 0 0,0-1 19 0 0,0 0-44 0 0,1 0-164 0 0,0 0-109 0 0,0-1 262 0 0,0-1-35 0 0,-1 1-38 0 0,2-1-41 0 0,1-1-612 0 0,3-3-590 0 0</inkml:trace>
  <inkml:trace contextRef="#ctx0" brushRef="#br0" timeOffset="233.027">1 1497 5701 0 0,'0'-5'1076'0'0,"1"0"-478"0"0,0 0-65 0 0,0 0-62 0 0,1 1-59 0 0,1-1-55 0 0,0 1-51 0 0,0 0-49 0 0,0 0-43 0 0,1 0-41 0 0,0 0-38 0 0,0 0-33 0 0,5-3 15 0 0,1 0-93 0 0,2 0-74 0 0,17-8-152 0 0,-18 11 179 0 0,-3 0 54 0 0,1 1 61 0 0,-2 0 74 0 0,1 0 90 0 0,99-34-22 0 0,3 7-90 0 0,1 6-71 0 0,1 5-54 0 0,98-5-117 0 0,30 7 98 0 0,-105 10-70 0 0,-44 4-18 0 0,-16 2-29 0 0,1 0-54 0 0,-13 1-24 0 0,0 0-56 0 0,0 2-63 0 0,0 0-70 0 0,27 4-222 0 0,-29 0 146 0 0,-9 0-12 0 0,-27-3 194 0 0,1 1-35 0 0,16 2-296 0 0,-21-3 257 0 0,0 0-35 0 0,-1 0-38 0 0,1 1-40 0 0,-1-1-43 0 0,-1 1-45 0 0,3 0-371 0 0,6 1-608 0 0</inkml:trace>
  <inkml:trace contextRef="#ctx0" brushRef="#br0" timeOffset="483.292">2134 1568 9989 0 0,'0'0'827'0'0,"0"0"-327"0"0,0 1-224 0 0,0 1-36 0 0,-3 4-42 0 0,-1 7-46 0 0,-1 2-73 0 0,-8 23 21 0 0,7-16-72 0 0,0 1 0 0 0,1 0 0 0 0,2 0-1 0 0,-1 11-27 0 0,3-8-33 0 0,-1 0 39 0 0,0 26 113 0 0,1 0 115 0 0,2 0 85 0 0,2-15 228 0 0,1 0-1 0 0,8 34-546 0 0,5-10 438 0 0,2-6-146 0 0,5-2-90 0 0,4-2-73 0 0,4-3-62 0 0,-19-31-60 0 0,0-2-1 0 0,1 1 1 0 0,8 4-7 0 0,-8-8-10 0 0,0-1 0 0 0,0 0 0 0 0,1-1 0 0 0,1-1-1 0 0,-1 0 1 0 0,17 5 10 0 0,-13-6-15 0 0,1-2 0 0 0,-1 0 0 0 0,1-2 0 0 0,0 0-1 0 0,0-1 1 0 0,0-1 0 0 0,5-1 15 0 0,3-1-10 0 0,1-1 1 0 0,-1-1-1 0 0,0-2 1 0 0,26-7 9 0 0,-7-1 0 0 0,-1-3 0 0 0,-1-2 0 0 0,0-2 0 0 0,-1-2 0 0 0,-2-1 0 0 0,1-3 0 0 0,9-7-1 0 0,-2-3 0 0 0,-1-2 1 0 0,-2-2-1 0 0,-1-2 0 0 0,-3-3 1 0 0,-1 0-1 0 0,16-26 1 0 0,-27 28-29 0 0,-2-1 0 0 0,-2-1 0 0 0,5-14 29 0 0,-13 17-44 0 0,-2 0-38 0 0,-7 11-179 0 0,5-25 261 0 0,-9 26-370 0 0,3-28 370 0 0,-7 29-225 0 0,-1 1-1 0 0,-1-4 226 0 0,-1 8-165 0 0,-1-1-1 0 0,-1 1 0 0 0,-1 1 0 0 0,-1-1 1 0 0,-1 1-1 0 0,-1-1 0 0 0,-1 2 0 0 0,-1-1 1 0 0,-1 1-1 0 0,-10-15 166 0 0,8 17-196 0 0,0 2 0 0 0,-4-5 196 0 0,0 4-155 0 0,0 0-1 0 0,-2 1 1 0 0,0 0 155 0 0,5 6-130 0 0,-1 1 0 0 0,-9-6 130 0 0,-11-2-119 0 0,-2 3 48 0 0,-3 5 57 0 0,-3 3 69 0 0,-19 4 85 0 0,0 5-43 0 0,0 5-38 0 0,1 3-35 0 0,4 3-58 0 0,-8 5 34 0 0,-52 22-116 0 0,82-27 68 0 0,0 1-33 0 0,-35 17-180 0 0,0 4-128 0 0,0 1-124 0 0,2 2-121 0 0,2 0-119 0 0,3 0-114 0 0,2 0-112 0 0,8-4 16 0 0,20-12 286 0 0,6-4 80 0 0,1 0-40 0 0,-16 12-504 0 0,-20 16-719 0 0,39-29 1161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09.5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656 1509 7293 0 0,'-3'-26'1904'0'0,"1"15"-1116"0"0,-2 1 27 0 0,-1 0-94 0 0,-1 1-215 0 0,0 1-106 0 0,3 4-246 0 0,-1 0-34 0 0,0 0-35 0 0,0 0-38 0 0,-9-8 536 0 0,-1 1-45 0 0,0 2-44 0 0,-1 0-42 0 0,0 2-40 0 0,0 1-37 0 0,-1 1-36 0 0,0 1-34 0 0,-17-2 211 0 0,-2 4-114 0 0,0 2-96 0 0,-1 1-83 0 0,-10 7-134 0 0,4 8-93 0 0,32-11-30 0 0,-1 1-1 0 0,2 0 1 0 0,-6 4 34 0 0,3 0-70 0 0,1 0 0 0 0,0 0 0 0 0,0 1 0 0 0,-2 5 70 0 0,-1 1-164 0 0,2 1-1 0 0,-10 16 165 0 0,-3 16-190 0 0,6-7 79 0 0,3-1 65 0 0,3 2-23 0 0,1 1 1 0 0,2 1-1 0 0,2-1 1 0 0,1 14 68 0 0,1 16-178 0 0,3-1 178 0 0,4 25-149 0 0,2-47 12 0 0,0-19 20 0 0,2 0 0 0 0,9 30 117 0 0,-1-19-101 0 0,5-1-35 0 0,3-3-48 0 0,5-4-65 0 0,-22-31 181 0 0,0-1 0 0 0,1 1 0 0 0,0-1 0 0 0,0 1 0 0 0,0-1 1 0 0,0-1-1 0 0,1 1 0 0 0,-1-1 0 0 0,3 1 68 0 0,-3-2-47 0 0,-1 0 1 0 0,1-1 0 0 0,0 1-1 0 0,0-1 1 0 0,-1 0 0 0 0,1-1-1 0 0,1 1 47 0 0,19-2-122 0 0,0-7 87 0 0,-2-6 109 0 0,-12 5 10 0 0,0-2 36 0 0,13-19 146 0 0,-3-1-69 0 0,-1-2-54 0 0,-2-1-45 0 0,2-9-20 0 0,21-58 43 0 0,-13 22-229 0 0,5-34 108 0 0,11-85-163 0 0,-11-2-64 0 0,-6 2-78 0 0,-16 120 157 0 0,-4 9-30 0 0,3-14-45 0 0,4 26 0 0 0,-13 52 202 0 0,1-3 16 0 0,0 3-43 0 0,0 3-53 0 0,1 1-77 0 0,-2 2-31 0 0,1 1 34 0 0,0 5-87 0 0,-2 2 89 0 0,1 1 58 0 0,-1 4-40 0 0,13 76 459 0 0,-3 0-98 0 0,-3 0-86 0 0,0 1-70 0 0,2 22-67 0 0,9 57-115 0 0,-9-100 23 0 0,1 0-86 0 0,-5-35 55 0 0,1-1-35 0 0,1 0-40 0 0,0-1-43 0 0,-3-14 33 0 0,8 22-240 0 0,-7-27 261 0 0,1 0-73 0 0,1 0-81 0 0,-3-6 115 0 0,0 0-36 0 0,0-1-41 0 0,1 1-45 0 0,0-1-48 0 0,0 0-52 0 0,0 0-57 0 0,1 0-61 0 0,0-1-71 0 0,-1-1-34 0 0,1-1-49 0 0,0-2-61 0 0,0-1 107 0 0,0-1-39 0 0,2-1-184 0 0,4-2-499 0 0</inkml:trace>
  <inkml:trace contextRef="#ctx0" brushRef="#br0" timeOffset="384.2">1346 1252 4940 0 0,'0'0'948'0'0,"0"0"-115"0"0,0 0-106 0 0,0 0-99 0 0,0-1-94 0 0,0 1-86 0 0,0 0-79 0 0,0 0-72 0 0,0 1-80 0 0,0-1-52 0 0,0 0-45 0 0,0 0-42 0 0,0 0-22 0 0,0 0-74 0 0,0 2-225 0 0,0-1 212 0 0,0 0 68 0 0,0 0 48 0 0,0 0 58 0 0,0 0 68 0 0,0 24-40 0 0,0 6-11 0 0,-1 43 130 0 0,0-47-146 0 0,0 1 71 0 0,-1 1 90 0 0,-4 48 231 0 0,3 0-113 0 0,0 16-28 0 0,0 47 60 0 0,1-20-92 0 0,0-40-85 0 0,0 16 30 0 0,2-47-106 0 0,1 0 47 0 0,-1-9 1 0 0,0-1 44 0 0,1-30-261 0 0,0-7-41 0 0,2-4-63 0 0,-2 1 60 0 0,8-13-254 0 0,-1-4 92 0 0,1-1 73 0 0,8-16 68 0 0,-1 3 53 0 0,35-73 147 0 0,25-62-13 0 0,0 1-138 0 0,2-5-76 0 0,3-1-96 0 0,-1 4-112 0 0,16-21-234 0 0,14-7-91 0 0,-28 76 267 0 0,-73 107 263 0 0,1 1 38 0 0,23-21 45 0 0,-15 20-37 0 0,0 3-77 0 0,-5 7-34 0 0,1 1-66 0 0,-8 3 45 0 0,-1 2 50 0 0,0 2 42 0 0,-2 0 36 0 0,2 6 43 0 0,0 5 77 0 0,-2-6-32 0 0,8 26 375 0 0,0-1-67 0 0,-1 1-63 0 0,0 0-57 0 0,0 0-52 0 0,-1 0-48 0 0,1 0-41 0 0,-2 1-38 0 0,2 7-27 0 0,0 0-36 0 0,5 30-52 0 0,17 99-132 0 0,-24-120 157 0 0,0-1 44 0 0,1 6-136 0 0,-1 0 48 0 0,15 118 8 0 0,-12-92 2 0 0,0 0-75 0 0,-4-29-23 0 0,1 0-67 0 0,-1-9-24 0 0,0-1-63 0 0,1 0-70 0 0,0-1-78 0 0,-6-34 266 0 0,3 16-267 0 0,-1-9 102 0 0,-1-4-9 0 0,0 0-92 0 0,0-3-13 0 0,0 0-98 0 0,0 0-113 0 0,-1-6 288 0 0,0 1-34 0 0,0 0-291 0 0,0-1-55 0 0,1 0-208 0 0,1 2-547 0 0</inkml:trace>
  <inkml:trace contextRef="#ctx0" brushRef="#br0" timeOffset="651.691">3322 0 10561 0 0,'0'0'1106'0'0,"0"0"-427"0"0,0 0-179 0 0,0 0-81 0 0,0 0-206 0 0,0 0-38 0 0,0 0-36 0 0,0 0-32 0 0,0 0 17 0 0,0 0-106 0 0,-1 1-105 0 0,-1 26-270 0 0,-1 9 259 0 0,-2 11 59 0 0,-1 20 69 0 0,0 6 82 0 0,-1 1 81 0 0,1-5 77 0 0,-2 30-55 0 0,1 1-39 0 0,-5 100 80 0 0,3-19-105 0 0,-7 242 93 0 0,11-291-154 0 0,3 0-42 0 0,0-1-58 0 0,1 0-74 0 0,0-44-22 0 0,1-1-44 0 0,0 1-51 0 0,0-1-54 0 0,0-22 26 0 0,0-36-66 0 0,1 0 102 0 0,-1-1 72 0 0,4 36-77 0 0,0-25 0 0 0,-2-16 5 0 0,1 0-79 0 0,0-3-30 0 0,1-1-79 0 0,-1 1-91 0 0,1-1-102 0 0,1 1-114 0 0,-1-1-125 0 0,-1-9 357 0 0,0 1-36 0 0,0-1-37 0 0,-1 0-37 0 0,0-5 63 0 0,-1 1-62 0 0,0-2-47 0 0,1 1-54 0 0,0-1-65 0 0,0-1-61 0 0,0 0-56 0 0,2-1-226 0 0,1 1-599 0 0,-5-2 1670 0 0</inkml:trace>
  <inkml:trace contextRef="#ctx0" brushRef="#br0" timeOffset="985.703">2592 1348 14561 0 0,'0'0'1642'0'0,"0"0"-632"0"0,0 0-263 0 0,0 0-415 0 0,0 0-34 0 0,0 0 24 0 0,0 0-55 0 0,0 0-53 0 0,0 0-50 0 0,0 0-49 0 0,0 0-47 0 0,0 0-43 0 0,0 0-42 0 0,0 0-90 0 0,0 0-85 0 0,0 0-220 0 0,0 0-101 0 0,0 0-602 0 0,0 0 772 0 0,0 0 38 0 0,1 0-5 0 0,2 0 79 0 0,7 0 72 0 0,9-1 67 0 0,31-1 63 0 0,18-1 94 0 0,130-11 205 0 0,3-18-186 0 0,-102 14-169 0 0,0-2 50 0 0,229-49 73 0 0,-187 38-57 0 0,-56 12-31 0 0,-1-1-41 0 0,-19 6-13 0 0,1-1-34 0 0,-1 0-40 0 0,0 1-42 0 0,0-1-49 0 0,1 1-52 0 0,-1 0-56 0 0,1 0-61 0 0,-1 1-67 0 0,1-1-69 0 0,-1 1-74 0 0,1 1-79 0 0,-1-1-84 0 0,1 2-88 0 0,-1-1-92 0 0,1 1-96 0 0,-28 5 270 0 0,-1 1-49 0 0,8-2-221 0 0,22-3-599 0 0,-65 10 1632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07.9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40 0 0,'0'0'1578'0'0,"0"0"-1232"0"0,0 0 433 0 0,0 0 2067 0 0,0 0-2284 0 0,0 0-52 0 0,0 0-84 0 0,0 0-57 0 0,0 0-51 0 0,0 0-47 0 0,0 0 61 0 0,0 0-75 0 0,0 0-57 0 0,0 0-39 0 0,0 0 54 0 0,0 0-52 0 0,0 0-46 0 0,0 0-38 0 0,0 0-12 0 0,0 0-41 0 0,0 0-2 0 0,0 0 40 0 0,0 0 100 0 0,0 0 68 0 0,0 0 298 0 0,0 0-233 0 0,0 0-136 0 0,0-1-195 0 0,0 9-114 0 0,0 1 112 0 0,1 25 82 0 0,1 0 40 0 0,15 79 307 0 0,-8-63-258 0 0,-3-19-86 0 0,-1 0-36 0 0,9 50 12 0 0,79 441 120 0 0,-59-347-67 0 0,2 0 36 0 0,11 66 17 0 0,-4 1-57 0 0,29 150-40 0 0,-66-361-33 0 0,7 34-47 0 0,-2-18-86 0 0,3 3 132 0 0,5 21-45 0 0,-4-16-6 0 0,3-2-45 0 0,6-2-70 0 0,-18-41 79 0 0,0 0 0 0 0,1 0-1 0 0,6 6 88 0 0,-11-14-39 0 0,0 0-1 0 0,1 0 0 0 0,-1 0 1 0 0,0 0-1 0 0,1 0 0 0 0,-1-1 0 0 0,1 1 1 0 0,0-1-1 0 0,0 1 0 0 0,-1-1 1 0 0,3 0 39 0 0,-3 0-25 0 0,1 0 1 0 0,-1-1-1 0 0,1 1 1 0 0,-1-1-1 0 0,1 0 1 0 0,-1 0-1 0 0,1 0 1 0 0,0 0 24 0 0,7-2-37 0 0,-1-2 36 0 0,-1-2 40 0 0,0-2 46 0 0,15-27 238 0 0,-4-4-44 0 0,-3-2-47 0 0,-1 0-50 0 0,25-91 27 0 0,-8-3-100 0 0,20-137 9 0 0,-37 188-59 0 0,10-65-18 0 0,8-98 113 0 0,-22 137-114 0 0,-7 71 59 0 0,4-19-60 0 0,1-8-1 0 0,-5 22 78 0 0,-3 35-15 0 0,3-10-20 0 0,-3 14-32 0 0,0 0 35 0 0,0 1 45 0 0,-1-1 59 0 0,1 1-25 0 0,-1 1 34 0 0,0-1 38 0 0,0 1 41 0 0,0 2-198 0 0,0 1-51 0 0,1 3-199 0 0,-1 3 65 0 0,-1-1 9 0 0,1 13-60 0 0,1 0 35 0 0,1 17-33 0 0,2 7 90 0 0,3 21 100 0 0,-1-12-1 0 0,-2-17-54 0 0,8 84 76 0 0,1 0-37 0 0,21 115-70 0 0,-25-184 31 0 0,21 102-26 0 0,-19-108 119 0 0,8 16-72 0 0,-5-19 50 0 0,0-2-31 0 0,0 0-34 0 0,1-1-35 0 0,3 0-38 0 0,9 12-30 0 0,3 0-108 0 0,-2-14-7 0 0,-20-27 154 0 0,-1-1 1 0 0,1 0 0 0 0,0 0 0 0 0,0-1-1 0 0,5 3 79 0 0,-9-7-29 0 0,0 0 0 0 0,0 0 0 0 0,1 0 0 0 0,-1 0-1 0 0,4 0 30 0 0,12 1-68 0 0,-4-4 40 0 0,-1-3 35 0 0,-3-2 30 0 0,-1-1 33 0 0,0-3 38 0 0,-1-1 43 0 0,24-41 409 0 0,-7-3-62 0 0,-5-3-83 0 0,-2-3-102 0 0,13-44 47 0 0,-4-3-107 0 0,-3-1-83 0 0,-3 2-62 0 0,-13 50-35 0 0,-2 0 0 0 0,-3-1 1 0 0,-3-7-74 0 0,-2-53 67 0 0,-4 1-61 0 0,4 104-10 0 0,-3-45 4 0 0,0-2-45 0 0,-2-2-43 0 0,0-1-39 0 0,-3 0-38 0 0,-1 0-33 0 0,-15-59-289 0 0,24 120 371 0 0,-1 0 46 0 0,0-3 33 0 0,-3-10 111 0 0,2 9-110 0 0,1 3-30 0 0,0 0-46 0 0,-1 0-53 0 0,1 1-62 0 0,-1 0-72 0 0,0 1-81 0 0,1 0-89 0 0,-1 1-99 0 0,-2 1-307 0 0,3 3 66 0 0,0 1 66 0 0,1 1 69 0 0,1 0 35 0 0,-1 1-29 0 0,0 0 56 0 0,0 4-243 0 0,0 1 96 0 0,0 1-61 0 0,1 6-310 0 0,8 19-1354 0 0</inkml:trace>
  <inkml:trace contextRef="#ctx0" brushRef="#br0" timeOffset="380.419">2376 1960 1812 0 0,'0'0'971'0'0,"0"0"-420"0"0,0 0-273 0 0,0 0-49 0 0,0 0-40 0 0,0 0-34 0 0,0 0 81 0 0,0 0-82 0 0,0 0 41 0 0,0 0-54 0 0,0 0 55 0 0,3 1 53 0 0,14 7 59 0 0,23 10 62 0 0,2-1 57 0 0,-20-10 39 0 0,-8-6-40 0 0,-13-1-377 0 0,0-1 1 0 0,0 1-1 0 0,0-1 1 0 0,0 1 0 0 0,1-1-1 0 0,-1 1 1 0 0,0-1-1 0 0,0 1 1 0 0,0-1 0 0 0,0 0-1 0 0,-1 0 1 0 0,1 1-1 0 0,0-1 1 0 0,0 0 0 0 0,0 0-50 0 0,4-4 196 0 0,10-10 355 0 0,0-1-83 0 0,-1-1-70 0 0,1-1-61 0 0,1-4 6 0 0,0-1-51 0 0,30-45 478 0 0,-41 60-709 0 0,36-56 334 0 0,-1 0-98 0 0,8-14-39 0 0,20-42 2 0 0,-7-4-43 0 0,-26 39-34 0 0,-10 14 23 0 0,-5-3 72 0 0,-6 5-31 0 0,-6-4 46 0 0,-7 1 69 0 0,-2 53-134 0 0,-1 1 0 0 0,-4-15-228 0 0,4 24 112 0 0,-1 1-1 0 0,0-1 0 0 0,-3-7-111 0 0,3 10 73 0 0,-1-1-1 0 0,1 1 1 0 0,-1 0-1 0 0,0 1 1 0 0,0-1-1 0 0,-1 1 1 0 0,0-1-1 0 0,0 1 1 0 0,0 1-1 0 0,0-1 1 0 0,-1 1-1 0 0,0 0 1 0 0,-3-2-73 0 0,4 3 52 0 0,-1 1 1 0 0,0-1-1 0 0,1 1 1 0 0,-1 0-1 0 0,-1 0-52 0 0,-15-2 141 0 0,2 2-33 0 0,-21 4 18 0 0,12 3-99 0 0,2 3-46 0 0,15-3-27 0 0,0 1 0 0 0,0 0 0 0 0,-5 4 46 0 0,0 1-99 0 0,0 1-1 0 0,1 1 1 0 0,1 1-1 0 0,-14 14 100 0 0,2 4-83 0 0,0 0 64 0 0,-22 37-84 0 0,4 5 42 0 0,12-10 42 0 0,1 1 0 0 0,4 2-1 0 0,3 1 1 0 0,-8 38 19 0 0,18-50-13 0 0,3 1 0 0 0,3 1 0 0 0,-2 42 13 0 0,9-47-22 0 0,2-1 0 0 0,2 0 0 0 0,3 0 1 0 0,3 11 21 0 0,0-19-39 0 0,2 0 0 0 0,2 0-1 0 0,2-1 1 0 0,19 39 39 0 0,-16-46-49 0 0,2 1-1 0 0,2-2 1 0 0,1-1-1 0 0,2-1 0 0 0,18 20 50 0 0,-26-35-88 0 0,1 0 0 0 0,1-2 0 0 0,0 0 1 0 0,1-1-1 0 0,4 1 88 0 0,2-1-121 0 0,-1 0 0 0 0,2-2 1 0 0,-1-1-1 0 0,4-1 121 0 0,10 3-270 0 0,1-1-1 0 0,21 2 271 0 0,87 10-618 0 0,-44-14 182 0 0,4-6-39 0 0,2-7-51 0 0,-57-2-64 0 0,2-3 590 0 0,51-13-671 0 0,-1-7-115 0 0,-54 12 344 0 0,-1-1-35 0 0,-1 0-38 0 0,-3 1-40 0 0,-3-1-50 0 0,-2 1-58 0 0,-2 1-76 0 0,-1-1-91 0 0,-8 3 93 0 0,0 0-57 0 0,5-3-212 0 0,18-7-563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4.4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1 673 3604 0 0,'4'13'488'0'0,"0"0"-37"0"0,0 0-36 0 0,0 1-33 0 0,3 12 287 0 0,-1 1-113 0 0,-1 0-99 0 0,1 0-86 0 0,-2 0-70 0 0,0 0-58 0 0,2 19 76 0 0,2 29 116 0 0,-5-43-221 0 0,0 0 56 0 0,-1 1 76 0 0,1-3 66 0 0,-1-4-197 0 0,2 23 146 0 0,0-1-50 0 0,0 11 18 0 0,1 30 121 0 0,-2-1 22 0 0,-4-30-105 0 0,0-9-8 0 0,-3-1 62 0 0,2-25-142 0 0,0-14-117 0 0,0 0 102 0 0,0-4-86 0 0,1 0 38 0 0,1-5 86 0 0,0-2-73 0 0,0 0-63 0 0,0-1-55 0 0,0 0-46 0 0,1-1-36 0 0,-1-3-38 0 0,2-12-69 0 0,-2 13 100 0 0,1 1 49 0 0,7-54-51 0 0,3-1-41 0 0,-5 24-5 0 0,20-115-140 0 0,-9 45 77 0 0,2-1 47 0 0,47-216 29 0 0,-25 162-38 0 0,-17 81-11 0 0,1 1-34 0 0,13-25-97 0 0,5 1-91 0 0,-26 64 141 0 0,2 1-1 0 0,1 1 1 0 0,2 0 0 0 0,2 2-1 0 0,18-20 144 0 0,-42 54 0 0 0,16-16-76 0 0,3 2-80 0 0,-17 14 138 0 0,-1 0-1 0 0,1 1 0 0 0,-1-1 1 0 0,1 0-1 0 0,-1 1 1 0 0,1-1-1 0 0,0 1 0 0 0,-1 0 1 0 0,1-1-1 0 0,0 1 1 0 0,-1 0-1 0 0,2 0 19 0 0,-1 0-18 0 0,-1 1-1 0 0,1-1 1 0 0,-1 0-1 0 0,1 1 1 0 0,0 0 0 0 0,-1-1-1 0 0,1 1 1 0 0,-1 0-1 0 0,0-1 1 0 0,1 1-1 0 0,-1 0 1 0 0,1 0 0 0 0,-1 0-1 0 0,0 0 1 0 0,0 1 18 0 0,14 14-3 0 0,-2 2 79 0 0,21 46 338 0 0,-23-41-307 0 0,12 27 104 0 0,-2 2-51 0 0,-2 2-44 0 0,-2 1-36 0 0,7 34-10 0 0,9 45-36 0 0,7 62 7 0 0,-7 3-88 0 0,-7 3-85 0 0,-6 0-84 0 0,-15-133 69 0 0,-1-10 46 0 0,0-19-3 0 0,-1-8-27 0 0,0 1-59 0 0,0-6-25 0 0,0 0-61 0 0,1-1-70 0 0,0 0-80 0 0,0-7-57 0 0,-2-10 189 0 0,1-1-42 0 0,-1 0-50 0 0,1-1-56 0 0,0 1-63 0 0,0-1-68 0 0,-3-6 521 0 0,3 4-554 0 0,0 0-62 0 0,0 0-68 0 0,0-2-73 0 0,1-2 91 0 0,-1 0-42 0 0,2 0-192 0 0,2-1-521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4.6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8933 0 0,'0'0'1325'0'0,"0"0"-922"0"0,0 0-34 0 0,0 1 34 0 0,0 1-66 0 0,0 4-67 0 0,0 5-69 0 0,0 10-72 0 0,0 6-35 0 0,0 132 219 0 0,0-104-104 0 0,1 36 144 0 0,2 123 681 0 0,-1-148-768 0 0,1 1-71 0 0,2 103 150 0 0,-2-1-71 0 0,1-19-109 0 0,0 2-94 0 0,-3-116-97 0 0,0 19 39 0 0,0 4 12 0 0,0-20-36 0 0,1-6-33 0 0,0-1-45 0 0,0-5-27 0 0,1-1-47 0 0,0 0-54 0 0,2 0-60 0 0,2 7-720 0 0,-4-22 572 0 0,-1-6 167 0 0,0-1-39 0 0,-1 0 16 0 0,1 0-35 0 0,-1 0-39 0 0,1 0-43 0 0,0 0-45 0 0,0 0-50 0 0,0 0-52 0 0,0 0-58 0 0,0-1-76 0 0,0 0-48 0 0,1 0-191 0 0,0-2-504 0 0,-2-1 1204 0 0,-1 0 1 0 0,1 0-1 0 0,0 0 1 0 0,-1-1 0 0 0,1 1-1 0 0,-1 0 1 0 0,1 0-1 0 0,-1-1 1 0 0,1 1 0 0 0,0-1-1 0 0,-1 1 1 0 0,0-1-1 0 0,1 1 1 0 0,-1 0 0 0 0,1-1-1 0 0,-1 0 1 0 0,1 1 0 0 0,-1-1 217 0 0,0 1-18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4.9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 41 11673 0 0,'0'0'1050'0'0,"0"0"-399"0"0,0 0-162 0 0,0 0-67 0 0,0 0-6 0 0,0 0-119 0 0,0 0-107 0 0,0 0-96 0 0,0 0-78 0 0,0 0-40 0 0,0 0-153 0 0,0 0 85 0 0,0 0 12 0 0,0 0-52 0 0,0 0-2 0 0,0 0-24 0 0,0 0 16 0 0,0 0-36 0 0,0 0-41 0 0,0 0-42 0 0,0 0-43 0 0,0 0-39 0 0,0 0-433 0 0,-8-7-914 0 0,4 4 1434 0 0,-6-5-149 0 0,-2-5-158 0 0,12 13 550 0 0,0 0 0 0 0,0 0 0 0 0,0-1 0 0 0,0 1 0 0 0,0 0 0 0 0,0 0 0 0 0,0 0 1 0 0,-1-1-1 0 0,1 1 0 0 0,0 0 0 0 0,0 0 0 0 0,0 0 0 0 0,0-1 0 0 0,0 1 1 0 0,0 0-1 0 0,0 0 0 0 0,0 0 0 0 0,0-1 0 0 0,0 1 0 0 0,0 0 0 0 0,0 0 1 0 0,0-1-1 0 0,0 1 0 0 0,0 0 0 0 0,0 0 0 0 0,0 0 0 0 0,1-1 0 0 0,-1 1 0 0 0,0 0 1 0 0,0 0-1 0 0,0 0 0 0 0,0-1 0 0 0,0 1 0 0 0,0 0 0 0 0,1 0 0 0 0,-1 0 1 0 0,0 0-1 0 0,0 0 0 0 0,0-1 0 0 0,1 1 13 0 0,6-1-298 0 0,5 1-41 0 0,-2 2 51 0 0,0-1-34 0 0,0 1-41 0 0,0 0-45 0 0,1 1-53 0 0,0-1-58 0 0,0 1-64 0 0,1 1-71 0 0,-3-1 109 0 0,2 0-38 0 0,1 1-153 0 0,8 3-410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5.4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17 616 5440 0 0,'-1'7'687'0'0,"1"0"-61"0"0,-1 1-55 0 0,0-1-55 0 0,0 0-50 0 0,0 1-49 0 0,1-1-46 0 0,-1 0-42 0 0,0 5 113 0 0,-1 0-91 0 0,1-1-79 0 0,0 1-69 0 0,0 3-35 0 0,0-1-63 0 0,0 3-36 0 0,0 9-14 0 0,1 31-17 0 0,-1 0 70 0 0,1 24 148 0 0,0 0 95 0 0,2 17 161 0 0,6 48 344 0 0,-3-81-584 0 0,5 89 285 0 0,-6-60-140 0 0,-3-27-23 0 0,-1-34-155 0 0,1 0 32 0 0,-1-30-7 0 0,1-2-70 0 0,0-1-56 0 0,1-1-42 0 0,3-9 126 0 0,0-6-108 0 0,-2 0-57 0 0,1-7-55 0 0,-2-2-69 0 0,6-31-145 0 0,6-25 13 0 0,0 1 45 0 0,16-81-50 0 0,-9 57 126 0 0,41-187-62 0 0,-34 167 54 0 0,-1 14-36 0 0,2-1-63 0 0,4-8-66 0 0,5 2-107 0 0,5 4-97 0 0,-20 63-87 0 0,6-6 542 0 0,-24 47-73 0 0,0 0 0 0 0,1 1 1 0 0,0-1-1 0 0,1 1 0 0 0,0 1 0 0 0,0-1 0 0 0,4-2 73 0 0,-6 6-44 0 0,0 1 0 0 0,0-1 1 0 0,0 1-1 0 0,0 0 0 0 0,1 0 0 0 0,-1 1 0 0 0,2-1 44 0 0,-2 2-40 0 0,-1-1 0 0 0,0 1 1 0 0,0 1-1 0 0,0-1 0 0 0,1 1 0 0 0,1-1 40 0 0,9 3-77 0 0,-3 2 34 0 0,-10-3 44 0 0,1 1-1 0 0,-1-1 1 0 0,0 1-1 0 0,0-1 1 0 0,0 1 0 0 0,0 0-1 0 0,0 0 1 0 0,0 0-1 0 0,13 20 108 0 0,-3 3 82 0 0,-9-19-140 0 0,14 30 223 0 0,-2 2-34 0 0,10 37 151 0 0,-5 2-104 0 0,-4 0-83 0 0,3 49-6 0 0,0 63-38 0 0,-8-32-123 0 0,-2 87-39 0 0,-10-121 19 0 0,-5 0 38 0 0,-12 36 111 0 0,0-51-9 0 0,6-40-22 0 0,-3-13 79 0 0,9-38-97 0 0,0 0 52 0 0,2-6-19 0 0,0 0 38 0 0,1 0 40 0 0,-1 0 47 0 0,4-10-269 0 0,-1 2 62 0 0,0-1 75 0 0,1 2 134 0 0,-1-2-47 0 0,2-3-106 0 0,0-2-33 0 0,1-2-98 0 0,5-13-57 0 0,6-10-165 0 0,1 0-17 0 0,-4 6 111 0 0,4-15 22 0 0,3-9 64 0 0,-7 19 37 0 0,55-140-29 0 0,-2 3-52 0 0,-4 11 12 0 0,-19 51-10 0 0,-5 17-27 0 0,-1 0-52 0 0,-4 15-21 0 0,0 0-54 0 0,1 0-60 0 0,1 1-70 0 0,69-135-986 0 0,-72 156 1063 0 0,0 2 49 0 0,3 3 66 0 0,2 2 83 0 0,-33 40 99 0 0,7-8-4 0 0,0 0 0 0 0,1 1 0 0 0,0 0 0 0 0,1-1 6 0 0,11-1-69 0 0,-20 9 65 0 0,-1 1-1 0 0,1 0 0 0 0,0 0 1 0 0,0 0-1 0 0,-1-1 0 0 0,1 1 1 0 0,0 0-1 0 0,0 0 1 0 0,-1 0-1 0 0,1 0 0 0 0,0 0 1 0 0,0 1-1 0 0,-1-1 1 0 0,1 0-1 0 0,0 0 0 0 0,-1 0 1 0 0,1 1-1 0 0,0-1 1 0 0,0 0-1 0 0,-1 1 5 0 0,1-1-1 0 0,0 1 0 0 0,0 0 1 0 0,-1-1-1 0 0,1 1 0 0 0,0 0 0 0 0,-1 0 0 0 0,1-1 1 0 0,-1 1-1 0 0,1 0 0 0 0,-1 0 0 0 0,1 0 0 0 0,-1 0 1 0 0,1 0 0 0 0,3 17 74 0 0,-2 0 87 0 0,-2-11-59 0 0,3 17 307 0 0,-2 0-54 0 0,0-1-50 0 0,0 0-43 0 0,0 12 57 0 0,-1-1-73 0 0,0 1-56 0 0,-1 0-41 0 0,0 52 141 0 0,2 33-103 0 0,-1 34-72 0 0,-1-37-92 0 0,-1 0-35 0 0,-8 117-42 0 0,-2-78 56 0 0,-15 82 46 0 0,17-160-76 0 0,-1-1-44 0 0,0 13-106 0 0,8-53 21 0 0,2-17 2 0 0,0 1-67 0 0,1 0-82 0 0,0 1-96 0 0,0-10 81 0 0,1-1-123 0 0,2-1-127 0 0,-2-5 236 0 0,2-1-35 0 0,-1 0-34 0 0,1-1-35 0 0,0 1-36 0 0,1-1-35 0 0,0-1-38 0 0,0 1-37 0 0,1-1-38 0 0,1 0-39 0 0,-1 0-86 0 0,0-1-47 0 0,1 0-205 0 0,3 1-552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5.6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0 8165 0 0,'0'13'617'0'0,"0"-1"-51"0"0,0 1-50 0 0,0-1-48 0 0,0 0-44 0 0,0 1-44 0 0,0-1-40 0 0,0 0-39 0 0,0 7 84 0 0,-1-1-74 0 0,1 0-67 0 0,0 0-59 0 0,0 1-51 0 0,-1-1-44 0 0,1 18-12 0 0,-2 66-122 0 0,2-80 73 0 0,0 0 43 0 0,0 2 73 0 0,-1 0 86 0 0,1 1 104 0 0,0-1 120 0 0,0 64-37 0 0,-2-1-68 0 0,-1 0-60 0 0,0-1-53 0 0,-2 17-12 0 0,-2 0-52 0 0,-1 19-16 0 0,-7 61 22 0 0,11-122-178 0 0,3-41-32 0 0,1-1-33 0 0,-1-3-22 0 0,1 0-37 0 0,0 0-43 0 0,0 0-49 0 0,0-7-60 0 0,0-2 116 0 0,1 12-151 0 0,0-13 183 0 0,0 0-38 0 0,1-1-59 0 0,-1 1-67 0 0,1 0-82 0 0,1-1-94 0 0,-1 0-110 0 0,2-1-122 0 0,-3-2 299 0 0,1 0-36 0 0,0 0-37 0 0,1 0-40 0 0,-1-1-189 0 0,0-1-41 0 0,4-1-1616 0 0,8-9-1572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5.8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84 12261 0 0,'0'0'655'0'0,"0"0"-249"0"0,0 0-103 0 0,0 0-42 0 0,0 0-6 0 0,0 0-71 0 0,0 0-59 0 0,0 0-44 0 0,0 0-19 0 0,0 0-60 0 0,0 0-64 0 0,0 0-62 0 0,0 0-8 0 0,0 0-46 0 0,0 0-44 0 0,0 0-46 0 0,0 0-44 0 0,0 0-46 0 0,0 0-45 0 0,0 0-46 0 0,0-1-355 0 0,1-8-499 0 0,-1 6 1167 0 0,3-19-993 0 0,1 12 600 0 0,0 3 26 0 0,2 1-81 0 0,3 1-105 0 0,-4 3 298 0 0,0 0-34 0 0,8-1-848 0 0,-1 0-104 0 0,0-1 220 0 0,8-2-630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6.2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130 192 12201 0 0,'0'-2'647'0'0,"0"-1"-82"0"0,0 0-78 0 0,1 1-71 0 0,-1-1-67 0 0,0 1-62 0 0,1-1-56 0 0,0 1-52 0 0,-1 0-34 0 0,1-1-51 0 0,1 1-45 0 0,-1-1-36 0 0,1-1-70 0 0,6-6-222 0 0,-5 7 231 0 0,0 0 52 0 0,1-1 94 0 0,-2 3 0 0 0,0-1 36 0 0,18-14-195 0 0,1 2 1 0 0,0 0-1 0 0,0 2 0 0 0,2 0 0 0 0,0 1 0 0 0,0 1 0 0 0,0 2 0 0 0,9-2 61 0 0,-6 3-112 0 0,24-3 112 0 0,-22 7-39 0 0,23-1 39 0 0,-41 4-4 0 0,8-1-28 0 0,0 1 0 0 0,1 1 0 0 0,-1 1 1 0 0,1 0 31 0 0,-13-1-12 0 0,-1 1-1 0 0,1-1 1 0 0,0 1 0 0 0,-1 1 0 0 0,1-1 0 0 0,-1 1 0 0 0,5 2 12 0 0,-6-2-5 0 0,0 0 0 0 0,0 0 0 0 0,0 1 1 0 0,-1-1-1 0 0,1 1 0 0 0,0 2 5 0 0,0-1 14 0 0,0 1 1 0 0,0-1-1 0 0,-1 1 0 0 0,3 6-14 0 0,5 25 116 0 0,-8-15 23 0 0,-1-1 0 0 0,-1 16-139 0 0,0-16 54 0 0,-1 3 25 0 0,0 0-1 0 0,-2-1 1 0 0,-3 16-79 0 0,-2-7 78 0 0,0 0 0 0 0,-6 11-78 0 0,-5 9 92 0 0,-3 1-92 0 0,-26 52 39 0 0,-66 121 32 0 0,-109 159-71 0 0,185-326-2 0 0,-85 143-18 0 0,93-147 13 0 0,2 1 0 0 0,-15 45 7 0 0,34-79-22 0 0,1 3-42 0 0,-3 27-155 0 0,9-47 181 0 0,0 1 0 0 0,1-1 1 0 0,0 1-1 0 0,0 0 0 0 0,0-1 0 0 0,1 1 0 0 0,0 0 0 0 0,0-1 1 0 0,0 1-1 0 0,1-1 0 0 0,0 0 0 0 0,0 1 0 0 0,0-1 0 0 0,1 0 1 0 0,-1 0-1 0 0,4 3 38 0 0,0 0-153 0 0,1-1 1 0 0,1 0 0 0 0,-1-1 0 0 0,1 0-1 0 0,0 0 1 0 0,0-1 0 0 0,0 1-1 0 0,1-2 1 0 0,0 1 0 0 0,0-2 0 0 0,0 1-1 0 0,1-1 1 0 0,-1 0 0 0 0,1-1 0 0 0,0 0 152 0 0,30 4-517 0 0,1-3 60 0 0,-1-3 78 0 0,-1-3 96 0 0,0-3-87 0 0,1-3-43 0 0,-2-3-47 0 0,0-3-50 0 0,-1-2-53 0 0,-2-1-55 0 0,0 0-59 0 0,-2-1-61 0 0,1-2-176 0 0,15-9-518 0 0</inkml:trace>
  <inkml:trace contextRef="#ctx0" brushRef="#br0" timeOffset="416.7">258 935 11913 0 0,'0'0'746'0'0,"0"0"-315"0"0,0 0-145 0 0,0 0-91 0 0,0 0-106 0 0,0 0-96 0 0,0 0-49 0 0,0 0-35 0 0,0 0-163 0 0,0 0-442 0 0,0 0 462 0 0,0 0 129 0 0,0 0 38 0 0,0 0 25 0 0,0 0 28 0 0,0 0 90 0 0,20-2 96 0 0,-5 1-123 0 0,57-5 150 0 0,-5 6 33 0 0,15 2-49 0 0,0-1-86 0 0,17-1-64 0 0,51-1-72 0 0,-150 1 39 0 0,60-2-52 0 0,9-4 52 0 0,-20 0-85 0 0,0-2 0 0 0,44-14 85 0 0,-55 10-56 0 0,-1-1 1 0 0,0-2 0 0 0,31-18 55 0 0,-37 16-21 0 0,-2-1-1 0 0,21-18 22 0 0,-9 3-2 0 0,-2-2-1 0 0,-2-1 1 0 0,-1-2-1 0 0,-2-1 1 0 0,-2-2-1 0 0,3-8 3 0 0,-9 9-17 0 0,-2-1-1 0 0,-1-1 0 0 0,-3-1 1 0 0,2-9 17 0 0,-16 37-46 0 0,0-1 1 0 0,-1 0-1 0 0,-1 0 1 0 0,-1 0-1 0 0,0-1 1 0 0,-1 1-1 0 0,0-16 46 0 0,-2 26-3 0 0,0 0-1 0 0,-1-1 1 0 0,1 1 0 0 0,-1 0-1 0 0,0 0 1 0 0,-1 0-1 0 0,-1-4 4 0 0,2 8 3 0 0,0-1 0 0 0,-1 0 0 0 0,1 1 0 0 0,-1-1 0 0 0,0 1 0 0 0,1 0 0 0 0,-1 0 0 0 0,0-1 0 0 0,-1 1 0 0 0,1 0 0 0 0,0 1 0 0 0,-1-1 0 0 0,1 0 0 0 0,-1 1 0 0 0,1-1-1 0 0,-1 1-2 0 0,-4-2 39 0 0,1 0 0 0 0,-1 0 0 0 0,1 1 0 0 0,-1 0-1 0 0,0 1 1 0 0,-1-1-39 0 0,-1 1 64 0 0,0 0 0 0 0,0 1 0 0 0,1 0 0 0 0,-1 0 0 0 0,0 1 0 0 0,0 0 0 0 0,-2 1-64 0 0,-4 2 150 0 0,-1 0-1 0 0,1 1 0 0 0,-9 5-149 0 0,-19 10 233 0 0,12-3 515 0 0,-25 18-748 0 0,25-13 691 0 0,-19 18-691 0 0,20-13 633 0 0,-12 17-633 0 0,13-11 577 0 0,-7 12-577 0 0,9-7 521 0 0,-3 9-521 0 0,6-6 463 0 0,-1 6-463 0 0,5-3 408 0 0,0 5-408 0 0,5-6 351 0 0,-1 8-351 0 0,9-24 105 0 0,1 0 1 0 0,1 1 0 0 0,2 0-1 0 0,1 0 1 0 0,1 0-1 0 0,1 0 1 0 0,2 16-106 0 0,1-21 85 0 0,1 0 1 0 0,1 0-1 0 0,1-1 0 0 0,1 2-85 0 0,1-3 73 0 0,1 0 0 0 0,0 0 0 0 0,2-1 0 0 0,4 6-73 0 0,-2-6 43 0 0,1-1 1 0 0,1 0 0 0 0,0-1-1 0 0,9 6-43 0 0,-1-3 24 0 0,0-1-1 0 0,1-2 0 0 0,7 4-23 0 0,5 1 3 0 0,18 7-3 0 0,6 0-44 0 0,25 6 44 0 0,-22-13-121 0 0,1-1 41 0 0,13 0-62 0 0,62 9 142 0 0,-43-17-95 0 0,1-3-82 0 0,-47-8 45 0 0,-1-2-36 0 0,5 0-66 0 0,1-2-59 0 0,-1-2-65 0 0,0-1-72 0 0,0-3-79 0 0,-1 0-88 0 0,0-3-93 0 0,-1-1-101 0 0,-19 3-70 0 0,-3 0-125 0 0,-3 1-124 0 0,-2 0-120 0 0,-6 2 162 0 0,0-1-60 0 0,3 0-284 0 0,10-3-773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3.6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50 488 4332 0 0,'-18'-3'1556'0'0,"14"2"-1181"0"0,0 1 42 0 0,-1 0 113 0 0,1 0 86 0 0,-1-1 104 0 0,1 1 121 0 0,4 0-535 0 0,0 0-35 0 0,-1 0-53 0 0,1 0-48 0 0,0 0-41 0 0,-1 0-36 0 0,1 1-12 0 0,-1-1-43 0 0,-1 3-21 0 0,2 0 39 0 0,-1 85 54 0 0,4 140 404 0 0,5-130-372 0 0,-5-76-114 0 0,42 353 397 0 0,-29-214-175 0 0,10 88 12 0 0,-7-73-99 0 0,-2 1-49 0 0,-8-60-80 0 0,-2-1-44 0 0,-2-23-8 0 0,6 126-142 0 0,-6-162 135 0 0,-2-21 28 0 0,-2-18 65 0 0,0-32-33 0 0,3-10 112 0 0,0-1 14 0 0,2-21-22 0 0,-3 0-90 0 0,6-45-43 0 0,97-684-63 0 0,-104 760 53 0 0,25-194-89 0 0,9 2-82 0 0,-17 122-105 0 0,15-33 280 0 0,1 21-186 0 0,7 3-35 0 0,-23 56 199 0 0,1 3-40 0 0,-8 15-13 0 0,1 1-1 0 0,1 0 1 0 0,1 1-1 0 0,0 0 1 0 0,1 1-1 0 0,15-11 76 0 0,-25 24-31 0 0,-1 0 0 0 0,1 0 0 0 0,1 0 0 0 0,5-2 31 0 0,-6 3-8 0 0,0 1 1 0 0,0-1-1 0 0,1 2 1 0 0,-1-1 0 0 0,4 0 7 0 0,-5 1 1 0 0,-1 1-1 0 0,1 0 1 0 0,-1-1 0 0 0,1 1 0 0 0,-1 1 0 0 0,1-1 0 0 0,-1 1 0 0 0,0 0 0 0 0,1 0 0 0 0,-1 0 0 0 0,0 0 0 0 0,1 1 0 0 0,-1 0 0 0 0,0 0 0 0 0,0 0 0 0 0,0 0 0 0 0,-1 1 0 0 0,1 0-1 0 0,8 7 64 0 0,0 0 0 0 0,-1 1-1 0 0,3 5-63 0 0,1 2 112 0 0,-1 1 0 0 0,-1 0 0 0 0,5 13-112 0 0,1 3 279 0 0,9 28-279 0 0,-3 3 90 0 0,21 81-9 0 0,-19-39-82 0 0,-3 12 1 0 0,8 113-48 0 0,-19-79 46 0 0,-6 160 49 0 0,-7-270-36 0 0,-1-2 136 0 0,-5 27-147 0 0,-4 3 143 0 0,-8 15 119 0 0,9-44-85 0 0,-1 0 37 0 0,10-41-200 0 0,-3 9 60 0 0,-3 13 140 0 0,0-4 92 0 0,3-16-178 0 0,2-6-104 0 0,-1-12-155 0 0,7-10 83 0 0,1 3 47 0 0,45-221 92 0 0,11-2-108 0 0,-36 141-12 0 0,44-154-66 0 0,-16 84 0 0 0,25-42-114 0 0,-34 111 50 0 0,4 3-47 0 0,-39 80 118 0 0,7-13 1 0 0,13-14 19 0 0,-27 44 62 0 0,0 0 1 0 0,0 0-1 0 0,0 1 0 0 0,1-1 0 0 0,-1 1 0 0 0,1 0 0 0 0,0-1 0 0 0,0 2 0 0 0,0-1 0 0 0,0 0 0 0 0,0 1 0 0 0,1 0 0 0 0,-1 0 0 0 0,1 0 0 0 0,0 1 1 0 0,1-1 5 0 0,-4 2-7 0 0,-1-1 0 0 0,1 1 1 0 0,-1 0-1 0 0,0 0 0 0 0,1 0 1 0 0,-1 0-1 0 0,1 1 0 0 0,-1-1 1 0 0,0 0-1 0 0,1 1 1 0 0,-1-1-1 0 0,0 0 0 0 0,1 1 7 0 0,13 11-1 0 0,-6 2 44 0 0,2 8 69 0 0,-11-22-111 0 0,16 41 307 0 0,-2 2-35 0 0,-1 0-35 0 0,-3 1-35 0 0,0 1-35 0 0,-2 1-34 0 0,0 0-33 0 0,-1 0-35 0 0,-1-9-36 0 0,35 245 51 0 0,6 148-60 0 0,-37-323-52 0 0,-2-1-50 0 0,9 238-323 0 0,-16-199 273 0 0,-1-107 35 0 0,0 27-49 0 0,1-44 57 0 0,0 0-40 0 0,1-4-19 0 0,-1 1-44 0 0,2 0-50 0 0,0 0-59 0 0,3 7-658 0 0,-4-19 703 0 0,0-1-51 0 0,1-1 0 0 0,-1 0-57 0 0,0 0-64 0 0,1-1-75 0 0,0 0-84 0 0,0 0-91 0 0,1-1-103 0 0,0-1-110 0 0,-1 0 180 0 0,0 0-34 0 0,6-1-1609 0 0</inkml:trace>
  <inkml:trace contextRef="#ctx0" brushRef="#br0" timeOffset="266.974">2529 1263 1188 0 0,'0'0'1928'0'0,"0"0"-1228"0"0,0 0-44 0 0,0 0-42 0 0,0 0-41 0 0,0 0-39 0 0,0 0-38 0 0,0 0-37 0 0,0 0-35 0 0,0 0-35 0 0,0 0 293 0 0,0 0-122 0 0,0 0-111 0 0,0 0-121 0 0,0 0-79 0 0,0 0-71 0 0,0 0-62 0 0,0 0-61 0 0,0 1-33 0 0,0-1-57 0 0,0 0-70 0 0,0 2-200 0 0,0-2 251 0 0,0 1 41 0 0,0 0 58 0 0,0-1 72 0 0,0 1 88 0 0,0 0 101 0 0,-2 219 786 0 0,1-125-667 0 0,0-15-145 0 0,0 0-104 0 0,1-40-137 0 0,0 0-39 0 0,0 0-41 0 0,0 0-47 0 0,-1 38 26 0 0,-3 140 9 0 0,1-125-2 0 0,0 3-79 0 0,2-48 25 0 0,0 0-35 0 0,0 0-41 0 0,0 0-44 0 0,1-1-52 0 0,0 0-55 0 0,0-41 180 0 0,-1 2-32 0 0,1 3-55 0 0,0-4 19 0 0,0-1-31 0 0,1 0-85 0 0,0-2-23 0 0,0 0-86 0 0,1-1-98 0 0,0 0-111 0 0,0-1-46 0 0,0-2-65 0 0,1-2-66 0 0,1-2-68 0 0,0-1 133 0 0,0-1-37 0 0,10-17-1738 0 0</inkml:trace>
  <inkml:trace contextRef="#ctx0" brushRef="#br0" timeOffset="524.429">2361 0 10201 0 0,'0'0'337'0'0,"0"0"-148"0"0,0 0-71 0 0,0 0-48 0 0,0 0-57 0 0,0 0-50 0 0,0 0-57 0 0,0 0-107 0 0,0 0-402 0 0,0 0 114 0 0,0 0 234 0 0,0 0-47 0 0,0 0-70 0 0,0 0-84 0 0,-1 2 30 0 0,-6 16-254 0 0,-1 0 311 0 0,0 2 0 0 0,2-1 0 0 0,-2 8 369 0 0,7 0-483 0 0,6-5-82 0 0,1-8 120 0 0,1-1-70 0 0,-1-1 9 0 0,0 1-68 0 0,3 9-345 0 0,6 16-580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25.23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0 385 7913 0 0,'0'0'607'0'0,"0"0"-242"0"0,0 0-104 0 0,0 0-56 0 0,0 0-64 0 0,0 1-55 0 0,0 3-36 0 0,0 11-34 0 0,0 2 2 0 0,0 23-37 0 0,0-22 52 0 0,0 7 59 0 0,0 7 82 0 0,1 56 353 0 0,2-2-70 0 0,2 1-90 0 0,3 2-111 0 0,26 235 264 0 0,-11-107-228 0 0,-5-46-128 0 0,0 1-80 0 0,0 1-104 0 0,-8-86-35 0 0,-1 0-33 0 0,27 322-117 0 0,-17-180 149 0 0,-14-97 36 0 0,-4-64-35 0 0,3 1 55 0 0,-1-25-62 0 0,-3-22 15 0 0,2 0-46 0 0,0-8-7 0 0,0 0-39 0 0,-1-11 536 0 0,0-4-112 0 0,-1-2-89 0 0,0-1-67 0 0,-2-21 160 0 0,0 0-208 0 0,-3 0-52 0 0,-8-32-86 0 0,13 56 55 0 0,-17-76-170 0 0,2-1 58 0 0,-2-41 28 0 0,4-1 69 0 0,-1-121 48 0 0,13 81-77 0 0,10-2-65 0 0,3 52-56 0 0,5 1 0 0 0,14-40 167 0 0,0 28-68 0 0,5 2 0 0 0,14-22 68 0 0,-18 64-50 0 0,17-26 50 0 0,-16 42-11 0 0,35-47 11 0 0,-43 71 56 0 0,1 2 0 0 0,15-13-56 0 0,6 2 7 0 0,-27 29-33 0 0,4-4-44 0 0,0 2 1 0 0,14-8 69 0 0,-28 21-42 0 0,0 0 0 0 0,0 1 0 0 0,8-3 42 0 0,-11 6-38 0 0,1-1-1 0 0,0 1 1 0 0,0 0-1 0 0,0 1 1 0 0,5 0 38 0 0,-9 0-4 0 0,-1 1-1 0 0,0 0 1 0 0,1 1 0 0 0,-1-1 0 0 0,0 1 0 0 0,1-1 0 0 0,-1 1 0 0 0,0 0-1 0 0,0 0 1 0 0,3 1 4 0 0,-2 1 8 0 0,0-1-1 0 0,-1 0 1 0 0,1 1-1 0 0,0-1 0 0 0,-1 1 1 0 0,0 0-1 0 0,2 2-7 0 0,20 28 139 0 0,-5 2 79 0 0,-19-34-214 0 0,40 82 377 0 0,-5 1-103 0 0,-13-19-127 0 0,-2 0-39 0 0,14 68 27 0 0,15 138 31 0 0,-37-181-73 0 0,-1-1 52 0 0,5 53-15 0 0,-5-7 97 0 0,-6 57-231 0 0,-7-106 88 0 0,-4 114 48 0 0,2-140-57 0 0,1 0 40 0 0,-6 1 138 0 0,6-47-129 0 0,0 0 73 0 0,1 0 96 0 0,0-7-106 0 0,1-1 34 0 0,1-31-435 0 0,1 0 95 0 0,3-5 60 0 0,5-21 34 0 0,46-178-55 0 0,15 2-38 0 0,2 25-210 0 0,28-36 324 0 0,-55 139-122 0 0,3 4-54 0 0,6 5-71 0 0,-28 51-88 0 0,8-7 335 0 0,-28 38-70 0 0,0 0 0 0 0,1 1 0 0 0,0 0-1 0 0,0 0 1 0 0,0 1 0 0 0,7-5 70 0 0,-9 8-61 0 0,1 0 0 0 0,-1-1 0 0 0,0 2-1 0 0,1-1 1 0 0,0 1 0 0 0,1 0 61 0 0,6 1-119 0 0,-2 5 64 0 0,-2 4 52 0 0,0 3 42 0 0,2 10 84 0 0,2 12 113 0 0,-10-21-148 0 0,33 87 285 0 0,-4 1-73 0 0,-4 1-63 0 0,-4 1-59 0 0,-3 1-49 0 0,-4 0-44 0 0,9 107-13 0 0,-8 39-137 0 0,-10 92 65 0 0,-10-215 22 0 0,-2-1 40 0 0,3-95-120 0 0,-2 15 71 0 0,0-6-12 0 0,1-14-59 0 0,1-4-50 0 0,0 0-74 0 0,0-4-37 0 0,0 1-74 0 0,1-1-81 0 0,0 1-93 0 0,0-14 452 0 0,-1 1-80 0 0,1-1-72 0 0,0 1-67 0 0,1 1-223 0 0,0 1-109 0 0,1-1-84 0 0,0-1-60 0 0,-2-4 547 0 0,-1-1 1 0 0,1 1 0 0 0,0 0-1 0 0,-1 0 1 0 0,1-1 0 0 0,0 1 0 0 0,0 0-1 0 0,0-1 1 0 0,0 1 0 0 0,-1-1-1 0 0,1 1 1 0 0,0-1 0 0 0,1 1 162 0 0,4 0-863 0 0,-3-2 417 0 0,1 0 33 0 0,1-1 41 0 0,-1-1 46 0 0,-2 2 173 0 0,-1-1 0 0 0,0 1 0 0 0,1-1 0 0 0,-1 1 0 0 0,0-1 0 0 0,0 1 0 0 0,1-1 1 0 0,-1 0-1 0 0,0 0 153 0 0,5-11-623 0 0,4-11-292 0 0,7-22-569 0 0</inkml:trace>
  <inkml:trace contextRef="#ctx0" brushRef="#br0" timeOffset="267.597">2686 1505 7649 0 0,'0'0'1405'0'0,"0"0"-566"0"0,0 0-491 0 0,0 0-47 0 0,0 0-43 0 0,1 0-40 0 0,-1 0-38 0 0,0 0-35 0 0,1 0 52 0 0,0-1-100 0 0,0 1-98 0 0,0 0-65 0 0,1 1-162 0 0,-1-1 166 0 0,0 1 100 0 0,-1-1 77 0 0,1 2-74 0 0,-1 0 0 0 0,0 0 0 0 0,1-1 0 0 0,-1 1 0 0 0,0 0 0 0 0,0 0 0 0 0,0 0 0 0 0,0-1 0 0 0,0 1 0 0 0,-1 1-41 0 0,1 7 190 0 0,1 11 108 0 0,0-1-77 0 0,2 0-62 0 0,0 1-44 0 0,4 39 110 0 0,8 73-51 0 0,16 55-174 0 0,6 39 44 0 0,-29-168-64 0 0,6 46-102 0 0,-1 2-87 0 0,-2-11-29 0 0,9 128-376 0 0,-17-192 234 0 0,-1-12 64 0 0,0-3-10 0 0,0 0-74 0 0,0-1-64 0 0,0-1-97 0 0,-1-12 347 0 0,1 14-685 0 0,-1-12 550 0 0,0 1-48 0 0,1 0-188 0 0,-1-3 249 0 0,0-1-36 0 0,0 0-37 0 0,1 0-41 0 0,-1-1-44 0 0,1 0-48 0 0,0-1-208 0 0,0 0-53 0 0,0-2-213 0 0,2-2-567 0 0</inkml:trace>
  <inkml:trace contextRef="#ctx0" brushRef="#br0" timeOffset="523.706">2686 787 4788 0 0,'0'0'1689'0'0,"0"0"-1166"0"0,0 0-34 0 0,0 0-114 0 0,0 0-35 0 0,0 0-39 0 0,0 0-45 0 0,0 0-47 0 0,0 0-45 0 0,0 0-41 0 0,0 0-37 0 0,0 0-24 0 0,0 0-39 0 0,0 0-43 0 0,0 0-46 0 0,-16-20-490 0 0,-29-41 245 0 0,27 35 121 0 0,15 20 33 0 0,0 0 0 0 0,0 0 0 0 0,0 0-1 0 0,0 0 1 0 0,0-5 157 0 0,2 6-167 0 0,0 1 0 0 0,0 0 0 0 0,1-1 1 0 0,0 1-1 0 0,0-1 0 0 0,0 1 0 0 0,0-1 0 0 0,1-1 167 0 0,0-7-457 0 0,0 4 23 0 0,1-1-49 0 0,0 0-60 0 0,2-2-74 0 0,-1 2 64 0 0,2-1-43 0 0,2-3-163 0 0,3-8-427 0 0</inkml:trace>
  <inkml:trace contextRef="#ctx0" brushRef="#br0" timeOffset="700.558">3854 741 7845 0 0,'-1'1'1769'0'0,"-3"3"-679"0"0,-2 2-279 0 0,2-1-451 0 0,-2 1-33 0 0,-4 5 40 0 0,0 0-58 0 0,-6 4 23 0 0,0 2-70 0 0,-9 11 22 0 0,2 1 2 0 0,2 1 0 0 0,-1 2-286 0 0,-6 14 135 0 0,0 1 108 0 0,4-2 36 0 0,10-15 74 0 0,0 0 0 0 0,-3 16-353 0 0,6-6 218 0 0,3 0-45 0 0,3 0-61 0 0,4 1-79 0 0,3-13-62 0 0,2 0-47 0 0,2 0-52 0 0,3 0-57 0 0,2 3-64 0 0,2 0 1 0 0,17 27 248 0 0,-6-16-432 0 0,24 30 432 0 0,10 3-736 0 0,57 56 736 0 0,56 36-503 0 0,-65-66 164 0 0,-7 3-68 0 0,-78-79 262 0 0,-11-13 4 0 0,-1 1-1 0 0,0 1 0 0 0,6 12 142 0 0,-5-1-122 0 0,-3 0 46 0 0,-6 2 65 0 0,-6 0 83 0 0,3-21-8 0 0,0 0 0 0 0,-1-1 0 0 0,0 1 0 0 0,0-1 0 0 0,0 0 0 0 0,0 1 0 0 0,-1-1 0 0 0,0 0-64 0 0,-17 16 211 0 0,-2-2-39 0 0,-3-2-44 0 0,0-2-51 0 0,-1-1-58 0 0,1-3-63 0 0,6-3 23 0 0,-1 0-39 0 0,-21 5-167 0 0,9-4-20 0 0,0-1-53 0 0,-34 4-408 0 0,-27-3-362 0 0,54-7 642 0 0,-5-1 12 0 0,2-1 91 0 0,22-1-38 0 0,0-1 0 0 0,-13-3 363 0 0,9-1-297 0 0,2-1-59 0 0,9 1 96 0 0,0-1-34 0 0,2 0-39 0 0,-1-2-43 0 0,2 0-48 0 0,0-2-52 0 0,2-1-56 0 0,0-1-62 0 0,1-2-323 0 0,-1-6-607 0 0</inkml:trace>
  <inkml:trace contextRef="#ctx0" brushRef="#br0" timeOffset="1000.224">4879 1 9373 0 0,'0'4'633'0'0,"0"1"-72"0"0,0 0-67 0 0,1 0-64 0 0,-1 1-60 0 0,0-1-56 0 0,1 1-51 0 0,-1 0-47 0 0,1 1-14 0 0,0 1-55 0 0,0-1-48 0 0,0 1-41 0 0,0 2-33 0 0,0 0-37 0 0,3 20-122 0 0,-1-8 86 0 0,-1-7 101 0 0,0-2 72 0 0,-1-1 95 0 0,15 113 51 0 0,0 1-55 0 0,0 0-46 0 0,1 0-40 0 0,18 139 49 0 0,37 358 102 0 0,-51-411-164 0 0,0-9-40 0 0,-4-1-62 0 0,-7-70-25 0 0,1 1-87 0 0,-3-36-38 0 0,-1 0-58 0 0,1-2-65 0 0,-2 0-69 0 0,-4-72 151 0 0,-1-1 54 0 0,1 19-73 0 0,0-15 7 0 0,0-4-55 0 0,-1-11 80 0 0,1 0-33 0 0,0 7-215 0 0,-1-10 160 0 0,1 1-34 0 0,-1 0-35 0 0,1 0-39 0 0,0 0-40 0 0,0 0-44 0 0,1 0-533 0 0,-2-6 580 0 0,0 0-85 0 0,0-1-7 0 0,0 0-96 0 0,0-1-114 0 0,0 0 300 0 0,0 0-34 0 0,1 1-787 0 0,1-1-725 0 0,-3-1 1942 0 0</inkml:trace>
  <inkml:trace contextRef="#ctx0" brushRef="#br0" timeOffset="1267.551">4475 1567 13377 0 0,'0'0'402'0'0,"0"0"-201"0"0,0 0-109 0 0,0 0-94 0 0,0 0-109 0 0,0 0-92 0 0,0 0-128 0 0,0 0-257 0 0,1 0 11 0 0,3-1 250 0 0,3-1 114 0 0,4-1 71 0 0,7-1 79 0 0,11-3 95 0 0,4-2 96 0 0,1-1 41 0 0,59-20 282 0 0,-33 6-301 0 0,13-5-61 0 0,109-48-13 0 0,55-27-69 0 0,-84 36-16 0 0,-50 23-46 0 0,-17 8-41 0 0,0 1-57 0 0,-13 7-29 0 0,-1 1-57 0 0,2 1-64 0 0,-1 1-72 0 0,40-11-475 0 0,-41 16 213 0 0,-13 5 11 0 0,-29 8 268 0 0,0 1-34 0 0,20-4-354 0 0,-25 5 326 0 0,0 1-36 0 0,1 1-37 0 0,0-1-41 0 0,0 1-43 0 0,1-1-45 0 0,-3 2-128 0 0,-1 0-71 0 0,3 0-231 0 0,14-1-603 0 0</inkml:trace>
  <inkml:trace contextRef="#ctx0" brushRef="#br0" timeOffset="1733.477">7284 1279 10729 0 0,'0'0'915'0'0,"0"0"-410"0"0,-1 0-261 0 0,-2 0-54 0 0,-4-1-46 0 0,-9-1-36 0 0,-99-12 170 0 0,92 12-180 0 0,3 1 38 0 0,-18 1 227 0 0,6 2 78 0 0,10 1 122 0 0,1 0 1 0 0,-7 4-564 0 0,6-2 315 0 0,-1 2-41 0 0,-13 4 58 0 0,0 2-51 0 0,1 1-47 0 0,1 2-43 0 0,1 2-39 0 0,1 1-36 0 0,-29 24 28 0 0,16-4-98 0 0,4 4-44 0 0,26-24-17 0 0,0 1 1 0 0,2 0-1 0 0,0 1 0 0 0,1 0 0 0 0,1 1 0 0 0,-4 11 15 0 0,1 6-107 0 0,1 1 0 0 0,2 0 1 0 0,2 0-1 0 0,-3 32 107 0 0,8-28-120 0 0,1 1 0 0 0,2 0 0 0 0,2-1 0 0 0,4 16 120 0 0,3-6-100 0 0,6 0-64 0 0,6-2-57 0 0,4-2-49 0 0,5-3-40 0 0,5-3-34 0 0,-21-30 155 0 0,0 0 0 0 0,1-1 0 0 0,0-1 0 0 0,11 7 189 0 0,20 7-363 0 0,2-8 48 0 0,3-7 50 0 0,0-8 53 0 0,1-7 56 0 0,-2-6 58 0 0,-2-8 61 0 0,-2-6 63 0 0,-18 5 33 0 0,-1 0 1 0 0,-1-3 0 0 0,0 0-1 0 0,-2-1 1 0 0,-1-1-1 0 0,0-1 1 0 0,-2-1-1 0 0,12-21-59 0 0,1-8 106 0 0,-2-1-1 0 0,-3-1 0 0 0,-2-2 0 0 0,-2-2-105 0 0,7-29 124 0 0,-14 34-43 0 0,-3 0-1 0 0,-3 0 1 0 0,-1-1-1 0 0,-4 0 1 0 0,0-44-81 0 0,-6 87 112 0 0,0-1-68 0 0,0-3-53 0 0,0-9-53 0 0,0 3 46 0 0,0 9 67 0 0,0 4 50 0 0,0 0 68 0 0,0 2 33 0 0,0 2 65 0 0,0 0 73 0 0,0 2 80 0 0,0 27-615 0 0,0 0 41 0 0,-1 0 38 0 0,1 0 32 0 0,-2 22-2 0 0,0 0 80 0 0,-2 85 130 0 0,3-74-151 0 0,1 13 35 0 0,4 204-93 0 0,10-108 29 0 0,4-56 55 0 0,-15-88-16 0 0,34 144 26 0 0,-17-94-57 0 0,-1-13-86 0 0,-8-29 21 0 0,1-1-36 0 0,2 0-42 0 0,0 0-47 0 0,1-2-50 0 0,2 0-57 0 0,-3-7-11 0 0,1-2-77 0 0,2-1-71 0 0,0-2-65 0 0,1-1-58 0 0,0-1-52 0 0,0-1-47 0 0,1-1-40 0 0,-6-4 111 0 0,0 0-69 0 0,0-2-89 0 0,1-1-108 0 0,-2-3 97 0 0,0 0-66 0 0,3-1-242 0 0,8-3-636 0 0</inkml:trace>
  <inkml:trace contextRef="#ctx0" brushRef="#br0" timeOffset="1988.116">8249 373 9585 0 0,'0'0'541'0'0,"0"0"-216"0"0,0 0-94 0 0,0 0-50 0 0,0 0-57 0 0,0 2-50 0 0,0 2-33 0 0,0 11-32 0 0,-1 8-39 0 0,0 5 46 0 0,1 5 45 0 0,0 3 42 0 0,1 1 39 0 0,0 2 37 0 0,4 37 282 0 0,4 6-138 0 0,0 1-43 0 0,1 0-38 0 0,1 0-36 0 0,12 83 114 0 0,1 0-100 0 0,7 46-40 0 0,29 286 111 0 0,-44-315-272 0 0,-3 0-59 0 0,-3 0-75 0 0,-5 0-91 0 0,-4-106 46 0 0,-3 98-153 0 0,-3-68 54 0 0,0-30-6 0 0,-3 2-99 0 0,6-59 105 0 0,-1 6 25 0 0,2-15 110 0 0,0 2-61 0 0,1 0-72 0 0,0-5 50 0 0,0-1-43 0 0,1 1-49 0 0,-1-1-53 0 0,1 0-61 0 0,1 0-65 0 0,0 0-72 0 0,0-1-76 0 0,0-2 37 0 0,1-2-57 0 0,-1 0-71 0 0,1-2-87 0 0,0-1 91 0 0,-1-1-52 0 0,2-2-203 0 0,1-2-542 0 0</inkml:trace>
  <inkml:trace contextRef="#ctx0" brushRef="#br0" timeOffset="2350.445">9575 1279 9973 0 0,'-3'1'597'0'0,"-1"-1"-68"0"0,1 0-64 0 0,0 1-60 0 0,-1-1-56 0 0,1 1-51 0 0,0 0-48 0 0,-1 0-43 0 0,0 1-11 0 0,0-1-50 0 0,0 1-42 0 0,1 0-36 0 0,-4 1-13 0 0,-9 5-55 0 0,9-4 57 0 0,3-2 13 0 0,0 0 39 0 0,-30 16 307 0 0,-1 0-33 0 0,-33 21 290 0 0,1 2-114 0 0,1 2-98 0 0,1 1-83 0 0,1 1-70 0 0,1 1-56 0 0,1 0-40 0 0,-81 67 404 0 0,51-32-257 0 0,20-10-138 0 0,5 1-105 0 0,45-47-100 0 0,1 1 0 0 0,-1 6-16 0 0,8-10-28 0 0,2 1-43 0 0,2 1-60 0 0,2-1-74 0 0,7-19 92 0 0,1 0 0 0 0,-1 0 0 0 0,1 1 0 0 0,-1-1 1 0 0,1 0-1 0 0,1 0 0 0 0,-1 1 113 0 0,0-1-119 0 0,1 0 0 0 0,0 0 0 0 0,0 0 1 0 0,0 0-1 0 0,1 0 0 0 0,1 2 119 0 0,14 21-624 0 0,8-3 100 0 0,4-4 111 0 0,2-3 122 0 0,-16-9 194 0 0,0-1 36 0 0,0-1 35 0 0,-2 0 38 0 0,35 12-291 0 0,17 3 279 0 0,51 9-191 0 0,3-7 67 0 0,0-3 46 0 0,140 28-31 0 0,-219-39 109 0 0,-13-2-57 0 0,-5-1-49 0 0,-1 0-69 0 0,-2-1-35 0 0,-1 0-69 0 0,0 1-76 0 0,-1 0-87 0 0,-2-1 1 0 0,0 1-72 0 0,-1-1-76 0 0,1 1-83 0 0,-1 0-86 0 0,0 0-94 0 0,0 1-97 0 0,0 0-103 0 0,-4-2 49 0 0,5 2-549 0 0</inkml:trace>
  <inkml:trace contextRef="#ctx0" brushRef="#br0" timeOffset="2734.169">10413 2351 7173 0 0,'4'0'714'0'0,"1"-1"-120"0"0,-1 0-111 0 0,1-1-100 0 0,-1 0-90 0 0,1-1-78 0 0,-1 0-70 0 0,0 0-58 0 0,1-1-46 0 0,-1-1-50 0 0,11-11-160 0 0,-9 9 144 0 0,-2 3 60 0 0,0-1 58 0 0,0 1 74 0 0,0 0 86 0 0,14-14 148 0 0,0-1-43 0 0,-1 0-39 0 0,1 0-38 0 0,16-20 180 0 0,0-1-120 0 0,-11 11-162 0 0,1 1-43 0 0,21-30 37 0 0,96-137 68 0 0,-112 153-130 0 0,0 0 63 0 0,6-13-75 0 0,-1-1-45 0 0,-5 3-44 0 0,-2 0-1 0 0,-2-1 0 0 0,-2-2 1 0 0,-1-8-10 0 0,-11 17 51 0 0,-6 16 12 0 0,-4 6 20 0 0,0 0 34 0 0,-2 8-19 0 0,-1 2 42 0 0,1 12-93 0 0,0 1 0 0 0,0-1 0 0 0,0 0 0 0 0,0 1 1 0 0,0-1-1 0 0,-1 1 0 0 0,1 0 0 0 0,-2-2-47 0 0,1 2 57 0 0,0 0-1 0 0,-1-1 1 0 0,1 1 0 0 0,-1 0 0 0 0,0 0 0 0 0,0 1 0 0 0,1-1-1 0 0,-1 0 1 0 0,0 1 0 0 0,0 0 0 0 0,-1 0 0 0 0,1 0-1 0 0,0 0 1 0 0,0 0 0 0 0,0 1 0 0 0,-3-1-57 0 0,-22-2 158 0 0,0 3-33 0 0,16 1-71 0 0,0 0-1 0 0,0 1 1 0 0,-5 2-54 0 0,-34 13 68 0 0,3 7-64 0 0,20-6-31 0 0,1 1-1 0 0,1 1 1 0 0,-18 18 27 0 0,-5 9 38 0 0,-6 10-43 0 0,2 2 0 0 0,2 3 5 0 0,-4 12 46 0 0,-29 53-46 0 0,36-44 41 0 0,4 1 0 0 0,3 2 0 0 0,4 1 0 0 0,0 15-41 0 0,6 5 40 0 0,15-39 54 0 0,3 2 0 0 0,-2 44-94 0 0,9-25 24 0 0,6-55-69 0 0,2-2-36 0 0,1-14-48 0 0,0 0 0 0 0,4 9 129 0 0,7 17-264 0 0,6-2-49 0 0,-9-22 69 0 0,1-1 1 0 0,1-1-1 0 0,3 4 244 0 0,16 14-398 0 0,4-5-84 0 0,11 1-181 0 0,-30-23 295 0 0,1 0 0 0 0,0-1 0 0 0,6 1 368 0 0,-3-2-573 0 0,1-1 1 0 0,18 2 572 0 0,18-1-735 0 0,-8-6 166 0 0,-1-4 59 0 0,-20 0-298 0 0,24-7 808 0 0,29-13-842 0 0,-2-6-46 0 0,-4-4-60 0 0,-14 3 32 0 0,27-14-541 0 0</inkml:trace>
  <inkml:trace contextRef="#ctx0" brushRef="#br0" timeOffset="3001.396">11778 1434 8481 0 0,'0'0'2136'0'0,"0"0"-806"0"0,0 0-326 0 0,0 0-549 0 0,0 0-36 0 0,0 0-39 0 0,-1-1-38 0 0,0 1 244 0 0,-1 0-221 0 0,-1-1-50 0 0,-11-1 207 0 0,-5 0-153 0 0,-4-1-47 0 0,-1 0-45 0 0,2 2-42 0 0,0 2 46 0 0,3 4-49 0 0,15-3-151 0 0,-1 0-1 0 0,1 0 1 0 0,-1 0-1 0 0,1 1 1 0 0,0 0-1 0 0,0 0 1 0 0,-2 2-81 0 0,2-2 74 0 0,-10 12 243 0 0,3 1-105 0 0,4 3-86 0 0,2 1-67 0 0,2 5-52 0 0,1 33-82 0 0,2-48 71 0 0,3 64-105 0 0,7-3 43 0 0,-3-40 51 0 0,0-1 0 0 0,3 0 1 0 0,0 0-1 0 0,2-1 0 0 0,1-1 1 0 0,2 2 14 0 0,22 35-30 0 0,4 0-57 0 0,91 124-333 0 0,-28-58 72 0 0,-9-12-51 0 0,-68-83 152 0 0,-2 2 0 0 0,5 13 247 0 0,-9-6-148 0 0,-19-36 132 0 0,1-1 0 0 0,-1 1-1 0 0,0 0 1 0 0,-1 2 16 0 0,0-4 1 0 0,-1 0 1 0 0,0 0-1 0 0,0 0 1 0 0,-1 0-1 0 0,0 4-1 0 0,-1-4 14 0 0,0 0 0 0 0,0 0-1 0 0,0-1 1 0 0,-1 1 0 0 0,-3 5-14 0 0,2-4 12 0 0,-1 0 1 0 0,-1 0-1 0 0,1-1 0 0 0,-1 1 1 0 0,0-1-1 0 0,-5 3-12 0 0,-27 21 4 0 0,12-14-43 0 0,-1-2-43 0 0,-1-1-55 0 0,1-1-64 0 0,-5 0-145 0 0,0-2-87 0 0,-1-2-107 0 0,16-5 223 0 0,0-1-33 0 0,0-1-37 0 0,0 1-38 0 0,0-1-42 0 0,1-1-43 0 0,-1 0-47 0 0,0 0-48 0 0,1-1-50 0 0,-1 0-54 0 0,2-1-86 0 0,1 1-52 0 0,-3-2-220 0 0,-9-5-586 0 0,3-2-622 0 0,1-1 0 0 0,-17-11 2275 0 0,38 21-43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7.5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69 0 808 0 0,'-1'4'943'0'0,"0"-1"-411"0"0,0 0-65 0 0,-1 0-62 0 0,1-1-57 0 0,0 1-52 0 0,-1 0-47 0 0,1 0-45 0 0,-1 0-31 0 0,1-1-38 0 0,-2 4 41 0 0,0 2-82 0 0,-1 4-43 0 0,-9 43 284 0 0,3 2 51 0 0,0 18 923 0 0,2 22-1309 0 0,4 8 750 0 0,3-35-324 0 0,1-11-141 0 0,0-1-82 0 0,0-21-124 0 0,0 0-44 0 0,0-29-19 0 0,1 98 189 0 0,3 201 282 0 0,1-176-249 0 0,3 7-9 0 0,1 0-55 0 0,-1 4-42 0 0,0 0-35 0 0,11 321 123 0 0,-16-264-96 0 0,-3-55-59 0 0,1 67 61 0 0,-11 34-126 0 0,-9-41 83 0 0,6-58-61 0 0,0 1-93 0 0,13-132 77 0 0,-1 12-31 0 0,-2-16 58 0 0,-3-4 67 0 0,5-6 74 0 0,1-1 43 0 0,0 0 17 0 0,1-63-645 0 0,3 1 91 0 0,2 0 79 0 0,2 1 65 0 0,9-37-5 0 0,14-49 39 0 0,26-84-16 0 0,-29 131 63 0 0,5-11-99 0 0,-17 56 44 0 0,0 2-44 0 0,19-56-191 0 0,3 0 72 0 0,13-18 10 0 0,-15 47-60 0 0,15-22 363 0 0,-18 46-115 0 0,3 1 46 0 0,-7 15 42 0 0,2 2-1 0 0,1 1 1 0 0,13-9 27 0 0,20-13-63 0 0,-51 48-1 0 0,0 1-1 0 0,15-8 65 0 0,2 4-26 0 0,-15 9 52 0 0,-1 2 40 0 0,-12 3-46 0 0,0 0 0 0 0,-1 0 0 0 0,1 1 0 0 0,-1-1 0 0 0,1 0 0 0 0,0 1 0 0 0,-1 0 0 0 0,1-1 0 0 0,-1 1 0 0 0,0 0 0 0 0,1 0 0 0 0,-1 1 0 0 0,0-1 0 0 0,1 0 0 0 0,-1 1 0 0 0,0-1 0 0 0,0 1 0 0 0,0 0 0 0 0,0 0 0 0 0,-1-1 0 0 0,1 1 0 0 0,0 0 0 0 0,-1 1 0 0 0,1-1 1 0 0,-1 0-21 0 0,4 7 70 0 0,-1-1 0 0 0,0 1 0 0 0,0 0 0 0 0,-1 0 0 0 0,0 1 0 0 0,1 6-70 0 0,11 60 339 0 0,-8 0-38 0 0,-4 0-47 0 0,-3 3-53 0 0,0-38-124 0 0,-1 47 38 0 0,-1 3-42 0 0,-14 210 52 0 0,6-174-28 0 0,-15 206 593 0 0,19-190-418 0 0,3-42-114 0 0,2-2-44 0 0,1-81-111 0 0,0 43-10 0 0,3-22-34 0 0,5 9-83 0 0,-2-24 22 0 0,3 0-33 0 0,19 32-289 0 0,-21-44 251 0 0,1-1 0 0 0,0 1 1 0 0,6 5 172 0 0,8 5-310 0 0,3-4-41 0 0,3-4-49 0 0,4-6-54 0 0,-21-7 260 0 0,0 0-1 0 0,1-1 0 0 0,8 0 195 0 0,16-5-420 0 0,-8-2 23 0 0,0-4-63 0 0,-12 3 133 0 0,1-1-36 0 0,-1-2-41 0 0,1 0-45 0 0,-2-1-50 0 0,1-2-55 0 0,-1 0-58 0 0,0-1-64 0 0,8-10-336 0 0,15-19-662 0 0</inkml:trace>
  <inkml:trace contextRef="#ctx0" brushRef="#br0" timeOffset="567.001">2110 989 4676 0 0,'-1'6'618'0'0,"1"-1"-66"0"0,0 1-63 0 0,-1 0-59 0 0,1-1-55 0 0,-1 1-51 0 0,0 0-49 0 0,0-1-45 0 0,-1 2-7 0 0,1 0-53 0 0,-1 0-46 0 0,0 0-41 0 0,0 2-28 0 0,0-1-39 0 0,-6 18-91 0 0,2-6 28 0 0,2-6 99 0 0,1-3 76 0 0,0 1 104 0 0,-19 82 242 0 0,1 1-65 0 0,1 1-61 0 0,1 0-57 0 0,2 0-52 0 0,1 1-47 0 0,2-1-45 0 0,2 0-38 0 0,-14 181 688 0 0,11 172-797 0 0,14-359 73 0 0,0 15-38 0 0,4-1-45 0 0,1-71-32 0 0,1 1 1 0 0,1-1-1 0 0,2 0 42 0 0,29 94-189 0 0,-34-116 169 0 0,30 80-171 0 0,-16-51-51 0 0,8 10 242 0 0,9 8-204 0 0,4-3-42 0 0,-18-30-134 0 0,14 13 380 0 0,-15-18-237 0 0,2-2-1 0 0,0 0 238 0 0,-2-3-292 0 0,0-1 0 0 0,10 4 292 0 0,8 2-338 0 0,1-4-34 0 0,-19-9 194 0 0,0-2-79 0 0,1-1-77 0 0,0 0-73 0 0,0-2-74 0 0,-1 0-71 0 0,0-2-70 0 0,-1 0-67 0 0,-7 0 195 0 0,-1-1-34 0 0,-1-1-44 0 0,0-1-51 0 0,6-6-487 0 0,9-8-711 0 0</inkml:trace>
  <inkml:trace contextRef="#ctx0" brushRef="#br0" timeOffset="917">3514 1484 3240 0 0,'0'0'1123'0'0,"0"0"-409"0"0,0 0-159 0 0,0 0-48 0 0,0 0 42 0 0,0 0-100 0 0,0 0-105 0 0,0 0-110 0 0,0 0-127 0 0,0 0-58 0 0,0 0-50 0 0,0 0-69 0 0,-2 5-52 0 0,-7 13 143 0 0,-6 16 125 0 0,-5 9 88 0 0,-3 9 84 0 0,-3 6 76 0 0,6-11-162 0 0,0 1-46 0 0,-9 19 13 0 0,0 1-67 0 0,-6 14-39 0 0,-15 44-30 0 0,23-55-79 0 0,-1 1 45 0 0,-28 71 138 0 0,0-2 99 0 0,-81 189 475 0 0,93-229-550 0 0,1 0-47 0 0,17-42-153 0 0,-13 29-101 0 0,-1-2-109 0 0,33-70 77 0 0,3-6-37 0 0,2-3-70 0 0,1-3 79 0 0,0 1-35 0 0,0-4 166 0 0,1 1-104 0 0,0-1-92 0 0,0 0-80 0 0,-1 0-153 0 0,1 0-77 0 0,0 0-184 0 0,0-1-445 0 0,0-1 10 0 0,0 1 451 0 0,0-1 189 0 0,1 0 83 0 0,-1 0 153 0 0,0 0 84 0 0,0 0 96 0 0,0-1 108 0 0,1 1 80 0 0,-1 0 75 0 0,1-14-2071 0 0</inkml:trace>
  <inkml:trace contextRef="#ctx0" brushRef="#br0" timeOffset="1132.998">2790 2091 8177 0 0,'0'-1'541'0'0,"0"0"-120"0"0,1 1-109 0 0,-1 0-96 0 0,1 0-84 0 0,0 0-70 0 0,0 0-58 0 0,1 1-46 0 0,-1 0-65 0 0,3 1-203 0 0,-3-1 234 0 0,0 0 48 0 0,0 0 74 0 0,1 4-218 0 0,1 1 44 0 0,0-1 39 0 0,0 1 37 0 0,0 3 33 0 0,1 0 61 0 0,-1 0 47 0 0,1 0 36 0 0,10 27 458 0 0,-8-24-439 0 0,-1-1-71 0 0,29 46 302 0 0,3-3-107 0 0,4-3-96 0 0,1-3-84 0 0,4-2-73 0 0,2-1-60 0 0,2-3-49 0 0,3-1-38 0 0,-21-18-114 0 0,42 30-234 0 0,-51-37 307 0 0,1 0-34 0 0,10 5-174 0 0,-17-10 142 0 0,0-1-38 0 0,2 2-82 0 0,0-1-59 0 0,1 0-66 0 0,0 0-73 0 0,-1 0-78 0 0,1-1-86 0 0,0 1-91 0 0,1-1-99 0 0,-12-6 268 0 0,1 1-64 0 0,2 1-202 0 0,5 2-523 0 0,-17-8 1432 0 0</inkml:trace>
  <inkml:trace contextRef="#ctx0" brushRef="#br0" timeOffset="1450.486">3962 575 6157 0 0,'0'0'632'0'0,"0"0"-268"0"0,0 0-125 0 0,0 0-82 0 0,0 0-92 0 0,0 0-80 0 0,0 0-74 0 0,0 0-111 0 0,0 0 46 0 0,0 0 52 0 0,0 0 76 0 0,0 0 42 0 0,1 1 48 0 0,0 0 42 0 0,2 3 63 0 0,10 11 138 0 0,-3-3-168 0 0,28 33 300 0 0,-8-6-94 0 0,-3 1 22 0 0,2 7 106 0 0,4 10-102 0 0,0 2-85 0 0,0 1-72 0 0,-1 0-57 0 0,6 14-24 0 0,65 131 117 0 0,-61-118-99 0 0,85 205 507 0 0,-92-193-501 0 0,-2 4-73 0 0,-1 15-19 0 0,-4 1-43 0 0,-6 1-44 0 0,-7 2-40 0 0,-8-18-17 0 0,-5-1-34 0 0,-3-8-203 0 0,-6 16 316 0 0,-3-25-418 0 0,-9 31 418 0 0,2-36-493 0 0,-16 39 493 0 0,19-80-214 0 0,1 0 42 0 0,-37 87-282 0 0,26-73 217 0 0,10-23 57 0 0,0 1-38 0 0,-1-1-49 0 0,0 0-56 0 0,-1 0-67 0 0,1 1-73 0 0,-1-1-84 0 0,0 1-92 0 0,3-5 17 0 0,-1 0-78 0 0,1 0-84 0 0,-1 1-89 0 0,7-13 107 0 0,-5 8-519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9.8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19 8213 0 0,'-3'-2'654'0'0,"-1"1"-78"0"0,0-2-86 0 0,0 1-90 0 0,0 0-97 0 0,1-1-102 0 0,1 1-109 0 0,1-1-113 0 0,1 2 127 0 0,0 1 51 0 0,0 0-48 0 0,0 0-65 0 0,0 0-54 0 0,0 0-75 0 0,0 0-98 0 0,0 0 38 0 0,1 0-55 0 0,0 0 80 0 0,4 1-43 0 0,-2-1 43 0 0,1 1-141 0 0,1-1 51 0 0,0 2 44 0 0,-1-1 39 0 0,1 1 20 0 0,1 0 41 0 0,0 1 28 0 0,3 1 35 0 0,4 2 18 0 0,-5-2-55 0 0,79 25 202 0 0,47 5 158 0 0,3-8-31 0 0,-47-11-183 0 0,132 14 44 0 0,-148-22-129 0 0,1 0-42 0 0,-13-3-40 0 0,0 0-50 0 0,1 0-61 0 0,-1-1-68 0 0,-30-1 104 0 0,-1-1-60 0 0,2-1-73 0 0,0 1-87 0 0,0-1-101 0 0,0 0-115 0 0,-17 0 239 0 0,1 0-34 0 0,-1 0-36 0 0,0 0-37 0 0,4-1-144 0 0,-1 1-61 0 0,0 0-63 0 0,0 0-66 0 0,-5 0-67 0 0,5 0-516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1.1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0 5793 0 0,'0'0'871'0'0,"0"0"-319"0"0,0 0-124 0 0,0 0-41 0 0,0 0 30 0 0,0 0-72 0 0,0 0-67 0 0,0 0-61 0 0,0 0-53 0 0,0 0-46 0 0,0 0 17 0 0,0 0-58 0 0,0 0-36 0 0,0 0 46 0 0,0 0 69 0 0,0 0 68 0 0,0 0 364 0 0,0 0-225 0 0,0 0-150 0 0,0 0-6 0 0,0 0-96 0 0,0 0-116 0 0,0 2-81 0 0,3 9-95 0 0,-2-1 71 0 0,-2 2 48 0 0,-2 8 53 0 0,-1 1 16 0 0,-3 70 39 0 0,6-54-53 0 0,2 1 1 0 0,4 22 6 0 0,-1-33-3 0 0,1 1 1 0 0,1-1-1 0 0,8 22 3 0 0,-6-26 27 0 0,2-1-1 0 0,9 17-26 0 0,-1-7-53 0 0,1-1 0 0 0,8 8 53 0 0,-4-9-85 0 0,1-2 0 0 0,9 8 85 0 0,-8-12-125 0 0,1-2 0 0 0,16 12 125 0 0,-18-17-116 0 0,0-2-1 0 0,0 0 1 0 0,7 1 116 0 0,29 8-234 0 0,-39-17 113 0 0,1-1 0 0 0,-1-2 1 0 0,1 0-1 0 0,0-1 1 0 0,22 0 120 0 0,11-6-179 0 0,-1-6 47 0 0,-2-8 65 0 0,-3-7 83 0 0,-24 8 28 0 0,-1 0 0 0 0,-1-2 0 0 0,0 0 0 0 0,5-8-44 0 0,-2 0 76 0 0,-2-1 0 0 0,-1-1 0 0 0,6-11-76 0 0,-5 3 147 0 0,-1-2 1 0 0,10-23-148 0 0,-12 15 188 0 0,-1-1 1 0 0,-2-5-189 0 0,-16 47 107 0 0,-1 0-65 0 0,4-10-83 0 0,-4 8 80 0 0,-1 3 39 0 0,1 0 56 0 0,-1 0 88 0 0,1 0 96 0 0,-1-1 112 0 0,0 3-168 0 0,0 0 35 0 0,-1 17-464 0 0,-2-1 71 0 0,-1 6 33 0 0,-1 13 56 0 0,-14 116 132 0 0,16-84-115 0 0,3-52-18 0 0,1 47 37 0 0,-1-1 87 0 0,3 31 432 0 0,5 3-548 0 0,12 80 152 0 0,1 1-48 0 0,5 31-39 0 0,-3 1-58 0 0,-6 2-57 0 0,-8 2-51 0 0,-9-61-63 0 0,-3-53-143 0 0,-8 27 307 0 0,-5-14-131 0 0,-9-1 46 0 0,3-37 65 0 0,-5 1 39 0 0,10-33 76 0 0,-4 0 36 0 0,13-25 2 0 0,-2 0-1 0 0,-6 6-132 0 0,-9 7 237 0 0,-3-4 68 0 0,-4-5 80 0 0,-5-6 92 0 0,22-9-352 0 0,0-1 1 0 0,-13 1-126 0 0,-31-5 137 0 0,41 0-113 0 0,0-1-1 0 0,-17-6-23 0 0,-17-9-26 0 0,4-7-33 0 0,34 17 29 0 0,1-2 0 0 0,0 1 0 0 0,0-1-1 0 0,1-1 1 0 0,-7-9 30 0 0,9 10-17 0 0,2-1 0 0 0,-1-1 0 0 0,2 0 0 0 0,-1-1 17 0 0,1 1-1 0 0,2 1 0 0 0,-1-2 0 0 0,-1-7 1 0 0,3 8 24 0 0,1-1 0 0 0,0 0 0 0 0,0-10-24 0 0,1-32-342 0 0,6 1 50 0 0,6 1 43 0 0,5 0 33 0 0,10-14-139 0 0,3 2 0 0 0,4-3 355 0 0,-32 67-2 0 0,73-141-668 0 0,-46 94 404 0 0,2 1-41 0 0,9-10-151 0 0,4 3-104 0 0,-20 28 236 0 0,1 1-35 0 0,1 2-37 0 0,1 1-40 0 0,-8 8 9 0 0,1 0 54 0 0,1 0 47 0 0,0 2 38 0 0,19-12-194 0 0,-11 10-10 0 0,0 1-1 0 0,12-4 495 0 0,-9 7-348 0 0,-1 1-58 0 0,6 1-182 0 0,-18 4 240 0 0,0 2-41 0 0,0 0-232 0 0,4 0-452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3.0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212 100 1632 0 0,'0'0'1691'0'0,"0"0"-1397"0"0,0 0-35 0 0,0 0 82 0 0,0 0-108 0 0,0 0-95 0 0,0 0-80 0 0,0 0-93 0 0,0 0-160 0 0,3-1 53 0 0,14-10 55 0 0,-17 11 87 0 0,41-25-24 0 0,4-1 87 0 0,-17 13 152 0 0,-1 3-58 0 0,-2 4-47 0 0,-1 1-40 0 0,14 3-16 0 0,18 2-37 0 0,-38 1-11 0 0,-8-1 19 0 0,0 1-1 0 0,0 1 1 0 0,0-1-1 0 0,0 2 1 0 0,0-1 0 0 0,0 1-1 0 0,5 3-24 0 0,11 7 99 0 0,-2 3 35 0 0,-6 0 13 0 0,0 2 36 0 0,-3 2 42 0 0,-1 2 48 0 0,-1 3-27 0 0,-3 2-35 0 0,1 16 54 0 0,-4 1-43 0 0,-4-13 185 0 0,-1 28-407 0 0,-4-2 314 0 0,-7 7 24 0 0,-6-1-87 0 0,-7-1-69 0 0,-4-2-52 0 0,4-19-37 0 0,-2 0 0 0 0,-1-2 0 0 0,-2-1 0 0 0,-19 20-93 0 0,20-29 35 0 0,-1-1 1 0 0,-1-1-1 0 0,-1-1 0 0 0,-2-2 1 0 0,-15 9-36 0 0,-8-1 70 0 0,-3-6 37 0 0,-1-6 50 0 0,-2-8 64 0 0,29-8-77 0 0,1-2 47 0 0,11-2-24 0 0,1-2 40 0 0,8 0 36 0 0,1-1-44 0 0,2-1-44 0 0,0-1-41 0 0,2-1-40 0 0,1-1-39 0 0,1 0-37 0 0,1-1-35 0 0,1-8-139 0 0,4-1-125 0 0,3 1-114 0 0,3 1-101 0 0,3 1 193 0 0,3 1 46 0 0,0 2 41 0 0,2 1 38 0 0,19-7-100 0 0,3 6 101 0 0,-6 4 92 0 0,0 3-48 0 0,1 1-1 0 0,25 1 154 0 0,-40 2-104 0 0,1 1 35 0 0,18 2 17 0 0,-1 2 80 0 0,49 13 139 0 0,-60-11-141 0 0,0 1-35 0 0,5 2-67 0 0,0 1-91 0 0,-1 0-114 0 0,-15-5 91 0 0,0-1-37 0 0,0 2-40 0 0,0-1-42 0 0,0 0-46 0 0,0 0-47 0 0,0 0-52 0 0,0 1-53 0 0,0-1-57 0 0,0 1-59 0 0,-8-4 155 0 0,1 0-40 0 0,1 1-142 0 0,5 2-368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2.5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4440 27 5320 0 0,'-6'0'660'0'0,"0"0"-54"0"0,0 0-51 0 0,0-1-49 0 0,0 1-47 0 0,0 0-44 0 0,0-1-43 0 0,0 1-39 0 0,0-1-37 0 0,0 1-36 0 0,-6-1 165 0 0,1-1-112 0 0,-1 1-94 0 0,2 0-98 0 0,1 0-39 0 0,-2 0-25 0 0,-32-2 78 0 0,31 2-49 0 0,0 1 53 0 0,-22 0 129 0 0,-1 1-68 0 0,1-1-58 0 0,-1 1-47 0 0,-27 1-9 0 0,-83 3 7 0 0,-308-1-47 0 0,254-5-41 0 0,-136-2 64 0 0,166 2-92 0 0,-1 0-67 0 0,-1 0 100 0 0,-1 0-59 0 0,-174-2-90 0 0,62-1 12 0 0,95-3 142 0 0,184 7-13 0 0,-62-2-86 0 0,-121 1 130 0 0,148 1-64 0 0,0 1-36 0 0,-45 5 9 0 0,-67 13 45 0 0,14-1-71 0 0,47-7 68 0 0,4-1 180 0 0,-64-1-177 0 0,145-9 17 0 0,-34 0 33 0 0,1 1-89 0 0,-15 3 39 0 0,54-4 1 0 0,-33 4 71 0 0,23-4-2 0 0,-1 0 57 0 0,11 0-118 0 0,0 0-11 0 0,0 0-46 0 0,0 0-39 0 0,0 0-24 0 0,0 0-5 0 0,0 0-2 0 0,0 0-10 0 0,0 0-11 0 0,0 0-3 0 0,0 0-4 0 0,0 0-14 0 0,0 0-10 0 0,2 0 42 0 0,4 1-27 0 0,1-1 92 0 0,3 2-20 0 0,6 0 39 0 0,0 0-60 0 0,-1 1-194 0 0,0 0 1 0 0,11 5 297 0 0,-13-3-123 0 0,7 4 19 0 0,-10-3 105 0 0,0 0 45 0 0,76 48-75 0 0,2-7 76 0 0,20 4 79 0 0,59 13 128 0 0,-96-40-197 0 0,66 23 29 0 0,-1 5-34 0 0,-4 7-40 0 0,-78-31-45 0 0,18 14 33 0 0,267 168-38 0 0,-143-87 37 0 0,-100-61 31 0 0,1-3 49 0 0,303 191 50 0 0,-300-183-107 0 0,44 34 55 0 0,1 0-20 0 0,-54-37 4 0 0,43 36-70 0 0,-81-56-23 0 0,18 22 32 0 0,-37-32 18 0 0,6 12-18 0 0,20 19 107 0 0,-31-34-1 0 0,2-3-62 0 0,6 4-44 0 0,23 13-42 0 0,-39-29 32 0 0,35 27-1 0 0,17 20 11 0 0,-64-57 0 0 0,-8-6 0 0 0,0 1 0 0 0,0 0 0 0 0,1-1 0 0 0,-1 1 0 0 0,0 0 0 0 0,0 0 0 0 0,0-1 0 0 0,0 1 0 0 0,0 0 0 0 0,-1 0 0 0 0,1 0 0 0 0,0 0 0 0 0,0 1 0 0 0,5 4-4 0 0,-6-5 4 0 0,1-1 0 0 0,-1 0 0 0 0,0 0 0 0 0,0 0 0 0 0,1 0-1 0 0,-1 1 1 0 0,0-1 0 0 0,0 0 0 0 0,1 0 0 0 0,-1 0 0 0 0,0 1 0 0 0,0-1-1 0 0,0 0 1 0 0,0 0 0 0 0,1 1 0 0 0,-1-1 0 0 0,0 0 0 0 0,0 1 0 0 0,0-1 0 0 0,0 0-1 0 0,0 1 1 0 0,0-1 0 0 0,0 0 0 0 0,0 0 0 0 0,0 1 0 0 0,0-1 0 0 0,0 0 0 0 0,0 1 11 0 0,0-1 26 0 0,0 0-5 0 0,0 0 46 0 0,0 0 12 0 0,0 0-2 0 0,0 0-8 0 0,0 0-14 0 0,0 1 156 0 0,1 0-108 0 0,-1 2-75 0 0,-1 4-39 0 0,1-2 75 0 0,-13 23 46 0 0,-5-1-83 0 0,0-1-34 0 0,-139 236 11 0 0,93-146 24 0 0,21-33 36 0 0,1 3 58 0 0,-70 146 155 0 0,23-46 33 0 0,80-168-296 0 0,-65 136 248 0 0,-109 202 460 0 0,-26-14-310 0 0,102-185-187 0 0,-7-6-1 0 0,-27 18-235 0 0,48-62 92 0 0,-126 136 5 0 0,131-153-75 0 0,2 2 61 0 0,-15 20 82 0 0,-46 58 167 0 0,117-133-280 0 0,3 0-36 0 0,-25 41-56 0 0,-42 85-109 0 0,62-107 148 0 0,0-1 61 0 0,-51 80 68 0 0,-101 123-128 0 0,-7-18 60 0 0,-141 129-60 0 0,183-222 6 0 0,-46 47 7 0 0,101-91-41 0 0,1 1 32 0 0,90-101 224 0 0,-1 0-101 0 0,1 0-90 0 0,1-1-80 0 0,-1 1-108 0 0,0-1-92 0 0,2-1 12 0 0,0 1-33 0 0,1 0-331 0 0,9 0-649 0 0,-4-2 881 0 0,3 0 58 0 0,67-1 492 0 0,1-4-1 0 0,16-5-186 0 0,-40 2 40 0 0,1-2-48 0 0,205-49 18 0 0,88-18-15 0 0,-112 40-71 0 0,-96 22 52 0 0,251-18-291 0 0,-223 21 242 0 0,-67 5 95 0 0,27-2-12 0 0,138-10 29 0 0,-87 7 17 0 0,113-5 123 0 0,-164 10-33 0 0,-1-2-63 0 0,284-29 14 0 0,-235 18-10 0 0,52-5 4 0 0,-21 3-69 0 0,-17 0-43 0 0,-120 15-35 0 0,2-1-50 0 0,-62 7 223 0 0,0 0-42 0 0,0 1-40 0 0,-1-1-39 0 0,1 1-40 0 0,-1 0-37 0 0,1 0-38 0 0,-1 0-36 0 0,7-1-238 0 0,0 1-123 0 0,0-1-120 0 0,0 0-114 0 0,-1-1-110 0 0,1-1-104 0 0,-1-1-101 0 0,1-1-95 0 0,-2 0 415 0 0,1 0 68 0 0,23-11-1205 0 0,-26 11 1162 0 0,0 1-45 0 0,-4 1 237 0 0</inkml:trace>
  <inkml:trace contextRef="#ctx0" brushRef="#br0" timeOffset="12068.699">2435 7771 860 0 0,'0'0'898'0'0,"0"0"-458"0"0,0 0 1131 0 0,0 0-946 0 0,0 0-296 0 0,0 0-32 0 0,0 0 206 0 0,0 0-105 0 0,0 0-86 0 0,0 0-71 0 0,0 0-62 0 0,0 0-61 0 0,0 0-55 0 0,0 0-158 0 0,0 0 61 0 0,0 3 76 0 0,0 11 355 0 0,0 0-42 0 0,0-1-39 0 0,0 1-38 0 0,1 13 177 0 0,0 0-121 0 0,0-9-161 0 0,1 1-43 0 0,0 18 26 0 0,2 0-94 0 0,6 48 9 0 0,-6-59 3 0 0,0 1 56 0 0,2 12-48 0 0,1 19-23 0 0,-1-2-13 0 0,0-19 13 0 0,4 53 424 0 0,-2 38-483 0 0,-7-114 31 0 0,0 54 170 0 0,-1 1 53 0 0,-1-12 4 0 0,3-49-299 0 0,1-5-34 0 0,1-5-43 0 0,-1 0-52 0 0,-3 2 135 0 0,6-5-147 0 0,-1-1 45 0 0,0 0 39 0 0,0 0 35 0 0,7-10 16 0 0,4-11 123 0 0,-7 11-39 0 0,-2 5-51 0 0,28-44-14 0 0,-4 8-46 0 0,-1-1-36 0 0,66-94-337 0 0,-34 59 180 0 0,-20 29 126 0 0,-5 11 60 0 0,2 2 46 0 0,-23 24-46 0 0,1 1 0 0 0,1 1 0 0 0,6-5 81 0 0,-14 14-61 0 0,-1 0 0 0 0,1 1-1 0 0,4-3 62 0 0,-6 5-54 0 0,0 0-1 0 0,-1 1 0 0 0,1 0 0 0 0,0 0 0 0 0,1 0 55 0 0,8 1-105 0 0,-1 3 34 0 0,-12-1 65 0 0,0 0-1 0 0,-1 0 0 0 0,1 0 0 0 0,-1 1 1 0 0,1-1-1 0 0,-1 1 0 0 0,1 0 7 0 0,20 18 57 0 0,-4 7 79 0 0,-1 10 98 0 0,-7-6 383 0 0,6 28-617 0 0,-14-47 82 0 0,11 43 351 0 0,6 44-433 0 0,-10-21 176 0 0,-3 1-38 0 0,-3 0-47 0 0,-2 0-57 0 0,-2 0-64 0 0,-1 0-75 0 0,0-71 7 0 0,0 3 14 0 0,-1 2-14 0 0,1-5-28 0 0,1-2-49 0 0,-1 1-85 0 0,1-1-39 0 0,0-1-89 0 0,1 0-99 0 0,0 1-115 0 0,1 0-454 0 0,3 1-691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7.4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7237 0 0,'0'0'492'0'0,"0"0"-207"0"0,0 0-96 0 0,0 0-60 0 0,0 0-66 0 0,0 0-97 0 0,0 0-74 0 0,0 0-54 0 0,0 0-284 0 0,0 0 339 0 0,0 0 51 0 0,0 0 63 0 0,0 0 56 0 0,0 0 69 0 0,0 0 133 0 0,3 20 525 0 0,3 12-513 0 0,6 32 109 0 0,-8-37-220 0 0,0 2 37 0 0,2 13-64 0 0,5 43 51 0 0,-1-1-83 0 0,1 0-58 0 0,10 110-4 0 0,-10-76 45 0 0,-4 24-48 0 0,-5-81 45 0 0,-2-28 15 0 0,0 1 50 0 0,1 0 61 0 0,-1 1 72 0 0,3-35-208 0 0,3-2-70 0 0,7-27-102 0 0,1-17 87 0 0,0 2 23 0 0,34-90-479 0 0,28-49 464 0 0,-43 115-274 0 0,14-15 274 0 0,-18 35-170 0 0,3 1 0 0 0,2 1 170 0 0,1 6-123 0 0,-26 32 50 0 0,0 0 1 0 0,1 0 0 0 0,3-2 72 0 0,-7 6-62 0 0,1 0 1 0 0,-1 1-1 0 0,1-1 0 0 0,0 1 1 0 0,6-1 61 0 0,-8 2-50 0 0,0 1 0 0 0,0 0 0 0 0,1 0 0 0 0,-1 0 0 0 0,1 1 0 0 0,-1 0 0 0 0,0 0 0 0 0,3 0 50 0 0,8 4-8 0 0,-1 2 83 0 0,-2 4 65 0 0,0 1 47 0 0,-1 1 103 0 0,-2 0 1 0 0,0 1 0 0 0,1 2-291 0 0,11 17 293 0 0,0-1-34 0 0,21 32 173 0 0,-1 1-100 0 0,0 1-79 0 0,10 13-21 0 0,26 39 39 0 0,-50-77-271 0 0,3 0-98 0 0,-15-20 4 0 0,1 0-33 0 0,0-1-37 0 0,2-1-40 0 0,0 0-43 0 0,0-2-45 0 0,2-1-49 0 0,0-1-52 0 0,1-2-54 0 0,1-1-59 0 0,1-3-60 0 0,0-1-64 0 0,9-2-265 0 0,-1-2-84 0 0,-8-2 138 0 0,9-1-475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6.0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907 9 1108 0 0,'3'-4'1732'0'0,"-2"3"-994"0"0,0 0-34 0 0,0 0-36 0 0,-1 0-37 0 0,1 1-38 0 0,-1 0-39 0 0,0 0-41 0 0,0 0-40 0 0,0 0-43 0 0,0 1-44 0 0,0 0-44 0 0,0 0-46 0 0,0 0-48 0 0,0 0-47 0 0,0 1-36 0 0,-1 0-62 0 0,1 0-63 0 0,0 0-66 0 0,0 0-65 0 0,-1 0-69 0 0,1 1-69 0 0,0-1-70 0 0,1 101 834 0 0,0-2-97 0 0,0-21-143 0 0,0 0-33 0 0,-5 165 445 0 0,-1-119-478 0 0,-4 61 9 0 0,-1 15-17 0 0,5-65-32 0 0,-6 75 18 0 0,6-120-158 0 0,0 0-39 0 0,5-85-15 0 0,-5 115-130 0 0,3-41-37 0 0,1-14-57 0 0,0 0-104 0 0,1-56 225 0 0,0 5 26 0 0,0 2 9 0 0,0-7-20 0 0,0-1-41 0 0,0-1-71 0 0,0-1-35 0 0,0 1-74 0 0,0-1-86 0 0,0 0-97 0 0,0-5 74 0 0,1 0-83 0 0,2 2-375 0 0,0-2-101 0 0,-3-3 906 0 0,0 0-1 0 0,0 0 1 0 0,1 0-1 0 0,-1 0 1 0 0,0 1 0 0 0,0-1-1 0 0,1 0 1 0 0,-1 0-1 0 0,0 0 1 0 0,0 0-1 0 0,1 0 1 0 0,-1 0 0 0 0,0 0-1 0 0,1 0 1 0 0,-1 0-1 0 0,0 0 1 0 0,1 0-1 0 0,-1 0 1 0 0,0 0-1 0 0,0 0 1 0 0,1 0 0 0 0,-1 0-1 0 0,0 0 1 0 0,0-1-1 0 0,1 1 1 0 0,-1 0-1 0 0,0 0 77 0 0,3-2-662 0 0,0-2 38 0 0,1-6-322 0 0,2-9-598 0 0</inkml:trace>
  <inkml:trace contextRef="#ctx0" brushRef="#br0" timeOffset="666.911">25 2771 692 0 0,'0'0'1007'0'0,"0"0"-672"0"0,0 0 283 0 0,0 0 896 0 0,0 0-1086 0 0,0 0-42 0 0,0 0-40 0 0,0 0-55 0 0,0 0-53 0 0,0 0-48 0 0,0 0-44 0 0,0 0-41 0 0,0 0 2 0 0,0 0-105 0 0,0 0-56 0 0,0 0-61 0 0,0 0-99 0 0,0 0-41 0 0,0 0 109 0 0,0 0 125 0 0,0 0 34 0 0,0 0 105 0 0,0 0 46 0 0,0 0 133 0 0,0 0-67 0 0,0 0-53 0 0,0 0-73 0 0,-4 1-54 0 0,-12 2-8 0 0,12-3 9 0 0,4 1 42 0 0,0-1 47 0 0,0 0 38 0 0,0 0 234 0 0,0 0-34 0 0,0 0-87 0 0,0 0-60 0 0,0 0-11 0 0,0 0 0 0 0,0 0-13 0 0,0 0-17 0 0,0 0-42 0 0,1 0-174 0 0,2 0-67 0 0,8 0-321 0 0,18 1 375 0 0,14 6 78 0 0,19 1 42 0 0,37-7 131 0 0,-29-5 166 0 0,9-4-378 0 0,-4-3 173 0 0,-1-1-36 0 0,25-8-44 0 0,188-36 111 0 0,3 9-94 0 0,3 15-94 0 0,3 21-93 0 0,-224 10-39 0 0,-7 0 13 0 0,-21 1-16 0 0,-8 1-36 0 0,1 1-68 0 0,-14 0 42 0 0,0 1-38 0 0,-1 1-40 0 0,1 0-46 0 0,-1 1-50 0 0,0 1-52 0 0,-1 0-58 0 0,0 2-62 0 0,-1 1-48 0 0,-13-5 339 0 0,0 0 1 0 0,0 0-1 0 0,-1 0 0 0 0,1 1 0 0 0,0 0 236 0 0,4 7-501 0 0,-5-5 189 0 0,-1 1-38 0 0,0 0-46 0 0,0 1-51 0 0,-1 1-257 0 0,2 4-442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44:34.16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748 0,'0'3,"-1"-1,1 1,-1 0,0-1,0 1,0-1,-1 1,1-1,-1 0,1 1,-2 0,-4 7,-104 159,46-73,4 3,-7 23,26-29,-30 97,-18 103,67-216,-37 144,-1 52,33-112,7 1,7 19,4 89,12 0,12 5,3-94,8-1,8-1,30 83,110 334,-153-529,3-1,4 1,-11-31,1-2,2 0,2-1,11 13,47 49,4-4,38 28,-107-106,31 31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44:35.85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0,'1'4,"0"-1,0 1,0-1,1 1,-1-1,1 1,0-1,0 0,0 0,0 0,0 0,1 0,1 1,3 4,131 144,-16-20,-30-19,20 36,-72-90,-3 2,-3 2,17 42,12 63,-6 2,3 45,-18-38,5 81,11 185,-19-136,6 138,-41-336,-4 0,-6-1,-5 13,-15 46,-14 27,-48 162,83-336,-28 102,-6-2,-4-2,-6-2,-4-2,-8 1,-41 59,-7-5,-10-1,52-86,45-58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9.8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19 8213 0 0,'-3'-2'654'0'0,"-1"1"-78"0"0,0-2-86 0 0,0 1-90 0 0,0 0-97 0 0,1-1-102 0 0,1 1-109 0 0,1-1-113 0 0,1 2 127 0 0,0 1 51 0 0,0 0-48 0 0,0 0-65 0 0,0 0-54 0 0,0 0-75 0 0,0 0-98 0 0,0 0 38 0 0,1 0-55 0 0,0 0 80 0 0,4 1-43 0 0,-2-1 43 0 0,1 1-141 0 0,1-1 51 0 0,0 2 44 0 0,-1-1 39 0 0,1 1 20 0 0,1 0 41 0 0,0 1 28 0 0,3 1 35 0 0,4 2 18 0 0,-5-2-55 0 0,79 25 202 0 0,47 5 158 0 0,3-8-31 0 0,-47-11-183 0 0,132 14 44 0 0,-148-22-129 0 0,1 0-42 0 0,-13-3-40 0 0,0 0-50 0 0,1 0-61 0 0,-1-1-68 0 0,-30-1 104 0 0,-1-1-60 0 0,2-1-73 0 0,0 1-87 0 0,0-1-101 0 0,0 0-115 0 0,-17 0 239 0 0,1 0-34 0 0,-1 0-36 0 0,0 0-37 0 0,4-1-144 0 0,-1 1-61 0 0,0 0-63 0 0,0 0-66 0 0,-5 0-67 0 0,5 0-516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1.1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0 5793 0 0,'0'0'871'0'0,"0"0"-319"0"0,0 0-124 0 0,0 0-41 0 0,0 0 30 0 0,0 0-72 0 0,0 0-67 0 0,0 0-61 0 0,0 0-53 0 0,0 0-46 0 0,0 0 17 0 0,0 0-58 0 0,0 0-36 0 0,0 0 46 0 0,0 0 69 0 0,0 0 68 0 0,0 0 364 0 0,0 0-225 0 0,0 0-150 0 0,0 0-6 0 0,0 0-96 0 0,0 0-116 0 0,0 2-81 0 0,3 9-95 0 0,-2-1 71 0 0,-2 2 48 0 0,-2 8 53 0 0,-1 1 16 0 0,-3 70 39 0 0,6-54-53 0 0,2 1 1 0 0,4 22 6 0 0,-1-33-3 0 0,1 1 1 0 0,1-1-1 0 0,8 22 3 0 0,-6-26 27 0 0,2-1-1 0 0,9 17-26 0 0,-1-7-53 0 0,1-1 0 0 0,8 8 53 0 0,-4-9-85 0 0,1-2 0 0 0,9 8 85 0 0,-8-12-125 0 0,1-2 0 0 0,16 12 125 0 0,-18-17-116 0 0,0-2-1 0 0,0 0 1 0 0,7 1 116 0 0,29 8-234 0 0,-39-17 113 0 0,1-1 0 0 0,-1-2 1 0 0,1 0-1 0 0,0-1 1 0 0,22 0 120 0 0,11-6-179 0 0,-1-6 47 0 0,-2-8 65 0 0,-3-7 83 0 0,-24 8 28 0 0,-1 0 0 0 0,-1-2 0 0 0,0 0 0 0 0,5-8-44 0 0,-2 0 76 0 0,-2-1 0 0 0,-1-1 0 0 0,6-11-76 0 0,-5 3 147 0 0,-1-2 1 0 0,10-23-148 0 0,-12 15 188 0 0,-1-1 1 0 0,-2-5-189 0 0,-16 47 107 0 0,-1 0-65 0 0,4-10-83 0 0,-4 8 80 0 0,-1 3 39 0 0,1 0 56 0 0,-1 0 88 0 0,1 0 96 0 0,-1-1 112 0 0,0 3-168 0 0,0 0 35 0 0,-1 17-464 0 0,-2-1 71 0 0,-1 6 33 0 0,-1 13 56 0 0,-14 116 132 0 0,16-84-115 0 0,3-52-18 0 0,1 47 37 0 0,-1-1 87 0 0,3 31 432 0 0,5 3-548 0 0,12 80 152 0 0,1 1-48 0 0,5 31-39 0 0,-3 1-58 0 0,-6 2-57 0 0,-8 2-51 0 0,-9-61-63 0 0,-3-53-143 0 0,-8 27 307 0 0,-5-14-131 0 0,-9-1 46 0 0,3-37 65 0 0,-5 1 39 0 0,10-33 76 0 0,-4 0 36 0 0,13-25 2 0 0,-2 0-1 0 0,-6 6-132 0 0,-9 7 237 0 0,-3-4 68 0 0,-4-5 80 0 0,-5-6 92 0 0,22-9-352 0 0,0-1 1 0 0,-13 1-126 0 0,-31-5 137 0 0,41 0-113 0 0,0-1-1 0 0,-17-6-23 0 0,-17-9-26 0 0,4-7-33 0 0,34 17 29 0 0,1-2 0 0 0,0 1 0 0 0,0-1-1 0 0,1-1 1 0 0,-7-9 30 0 0,9 10-17 0 0,2-1 0 0 0,-1-1 0 0 0,2 0 0 0 0,-1-1 17 0 0,1 1-1 0 0,2 1 0 0 0,-1-2 0 0 0,-1-7 1 0 0,3 8 24 0 0,1-1 0 0 0,0 0 0 0 0,0-10-24 0 0,1-32-342 0 0,6 1 50 0 0,6 1 43 0 0,5 0 33 0 0,10-14-139 0 0,3 2 0 0 0,4-3 355 0 0,-32 67-2 0 0,73-141-668 0 0,-46 94 404 0 0,2 1-41 0 0,9-10-151 0 0,4 3-104 0 0,-20 28 236 0 0,1 1-35 0 0,1 2-37 0 0,1 1-40 0 0,-8 8 9 0 0,1 0 54 0 0,1 0 47 0 0,0 2 38 0 0,19-12-194 0 0,-11 10-10 0 0,0 1-1 0 0,12-4 495 0 0,-9 7-348 0 0,-1 1-58 0 0,6 1-182 0 0,-18 4 240 0 0,0 2-41 0 0,0 0-232 0 0,4 0-452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3.0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212 100 1632 0 0,'0'0'1691'0'0,"0"0"-1397"0"0,0 0-35 0 0,0 0 82 0 0,0 0-108 0 0,0 0-95 0 0,0 0-80 0 0,0 0-93 0 0,0 0-160 0 0,3-1 53 0 0,14-10 55 0 0,-17 11 87 0 0,41-25-24 0 0,4-1 87 0 0,-17 13 152 0 0,-1 3-58 0 0,-2 4-47 0 0,-1 1-40 0 0,14 3-16 0 0,18 2-37 0 0,-38 1-11 0 0,-8-1 19 0 0,0 1-1 0 0,0 1 1 0 0,0-1-1 0 0,0 2 1 0 0,0-1 0 0 0,0 1-1 0 0,5 3-24 0 0,11 7 99 0 0,-2 3 35 0 0,-6 0 13 0 0,0 2 36 0 0,-3 2 42 0 0,-1 2 48 0 0,-1 3-27 0 0,-3 2-35 0 0,1 16 54 0 0,-4 1-43 0 0,-4-13 185 0 0,-1 28-407 0 0,-4-2 314 0 0,-7 7 24 0 0,-6-1-87 0 0,-7-1-69 0 0,-4-2-52 0 0,4-19-37 0 0,-2 0 0 0 0,-1-2 0 0 0,-2-1 0 0 0,-19 20-93 0 0,20-29 35 0 0,-1-1 1 0 0,-1-1-1 0 0,-1-1 0 0 0,-2-2 1 0 0,-15 9-36 0 0,-8-1 70 0 0,-3-6 37 0 0,-1-6 50 0 0,-2-8 64 0 0,29-8-77 0 0,1-2 47 0 0,11-2-24 0 0,1-2 40 0 0,8 0 36 0 0,1-1-44 0 0,2-1-44 0 0,0-1-41 0 0,2-1-40 0 0,1-1-39 0 0,1 0-37 0 0,1-1-35 0 0,1-8-139 0 0,4-1-125 0 0,3 1-114 0 0,3 1-101 0 0,3 1 193 0 0,3 1 46 0 0,0 2 41 0 0,2 1 38 0 0,19-7-100 0 0,3 6 101 0 0,-6 4 92 0 0,0 3-48 0 0,1 1-1 0 0,25 1 154 0 0,-40 2-104 0 0,1 1 35 0 0,18 2 17 0 0,-1 2 80 0 0,49 13 139 0 0,-60-11-141 0 0,0 1-35 0 0,5 2-67 0 0,0 1-91 0 0,-1 0-114 0 0,-15-5 91 0 0,0-1-37 0 0,0 2-40 0 0,0-1-42 0 0,0 0-46 0 0,0 0-47 0 0,0 0-52 0 0,0 1-53 0 0,0-1-57 0 0,0 1-59 0 0,-8-4 155 0 0,1 0-40 0 0,1 1-142 0 0,5 2-368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2.5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4440 27 5320 0 0,'-6'0'660'0'0,"0"0"-54"0"0,0 0-51 0 0,0-1-49 0 0,0 1-47 0 0,0 0-44 0 0,0-1-43 0 0,0 1-39 0 0,0-1-37 0 0,0 1-36 0 0,-6-1 165 0 0,1-1-112 0 0,-1 1-94 0 0,2 0-98 0 0,1 0-39 0 0,-2 0-25 0 0,-32-2 78 0 0,31 2-49 0 0,0 1 53 0 0,-22 0 129 0 0,-1 1-68 0 0,1-1-58 0 0,-1 1-47 0 0,-27 1-9 0 0,-83 3 7 0 0,-308-1-47 0 0,254-5-41 0 0,-136-2 64 0 0,166 2-92 0 0,-1 0-67 0 0,-1 0 100 0 0,-1 0-59 0 0,-174-2-90 0 0,62-1 12 0 0,95-3 142 0 0,184 7-13 0 0,-62-2-86 0 0,-121 1 130 0 0,148 1-64 0 0,0 1-36 0 0,-45 5 9 0 0,-67 13 45 0 0,14-1-71 0 0,47-7 68 0 0,4-1 180 0 0,-64-1-177 0 0,145-9 17 0 0,-34 0 33 0 0,1 1-89 0 0,-15 3 39 0 0,54-4 1 0 0,-33 4 71 0 0,23-4-2 0 0,-1 0 57 0 0,11 0-118 0 0,0 0-11 0 0,0 0-46 0 0,0 0-39 0 0,0 0-24 0 0,0 0-5 0 0,0 0-2 0 0,0 0-10 0 0,0 0-11 0 0,0 0-3 0 0,0 0-4 0 0,0 0-14 0 0,0 0-10 0 0,2 0 42 0 0,4 1-27 0 0,1-1 92 0 0,3 2-20 0 0,6 0 39 0 0,0 0-60 0 0,-1 1-194 0 0,0 0 1 0 0,11 5 297 0 0,-13-3-123 0 0,7 4 19 0 0,-10-3 105 0 0,0 0 45 0 0,76 48-75 0 0,2-7 76 0 0,20 4 79 0 0,59 13 128 0 0,-96-40-197 0 0,66 23 29 0 0,-1 5-34 0 0,-4 7-40 0 0,-78-31-45 0 0,18 14 33 0 0,267 168-38 0 0,-143-87 37 0 0,-100-61 31 0 0,1-3 49 0 0,303 191 50 0 0,-300-183-107 0 0,44 34 55 0 0,1 0-20 0 0,-54-37 4 0 0,43 36-70 0 0,-81-56-23 0 0,18 22 32 0 0,-37-32 18 0 0,6 12-18 0 0,20 19 107 0 0,-31-34-1 0 0,2-3-62 0 0,6 4-44 0 0,23 13-42 0 0,-39-29 32 0 0,35 27-1 0 0,17 20 11 0 0,-64-57 0 0 0,-8-6 0 0 0,0 1 0 0 0,0 0 0 0 0,1-1 0 0 0,-1 1 0 0 0,0 0 0 0 0,0 0 0 0 0,0-1 0 0 0,0 1 0 0 0,0 0 0 0 0,-1 0 0 0 0,1 0 0 0 0,0 0 0 0 0,0 1 0 0 0,5 4-4 0 0,-6-5 4 0 0,1-1 0 0 0,-1 0 0 0 0,0 0 0 0 0,0 0 0 0 0,1 0-1 0 0,-1 1 1 0 0,0-1 0 0 0,0 0 0 0 0,1 0 0 0 0,-1 0 0 0 0,0 1 0 0 0,0-1-1 0 0,0 0 1 0 0,0 0 0 0 0,1 1 0 0 0,-1-1 0 0 0,0 0 0 0 0,0 1 0 0 0,0-1 0 0 0,0 0-1 0 0,0 1 1 0 0,0-1 0 0 0,0 0 0 0 0,0 0 0 0 0,0 1 0 0 0,0-1 0 0 0,0 0 0 0 0,0 1 11 0 0,0-1 26 0 0,0 0-5 0 0,0 0 46 0 0,0 0 12 0 0,0 0-2 0 0,0 0-8 0 0,0 0-14 0 0,0 1 156 0 0,1 0-108 0 0,-1 2-75 0 0,-1 4-39 0 0,1-2 75 0 0,-13 23 46 0 0,-5-1-83 0 0,0-1-34 0 0,-139 236 11 0 0,93-146 24 0 0,21-33 36 0 0,1 3 58 0 0,-70 146 155 0 0,23-46 33 0 0,80-168-296 0 0,-65 136 248 0 0,-109 202 460 0 0,-26-14-310 0 0,102-185-187 0 0,-7-6-1 0 0,-27 18-235 0 0,48-62 92 0 0,-126 136 5 0 0,131-153-75 0 0,2 2 61 0 0,-15 20 82 0 0,-46 58 167 0 0,117-133-280 0 0,3 0-36 0 0,-25 41-56 0 0,-42 85-109 0 0,62-107 148 0 0,0-1 61 0 0,-51 80 68 0 0,-101 123-128 0 0,-7-18 60 0 0,-141 129-60 0 0,183-222 6 0 0,-46 47 7 0 0,101-91-41 0 0,1 1 32 0 0,90-101 224 0 0,-1 0-101 0 0,1 0-90 0 0,1-1-80 0 0,-1 1-108 0 0,0-1-92 0 0,2-1 12 0 0,0 1-33 0 0,1 0-331 0 0,9 0-649 0 0,-4-2 881 0 0,3 0 58 0 0,67-1 492 0 0,1-4-1 0 0,16-5-186 0 0,-40 2 40 0 0,1-2-48 0 0,205-49 18 0 0,88-18-15 0 0,-112 40-71 0 0,-96 22 52 0 0,251-18-291 0 0,-223 21 242 0 0,-67 5 95 0 0,27-2-12 0 0,138-10 29 0 0,-87 7 17 0 0,113-5 123 0 0,-164 10-33 0 0,-1-2-63 0 0,284-29 14 0 0,-235 18-10 0 0,52-5 4 0 0,-21 3-69 0 0,-17 0-43 0 0,-120 15-35 0 0,2-1-50 0 0,-62 7 223 0 0,0 0-42 0 0,0 1-40 0 0,-1-1-39 0 0,1 1-40 0 0,-1 0-37 0 0,1 0-38 0 0,-1 0-36 0 0,7-1-238 0 0,0 1-123 0 0,0-1-120 0 0,0 0-114 0 0,-1-1-110 0 0,1-1-104 0 0,-1-1-101 0 0,1-1-95 0 0,-2 0 415 0 0,1 0 68 0 0,23-11-1205 0 0,-26 11 1162 0 0,0 1-45 0 0,-4 1 237 0 0</inkml:trace>
  <inkml:trace contextRef="#ctx0" brushRef="#br0" timeOffset="12068.699">2435 7771 860 0 0,'0'0'898'0'0,"0"0"-458"0"0,0 0 1131 0 0,0 0-946 0 0,0 0-296 0 0,0 0-32 0 0,0 0 206 0 0,0 0-105 0 0,0 0-86 0 0,0 0-71 0 0,0 0-62 0 0,0 0-61 0 0,0 0-55 0 0,0 0-158 0 0,0 0 61 0 0,0 3 76 0 0,0 11 355 0 0,0 0-42 0 0,0-1-39 0 0,0 1-38 0 0,1 13 177 0 0,0 0-121 0 0,0-9-161 0 0,1 1-43 0 0,0 18 26 0 0,2 0-94 0 0,6 48 9 0 0,-6-59 3 0 0,0 1 56 0 0,2 12-48 0 0,1 19-23 0 0,-1-2-13 0 0,0-19 13 0 0,4 53 424 0 0,-2 38-483 0 0,-7-114 31 0 0,0 54 170 0 0,-1 1 53 0 0,-1-12 4 0 0,3-49-299 0 0,1-5-34 0 0,1-5-43 0 0,-1 0-52 0 0,-3 2 135 0 0,6-5-147 0 0,-1-1 45 0 0,0 0 39 0 0,0 0 35 0 0,7-10 16 0 0,4-11 123 0 0,-7 11-39 0 0,-2 5-51 0 0,28-44-14 0 0,-4 8-46 0 0,-1-1-36 0 0,66-94-337 0 0,-34 59 180 0 0,-20 29 126 0 0,-5 11 60 0 0,2 2 46 0 0,-23 24-46 0 0,1 1 0 0 0,1 1 0 0 0,6-5 81 0 0,-14 14-61 0 0,-1 0 0 0 0,1 1-1 0 0,4-3 62 0 0,-6 5-54 0 0,0 0-1 0 0,-1 1 0 0 0,1 0 0 0 0,0 0 0 0 0,1 0 55 0 0,8 1-105 0 0,-1 3 34 0 0,-12-1 65 0 0,0 0-1 0 0,-1 0 0 0 0,1 0 0 0 0,-1 1 1 0 0,1-1-1 0 0,-1 1 0 0 0,1 0 7 0 0,20 18 57 0 0,-4 7 79 0 0,-1 10 98 0 0,-7-6 383 0 0,6 28-617 0 0,-14-47 82 0 0,11 43 351 0 0,6 44-433 0 0,-10-21 176 0 0,-3 1-38 0 0,-3 0-47 0 0,-2 0-57 0 0,-2 0-64 0 0,-1 0-75 0 0,0-71 7 0 0,0 3 14 0 0,-1 2-14 0 0,1-5-28 0 0,1-2-49 0 0,-1 1-85 0 0,1-1-39 0 0,0-1-89 0 0,1 0-99 0 0,0 1-115 0 0,1 0-454 0 0,3 1-691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7.4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7237 0 0,'0'0'492'0'0,"0"0"-207"0"0,0 0-96 0 0,0 0-60 0 0,0 0-66 0 0,0 0-97 0 0,0 0-74 0 0,0 0-54 0 0,0 0-284 0 0,0 0 339 0 0,0 0 51 0 0,0 0 63 0 0,0 0 56 0 0,0 0 69 0 0,0 0 133 0 0,3 20 525 0 0,3 12-513 0 0,6 32 109 0 0,-8-37-220 0 0,0 2 37 0 0,2 13-64 0 0,5 43 51 0 0,-1-1-83 0 0,1 0-58 0 0,10 110-4 0 0,-10-76 45 0 0,-4 24-48 0 0,-5-81 45 0 0,-2-28 15 0 0,0 1 50 0 0,1 0 61 0 0,-1 1 72 0 0,3-35-208 0 0,3-2-70 0 0,7-27-102 0 0,1-17 87 0 0,0 2 23 0 0,34-90-479 0 0,28-49 464 0 0,-43 115-274 0 0,14-15 274 0 0,-18 35-170 0 0,3 1 0 0 0,2 1 170 0 0,1 6-123 0 0,-26 32 50 0 0,0 0 1 0 0,1 0 0 0 0,3-2 72 0 0,-7 6-62 0 0,1 0 1 0 0,-1 1-1 0 0,1-1 0 0 0,0 1 1 0 0,6-1 61 0 0,-8 2-50 0 0,0 1 0 0 0,0 0 0 0 0,1 0 0 0 0,-1 0 0 0 0,1 1 0 0 0,-1 0 0 0 0,0 0 0 0 0,3 0 50 0 0,8 4-8 0 0,-1 2 83 0 0,-2 4 65 0 0,0 1 47 0 0,-1 1 103 0 0,-2 0 1 0 0,0 1 0 0 0,1 2-291 0 0,11 17 293 0 0,0-1-34 0 0,21 32 173 0 0,-1 1-100 0 0,0 1-79 0 0,10 13-21 0 0,26 39 39 0 0,-50-77-271 0 0,3 0-98 0 0,-15-20 4 0 0,1 0-33 0 0,0-1-37 0 0,2-1-40 0 0,0 0-43 0 0,0-2-45 0 0,2-1-49 0 0,0-1-52 0 0,1-2-54 0 0,1-1-59 0 0,1-3-60 0 0,0-1-64 0 0,9-2-265 0 0,-1-2-84 0 0,-8-2 138 0 0,9-1-475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6.0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907 9 1108 0 0,'3'-4'1732'0'0,"-2"3"-994"0"0,0 0-34 0 0,0 0-36 0 0,-1 0-37 0 0,1 1-38 0 0,-1 0-39 0 0,0 0-41 0 0,0 0-40 0 0,0 0-43 0 0,0 1-44 0 0,0 0-44 0 0,0 0-46 0 0,0 0-48 0 0,0 0-47 0 0,0 1-36 0 0,-1 0-62 0 0,1 0-63 0 0,0 0-66 0 0,0 0-65 0 0,-1 0-69 0 0,1 1-69 0 0,0-1-70 0 0,1 101 834 0 0,0-2-97 0 0,0-21-143 0 0,0 0-33 0 0,-5 165 445 0 0,-1-119-478 0 0,-4 61 9 0 0,-1 15-17 0 0,5-65-32 0 0,-6 75 18 0 0,6-120-158 0 0,0 0-39 0 0,5-85-15 0 0,-5 115-130 0 0,3-41-37 0 0,1-14-57 0 0,0 0-104 0 0,1-56 225 0 0,0 5 26 0 0,0 2 9 0 0,0-7-20 0 0,0-1-41 0 0,0-1-71 0 0,0-1-35 0 0,0 1-74 0 0,0-1-86 0 0,0 0-97 0 0,0-5 74 0 0,1 0-83 0 0,2 2-375 0 0,0-2-101 0 0,-3-3 906 0 0,0 0-1 0 0,0 0 1 0 0,1 0-1 0 0,-1 0 1 0 0,0 1 0 0 0,0-1-1 0 0,1 0 1 0 0,-1 0-1 0 0,0 0 1 0 0,0 0-1 0 0,1 0 1 0 0,-1 0 0 0 0,0 0-1 0 0,1 0 1 0 0,-1 0-1 0 0,0 0 1 0 0,1 0-1 0 0,-1 0 1 0 0,0 0-1 0 0,0 0 1 0 0,1 0 0 0 0,-1 0-1 0 0,0 0 1 0 0,0-1-1 0 0,1 1 1 0 0,-1 0-1 0 0,0 0 77 0 0,3-2-662 0 0,0-2 38 0 0,1-6-322 0 0,2-9-598 0 0</inkml:trace>
  <inkml:trace contextRef="#ctx0" brushRef="#br0" timeOffset="666.911">25 2771 692 0 0,'0'0'1007'0'0,"0"0"-672"0"0,0 0 283 0 0,0 0 896 0 0,0 0-1086 0 0,0 0-42 0 0,0 0-40 0 0,0 0-55 0 0,0 0-53 0 0,0 0-48 0 0,0 0-44 0 0,0 0-41 0 0,0 0 2 0 0,0 0-105 0 0,0 0-56 0 0,0 0-61 0 0,0 0-99 0 0,0 0-41 0 0,0 0 109 0 0,0 0 125 0 0,0 0 34 0 0,0 0 105 0 0,0 0 46 0 0,0 0 133 0 0,0 0-67 0 0,0 0-53 0 0,0 0-73 0 0,-4 1-54 0 0,-12 2-8 0 0,12-3 9 0 0,4 1 42 0 0,0-1 47 0 0,0 0 38 0 0,0 0 234 0 0,0 0-34 0 0,0 0-87 0 0,0 0-60 0 0,0 0-11 0 0,0 0 0 0 0,0 0-13 0 0,0 0-17 0 0,0 0-42 0 0,1 0-174 0 0,2 0-67 0 0,8 0-321 0 0,18 1 375 0 0,14 6 78 0 0,19 1 42 0 0,37-7 131 0 0,-29-5 166 0 0,9-4-378 0 0,-4-3 173 0 0,-1-1-36 0 0,25-8-44 0 0,188-36 111 0 0,3 9-94 0 0,3 15-94 0 0,3 21-93 0 0,-224 10-39 0 0,-7 0 13 0 0,-21 1-16 0 0,-8 1-36 0 0,1 1-68 0 0,-14 0 42 0 0,0 1-38 0 0,-1 1-40 0 0,1 0-46 0 0,-1 1-50 0 0,0 1-52 0 0,-1 0-58 0 0,0 2-62 0 0,-1 1-48 0 0,-13-5 339 0 0,0 0 1 0 0,0 0-1 0 0,-1 0 0 0 0,1 1 0 0 0,0 0 236 0 0,4 7-501 0 0,-5-5 189 0 0,-1 1-38 0 0,0 0-46 0 0,0 1-51 0 0,-1 1-257 0 0,2 4-442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2:44.5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3877 432 7637 0 0,'0'0'964'0'0,"0"0"-417"0"0,0 0-271 0 0,0 0-49 0 0,0 0-41 0 0,0 0-34 0 0,0 0 39 0 0,0 0 51 0 0,0 0-10 0 0,0 0 52 0 0,0 0 58 0 0,0 0 54 0 0,0 0 508 0 0,0 0-5 0 0,0 0-514 0 0,0 0-65 0 0,0 0-77 0 0,0 0-71 0 0,0 0-78 0 0,0 0 0 0 0,-22 3 8 0 0,-15 3-57 0 0,-19 5-45 0 0,52-10 8 0 0,1 0-1 0 0,-1 0 1 0 0,1 0 0 0 0,0 1 0 0 0,-1-1-1 0 0,1 1 1 0 0,0 0 0 0 0,0 0 0 0 0,0 0-1 0 0,0 0 1 0 0,0 1 0 0 0,-2 1-8 0 0,5-3 2 0 0,-50 53 177 0 0,26-23 31 0 0,-17 29-210 0 0,5 1 323 0 0,-18 43-323 0 0,29-48 75 0 0,3 1-1 0 0,3 1 0 0 0,2 1 0 0 0,2 1 0 0 0,0 18-74 0 0,-9 114 153 0 0,13-2-59 0 0,10-146-129 0 0,2 0 0 0 0,2 0-1 0 0,6 26 36 0 0,-3-42-38 0 0,0-2-1 0 0,7 17 39 0 0,-5-21-52 0 0,1 0 1 0 0,1-1-1 0 0,5 7 52 0 0,8 10-109 0 0,20 24 47 0 0,-23-37-2 0 0,6 4-103 0 0,-13-15 32 0 0,1-2-44 0 0,1 0-51 0 0,0-1-55 0 0,1 0-64 0 0,0-2-70 0 0,-12-7 286 0 0,0 0-54 0 0,0 0-54 0 0,1-1-55 0 0,-1 0-54 0 0,1 0-55 0 0,0-1-55 0 0,-1 0-54 0 0,0 0-56 0 0,1-1-54 0 0,-1-1-56 0 0,0 0-54 0 0,-1-1-56 0 0,1-1-55 0 0,-1 0-56 0 0,-1-1-55 0 0,0 0 187 0 0,0 0-53 0 0,1-2-216 0 0,0-5-577 0 0</inkml:trace>
  <inkml:trace contextRef="#ctx0" brushRef="#br0" timeOffset="1029.468">4449 766 4700 0 0,'0'0'1028'0'0,"0"0"-371"0"0,0 0-141 0 0,0 0-40 0 0,0 0 55 0 0,0 0-72 0 0,0 0-65 0 0,0 0-60 0 0,0 0-54 0 0,0 0-47 0 0,0 0-42 0 0,0 0-34 0 0,0 0 40 0 0,0 0 36 0 0,0 0 186 0 0,0 0-157 0 0,0 0 33 0 0,0 0 332 0 0,0 0-350 0 0,0 0-59 0 0,-1 0-79 0 0,1 0-79 0 0,-1 1-54 0 0,-1 3-84 0 0,1-1 77 0 0,-1 13-62 0 0,2 2 94 0 0,9 38 282 0 0,-6-36-247 0 0,23 125 13 0 0,16 72 110 0 0,-22-126-144 0 0,12 43-95 0 0,-19-81 40 0 0,-2-9 29 0 0,9 22-19 0 0,-11-42 19 0 0,2 0 0 0 0,0-1-1 0 0,6 9-18 0 0,-10-22-18 0 0,9 4-144 0 0,-15-13 148 0 0,0 0 1 0 0,0-1-1 0 0,1 1 1 0 0,-1 0-1 0 0,1-1 1 0 0,-1 1 0 0 0,0-1-1 0 0,1 0 1 0 0,-1 1-1 0 0,1-1 1 0 0,-1 0-1 0 0,1 0 14 0 0,12-4-15 0 0,5-9 178 0 0,6-13 130 0 0,12-26 199 0 0,-36 50-469 0 0,25-39 234 0 0,-1-1-75 0 0,-2 0-61 0 0,-1-1-51 0 0,4-10-34 0 0,36-99-44 0 0,-40 86 40 0 0,-3 0 42 0 0,-6 10 167 0 0,4-46-241 0 0,-15 67 69 0 0,-1 14 18 0 0,0 11-3 0 0,1-1 39 0 0,-2 9 316 0 0,0 1-90 0 0,1 1-85 0 0,-1 1-76 0 0,0 0-69 0 0,0 2-62 0 0,0-1-55 0 0,0 2-46 0 0,0 0-62 0 0,0 1-45 0 0,0 22-771 0 0,0-19 716 0 0,0-1 72 0 0,0-1 99 0 0,0-4 63 0 0,-1 1 35 0 0,3 66-187 0 0,3-5-46 0 0,8 37 170 0 0,-4-51-92 0 0,2-2-53 0 0,7 6-91 0 0,-8-29 142 0 0,-5-15-10 0 0,2-5 71 0 0,1-6 58 0 0,0-3 42 0 0,-4 0-3 0 0,1 0 0 0 0,-1 0-1 0 0,0-1 1 0 0,0 1-1 0 0,0-1 1 0 0,0-1-64 0 0,12-17 229 0 0,1-2-34 0 0,14-24 101 0 0,0-1-109 0 0,-3-1-89 0 0,-4 4-71 0 0,-1 0-44 0 0,4-14-111 0 0,-4-1 1 0 0,12-48 127 0 0,-19 46-215 0 0,-6 21 30 0 0,-2 7-9 0 0,-1 0-47 0 0,-2 6-5 0 0,0 0-46 0 0,-1-1-53 0 0,0 1-58 0 0,0 2-124 0 0,1 10 93 0 0,-3 11 209 0 0,1-1-33 0 0,-1 1-41 0 0,2 1-47 0 0,-4 5-280 0 0,1 1 50 0 0,-1-1 50 0 0,1 2 45 0 0,-1-1 45 0 0,1 0 41 0 0,-1 1 38 0 0,1-1 37 0 0,0 2-220 0 0,0 0 116 0 0,0 1 96 0 0,0 0 77 0 0,0 1 38 0 0,2 6-240 0 0,-2-6 214 0 0,0-1-53 0 0,0-1-111 0 0,0 6 52 0 0,4 15-495 0 0,-3-14 496 0 0,-1 1-91 0 0,-1 4-179 0 0,0 11-452 0 0</inkml:trace>
  <inkml:trace contextRef="#ctx0" brushRef="#br0" timeOffset="1328.797">5828 959 5124 0 0,'0'0'1846'0'0,"0"0"-711"0"0,0 0-288 0 0,0 0-467 0 0,0 0-36 0 0,0 0-38 0 0,0 0-36 0 0,0 0 177 0 0,0 0-182 0 0,0 0-47 0 0,0 0 116 0 0,0 0-113 0 0,0 0-38 0 0,0 0 81 0 0,0 0-128 0 0,0 0 18 0 0,0 0 181 0 0,0 0-126 0 0,0 0 42 0 0,0 0 341 0 0,0 0-353 0 0,0 0-107 0 0,-1 1-122 0 0,-14 19-83 0 0,15-20 73 0 0,-65 88-98 0 0,63-86 97 0 0,1 1 0 0 0,-1-1 1 0 0,1 1-1 0 0,0-1 1 0 0,0 1-1 0 0,0-1 1 0 0,0 1-1 0 0,0 0 1 0 0,0-1-1 0 0,1 1 0 0 0,-1 0 1 0 0,1 0-1 0 0,0 2 1 0 0,0-3 3 0 0,1-1 1 0 0,-1 1-1 0 0,1 0 0 0 0,-1-1 0 0 0,1 1 0 0 0,-1 0 0 0 0,1-1 0 0 0,0 1 0 0 0,0-1 0 0 0,0 1 1 0 0,0-1-1 0 0,1 1-3 0 0,3 6 16 0 0,3 7-8 0 0,7 15-22 0 0,1-1 0 0 0,9 9 14 0 0,-17-26 11 0 0,10 22-43 0 0,-14-20 70 0 0,-3-1 61 0 0,-3 0 84 0 0,-3-1 106 0 0,-3-3-103 0 0,0 0-34 0 0,-10 7 57 0 0,-3-2-118 0 0,-1-2-108 0 0,-2-2-99 0 0,1-2-87 0 0,-1-1-78 0 0,2-2-68 0 0,21-5 266 0 0,-6 2-145 0 0,-4-1-31 0 0,6 0 115 0 0,0-1-65 0 0,0-1-94 0 0,1 1-42 0 0,1-2-103 0 0,0 1-122 0 0,1 0 235 0 0,1 0-37 0 0,-1-1-39 0 0,1 1-41 0 0,0-1-43 0 0,0 1-46 0 0,0-1-47 0 0,0 0-51 0 0,1-1-51 0 0,-1 1-54 0 0,1-6-672 0 0,-1-5-569 0 0</inkml:trace>
  <inkml:trace contextRef="#ctx0" brushRef="#br0" timeOffset="2062.694">6656 1419 3660 0 0,'0'0'1384'0'0,"0"0"-557"0"0,0 0-378 0 0,0 0-57 0 0,0 0-58 0 0,0 0-59 0 0,0 0 51 0 0,0 0-5 0 0,0 0 153 0 0,0 0 34 0 0,0 0-61 0 0,0 1-58 0 0,0-1-52 0 0,0 1-50 0 0,0-1-45 0 0,0 1-42 0 0,1 0-37 0 0,-1 0-12 0 0,0 0-41 0 0,-1 2 12 0 0,0 6-53 0 0,-2-4-42 0 0,-30 71 367 0 0,10-25-198 0 0,2-9-128 0 0,10-21-80 0 0,0 0-36 0 0,8-15-109 0 0,0-1 96 0 0,0 1 63 0 0,-3 7 65 0 0,5-9-74 0 0,-1 0-34 0 0,1 1-65 0 0,-1 0-83 0 0,1-1-44 0 0,1 1-81 0 0,-1-1-92 0 0,0 0-104 0 0,1 0-113 0 0,-1 1-126 0 0,1-3 325 0 0,0 0-36 0 0,0 1-37 0 0,0-1-38 0 0,0 0-616 0 0,0 1-691 0 0</inkml:trace>
  <inkml:trace contextRef="#ctx0" brushRef="#br0" timeOffset="3162.393">8396 1318 8693 0 0,'-4'0'447'0'0,"-1"0"-47"0"0,0 0-45 0 0,1 0-39 0 0,-6 2 216 0 0,0 0-104 0 0,2 2-82 0 0,7-3-299 0 0,0-1-1 0 0,0 1 1 0 0,0 0 0 0 0,0 0-1 0 0,0-1 1 0 0,1 1-1 0 0,-1 0 1 0 0,0 0-1 0 0,0 0 1 0 0,1 0-1 0 0,-1 0 1 0 0,1 0-1 0 0,-1 0 1 0 0,1 0 0 0 0,-1 0-1 0 0,1 1-46 0 0,-2 7 302 0 0,3 6-494 0 0,1 0 44 0 0,1-1 39 0 0,0 1 34 0 0,2 3 22 0 0,1-1 33 0 0,15 35 70 0 0,-7-19-13 0 0,-5-11-49 0 0,-6-11-76 0 0,-1 0 103 0 0,-2-7 22 0 0,0 0 0 0 0,1-1 1 0 0,-2 1-1 0 0,1 0 0 0 0,0 0 0 0 0,-1-1 0 0 0,0 1 0 0 0,0 1-37 0 0,-2 2 25 0 0,0-1-42 0 0,-1 1-77 0 0,-1 0-102 0 0,2-4 53 0 0,-1 0-33 0 0,1-1-37 0 0,-1 0-38 0 0,1 1-43 0 0,-1-2-44 0 0,-1 1-48 0 0,1-1-49 0 0,-1 0-54 0 0,1 0-55 0 0,-1 0-59 0 0,-1-1-61 0 0,4 0 130 0 0,0 0-35 0 0,-4 0-1268 0 0</inkml:trace>
  <inkml:trace contextRef="#ctx0" brushRef="#br0" timeOffset="3695.625">8893 317 8509 0 0,'0'0'547'0'0,"0"0"-232"0"0,0 0-109 0 0,0 0-71 0 0,0 0-80 0 0,0 0-66 0 0,0 0-198 0 0,0 0 139 0 0,0 0 39 0 0,0 0 44 0 0,0 0 50 0 0,0 0 137 0 0,0 0 228 0 0,0 0-10 0 0,0 0-197 0 0,0 0-63 0 0,0 0 15 0 0,20 11 137 0 0,2 0-202 0 0,-6-3-30 0 0,1 1 1 0 0,-1 0-1 0 0,-1 1-78 0 0,11 10 124 0 0,1 5 48 0 0,6 11 594 0 0,24 32-766 0 0,-29-30 693 0 0,20 38-693 0 0,-5 5 402 0 0,-7 5-61 0 0,-15-29-113 0 0,-8-16 80 0 0,-2 1 0 0 0,1 9-308 0 0,-5 0 180 0 0,-2-9 77 0 0,-3 22-257 0 0,-2-26 188 0 0,-5 28-188 0 0,1-29 132 0 0,-9 29-132 0 0,3-28 87 0 0,-11 26-87 0 0,-2-6-15 0 0,1-9 116 0 0,-22 31-101 0 0,18-36-23 0 0,9-16-32 0 0,-1-2-42 0 0,0 1-48 0 0,-1-1-58 0 0,1 1-66 0 0,-1-1-73 0 0,0 0-81 0 0,0 0-91 0 0,16-23 368 0 0,1 1 33 0 0,-5 6-175 0 0,4-6 127 0 0,1 0-75 0 0,-1 1-110 0 0,2-3 60 0 0,-1 1-65 0 0,0 0-74 0 0,0 0-82 0 0,1-1-78 0 0,0-1-86 0 0,0-1-106 0 0,1 1 341 0 0,-1-1-35 0 0,1 0-358 0 0,0 0-79 0 0,-1 0-255 0 0,1 0-668 0 0</inkml:trace>
  <inkml:trace contextRef="#ctx0" brushRef="#br0" timeOffset="4079.843">10485 798 9325 0 0,'0'0'1007'0'0,"0"0"-364"0"0,0 0-139 0 0,0 0-39 0 0,0 0 48 0 0,0 0-86 0 0,0 0-95 0 0,0 0-105 0 0,0 0-123 0 0,0 0-58 0 0,0 0-49 0 0,0 0-68 0 0,0 0-64 0 0,0 0 108 0 0,0 0 88 0 0,0 0 105 0 0,0 0-56 0 0,0 0-45 0 0,0 0-21 0 0,22-2 0 0 0,4-1-42 0 0,47-5-7 0 0,-6-5-92 0 0,-4-3-190 0 0,-15 4 42 0 0,-15 4 8 0 0,-6 2-33 0 0,0 0-86 0 0,-4 1-20 0 0,0 0-83 0 0,-1 1-96 0 0,0 1-105 0 0,-11 1 230 0 0,-1 1-49 0 0,1 0-47 0 0,-1 0-45 0 0,-1 1-42 0 0,0 0-40 0 0,0-1-38 0 0,-1 1-36 0 0,1 0-462 0 0,1 0-646 0 0</inkml:trace>
  <inkml:trace contextRef="#ctx0" brushRef="#br0" timeOffset="4345.819">10539 1113 9357 0 0,'0'0'827'0'0,"0"0"-316"0"0,0 0-130 0 0,0 0-57 0 0,0 0-64 0 0,0 0-57 0 0,0 0-50 0 0,0 0-44 0 0,1 0-25 0 0,0 0-39 0 0,5 0-30 0 0,5 0 7 0 0,0-1 40 0 0,13-1 161 0 0,-2-1 77 0 0,41-9 723 0 0,-36 6-631 0 0,-14 3-236 0 0,0 1-33 0 0,0-1-40 0 0,-1 0-48 0 0,-1 1-140 0 0,0 0 32 0 0,11-2 9 0 0,1-1 78 0 0,31-5 126 0 0,-38 7-123 0 0,1 0-36 0 0,7-1-96 0 0,-12 2 7 0 0,-1 1-39 0 0,-1-1-11 0 0,0 1-33 0 0,0 0-37 0 0,0 0-40 0 0,-1 0-43 0 0,1 1-45 0 0,0-1-49 0 0,0 0-51 0 0,-1 1-54 0 0,1 0-57 0 0,0 0-60 0 0,-1 0-63 0 0,1 0-65 0 0,-1 0-69 0 0,1 1-71 0 0,-1-1-74 0 0,-6 0 82 0 0,-1 1-60 0 0,0-1-247 0 0,0 1-664 0 0</inkml:trace>
  <inkml:trace contextRef="#ctx0" brushRef="#br0" timeOffset="2512.576">7415 653 4808 0 0,'0'0'1437'0'0,"0"0"-569"0"0,0 0-389 0 0,0 0-54 0 0,0 0-56 0 0,0 0-58 0 0,0 0 72 0 0,0 0-167 0 0,0 0-36 0 0,0 0 354 0 0,0 0-229 0 0,0 0 62 0 0,0 0 72 0 0,0 0 56 0 0,0 0 536 0 0,0 0-594 0 0,0 0-92 0 0,0 0-103 0 0,0 0-88 0 0,0 1-68 0 0,0 3-52 0 0,-1 115 76 0 0,4 190-44 0 0,6-175-2 0 0,-3-61-94 0 0,3 37 68 0 0,1 14-11 0 0,-2-42-98 0 0,-2-13-86 0 0,-2-34 36 0 0,0-1-34 0 0,-1-14-66 0 0,-1 11-62 0 0,1-9 64 0 0,-2-7 44 0 0,2 10-203 0 0,0-5-53 0 0,-1-9 166 0 0,0-1-39 0 0,2 6-298 0 0,-2-8 252 0 0,0 0-37 0 0,1 0-38 0 0,0 0-41 0 0,0 0-42 0 0,0-1-46 0 0,0 0-266 0 0,-1-2-118 0 0,0-1-71 0 0,2-1-254 0 0,1-1-707 0 0</inkml:trace>
  <inkml:trace contextRef="#ctx0" brushRef="#br0" timeOffset="2896.396">7415 1400 3768 0 0,'0'-2'1620'0'0,"0"-1"-485"0"0,0 1-117 0 0,0 0-112 0 0,0 0-104 0 0,0 0-100 0 0,1 0-94 0 0,-1 0-88 0 0,0 0-82 0 0,0 0-75 0 0,1 1-71 0 0,-1-1-65 0 0,1 1-58 0 0,-1 0-52 0 0,1-1-48 0 0,0 1-41 0 0,0 0-37 0 0,0-1-37 0 0,1 0-88 0 0,5-3-264 0 0,-5 3 310 0 0,1 1 40 0 0,0-1 52 0 0,-1 0 53 0 0,2 1 65 0 0,-1-1 73 0 0,27-13-64 0 0,2 0-49 0 0,6-1-33 0 0,23-5-32 0 0,1 5-10 0 0,-20 9 26 0 0,-7 4 28 0 0,1 3 43 0 0,-29 1-105 0 0,1 0 0 0 0,-1 0 0 0 0,1 0 1 0 0,2 2 0 0 0,-2-1-16 0 0,0 1 1 0 0,-1 0 0 0 0,1 0 0 0 0,-1 1 0 0 0,0 0 0 0 0,0 0-1 0 0,-1 1 16 0 0,0-1-13 0 0,-1 0 0 0 0,-1 0-1 0 0,1 1 1 0 0,3 4 13 0 0,6 12-7 0 0,-6-2 30 0 0,-3 3 32 0 0,-5-11-37 0 0,1 0-1 0 0,-1-1 0 0 0,-1 1 1 0 0,0 0-1 0 0,0 0 0 0 0,-1-1 1 0 0,-1 1-1 0 0,0-1 0 0 0,-1 4-17 0 0,-1-2 17 0 0,0 1 1 0 0,-1-1-1 0 0,-2 0-17 0 0,-24 37-12 0 0,15-27-116 0 0,-1-1 67 0 0,-2 2 47 0 0,-30 31 51 0 0,32-35-52 0 0,-9 10-93 0 0,13-14 0 0 0,1-1-47 0 0,0 1-52 0 0,0 0-62 0 0,0 0-67 0 0,0 0-75 0 0,12-13 210 0 0,-1 0 36 0 0,-1 2-29 0 0,1-1 39 0 0,-4 5-152 0 0,2-3 26 0 0,1-2-58 0 0,2-1 121 0 0,-1 0-40 0 0,1-1 9 0 0,-1 1-33 0 0,1-1-37 0 0,0 0-39 0 0,-1 0-42 0 0,1 0-45 0 0,-1 0-48 0 0,1-1-50 0 0,0 1-626 0 0,1-1 293 0 0,0 0-118 0 0,0 0-634 0 0</inkml:trace>
  <inkml:trace contextRef="#ctx0" brushRef="#br0" timeOffset="191308.796">1443 370 3556 0 0,'-1'-1'743'0'0,"1"0"-93"0"0,-1-1-85 0 0,1 1-78 0 0,-2 0-70 0 0,1-1-65 0 0,0 1-56 0 0,-1-1-50 0 0,1 0-6 0 0,-1 1-50 0 0,-2-2 53 0 0,0 0 78 0 0,2 2-160 0 0,1 0 49 0 0,0 0 64 0 0,-2 1 268 0 0,1-1-68 0 0,0 0-63 0 0,0 0-59 0 0,0 0 30 0 0,0 1-85 0 0,1 0-74 0 0,0 0-64 0 0,0 2-55 0 0,1 0-44 0 0,-1 8-37 0 0,1 10 298 0 0,0-7-185 0 0,0-1-37 0 0,0 13 8 0 0,1-1-86 0 0,1 1 0 0 0,2 6-21 0 0,-1-14 56 0 0,1 0 53 0 0,3 9-207 0 0,-1 0 84 0 0,-1-1 53 0 0,8 46 171 0 0,-8-41-154 0 0,15 108 99 0 0,-3-28-98 0 0,19 149 19 0 0,-16-100 54 0 0,-5-38 1 0 0,9 89 55 0 0,-9-38-72 0 0,-10-99-90 0 0,-1 9-56 0 0,-3 0-97 0 0,-2-71-23 0 0,-1-1-40 0 0,-3 3-79 0 0,-5 7-182 0 0,-11 9-299 0 0,13-21 538 0 0,0 0 33 0 0,-9 7-287 0 0,-1 0 43 0 0,0 0 41 0 0,0-1 38 0 0,-2-1 36 0 0,1-1 34 0 0,-22 10-183 0 0,-1-4 107 0 0,-1-4 90 0 0,-3-6 71 0 0,0-5 53 0 0,37-3 148 0 0,1 0-53 0 0,1 0-50 0 0,-1-1-46 0 0,1 1-45 0 0,0-1-42 0 0,1-1-40 0 0,-1 1-36 0 0,-5-4-405 0 0,0-1-117 0 0,1-3-99 0 0,0-2-77 0 0,5 6 264 0 0,-2-2-489 0 0,8 7 1224 0 0</inkml:trace>
  <inkml:trace contextRef="#ctx0" brushRef="#br0" timeOffset="191875.068">23 784 5633 0 0,'0'0'849'0'0,"0"0"-356"0"0,0 0-235 0 0,0 0-38 0 0,0 0 128 0 0,0 0-134 0 0,0 0 58 0 0,0 0 219 0 0,0 0 105 0 0,0 0 42 0 0,0 0-71 0 0,0 0-339 0 0,0 0-63 0 0,0 0-83 0 0,0 0-88 0 0,0 0-87 0 0,-5-1-74 0 0,0 0 170 0 0,1 0-40 0 0,-2-1-137 0 0,3 1-106 0 0,3 0-72 0 0,9-2-575 0 0,-3 2 653 0 0,0 0 48 0 0,1 0 70 0 0,0 0 75 0 0,1-1 91 0 0,0 0 107 0 0,82-20 690 0 0,58-24-807 0 0,-30 3 350 0 0,-2-2-80 0 0,-41 16-154 0 0,-1 1-56 0 0,634-224 556 0 0,-347 139-372 0 0,2 16-80 0 0,-307 84-187 0 0,171-38 135 0 0,-170 41-121 0 0,0 2-52 0 0,1 3-69 0 0,0 1-87 0 0,-52 4 155 0 0,-1 0-34 0 0,0 1-32 0 0,0 0-34 0 0,2 1-257 0 0,-1 2-128 0 0,-2 1-124 0 0,-1 1-122 0 0,-2 2-118 0 0,0 1-117 0 0,-1 12-1805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4:49.68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614 176,'-1'12,"-7"58,3-23,1 4,2 216,1-20,-5-93,-2 119,8-263</inkml:trace>
  <inkml:trace contextRef="#ctx0" brushRef="#br0" timeOffset="275.972">1 409,'155'-44,"-18"6,534-200,-551 193,-5 2</inkml:trace>
  <inkml:trace contextRef="#ctx0" brushRef="#br0" timeOffset="2345.019">2083 1461,'0'0,"-3"5,-37 57,-2-3,-3-1,-16 12,-12 16,-21 35,-5 20,-77 134,167-261,-142 217,95-154,-57 61,100-125,14-15</inkml:trace>
  <inkml:trace contextRef="#ctx0" brushRef="#br0" timeOffset="2698.011">970 1905,'7'8,"29"24,230 224,-71-49,121 92,-250-243,-16-15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4:53.15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1 743,'14'0,"491"-10,-381 2,1-6,-2-6,0-5,-87 17,-1-1,-1-2,0-2,0-1,26-16,-37 15</inkml:trace>
  <inkml:trace contextRef="#ctx0" brushRef="#br0" timeOffset="328.034">535 0,'0'0,"5"8,7 11,-1 1,-1 1,-1 0,-1 0,0 6,11 39,-2 10,37 230,13 61,-53-311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4:48.81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626 955,'3'17,"116"650,-71-459,8-2,27 44,-65-202,96 274,-109-306,-3-7,0-1,0 0,1 0,1 0,0 0,0 0,0-1,1 0,0 0,5 6,-9-12,0 0,0 0,-1-1,1 1,0-1,0 1,0-1,0 1,0-1,0 1,0-1,0 0,0 0,0 1,0-1,0 0,0 0,1 0,-1 0,0 0,0 0,0-1,0 1,0 0,0-1,0 1,0 0,0-1,0 1,0-1,0 1,0-1,0 0,3-2,-1-1,1 1,-1-1,0 1,0-1,0 0,0-2,12-21,-1 0,-1 0,9-30,23-93,-34 109,110-411,-62 225,-55 208,11-32,-14 48,0-1,1 1,-1 0,1 0,0 0,0 0,0 0,0 0,0 1,1-1,-1 1,2-2,-3 3,1 1,-1-1,0 1,0-1,1 1,-1-1,0 1,1 0,-1 0,1-1,-1 1,0 0,1 0,-1 0,1 1,-1-1,0 0,1 0,-1 1,0-1,1 1,-1-1,0 1,0 0,1 0,2 1,1 1,-1 1,1-1,-1 1,0-1,0 2,7 8,0 0,0 1,-1 1,-1 0,4 9,11 26,-1 6,-15-36,213 608,-55-140,-161-476,11 31,16 28,-27-59,2-1,0 0,0 0,1-1,0 0,1 0,0-1,3 3,-10-11,-1 1,1-1,0 0,0 0,0 0,0 0,0 0,0 0,0-1,0 1,0-1,0 1,0-1,0 0,0 1,0-1,1 0,-1-1,2 1,-1-1,1 0,-1 0,1-1,-1 1,0-1,0 0,1 0,-1 0,-1 0,1 0,1-2,6-6,-1 0,-1-1,0 1,0-2,-1 1,1-5,20-42,-2-2,-3 0,-3-1,8-46,6-57,-2-37,-2-55,-7-125,-26-258,-19 320,22 308,0 0,0 1,1-1,0 0,1 0,0 1,1-1,0 1,1 0,0-2,5-4</inkml:trace>
  <inkml:trace contextRef="#ctx0" brushRef="#br0" timeOffset="15368.931">371 1,'-9'12,"-42"70,4 2,4 2,-22 63,34-71,3 2,4 0,3 2,3 0,5 2,3-1,1 61,8-79,1 313,5-274,5-1,16 67,10 3,7-3,8-1,7-3,66 130,1-47,15 4,-72-144,40 42,-66-96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4:54.41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1 521,'0'6,"1"0,0 0,0 0,0-1,1 1,1 3,4 12,39 178,-9 2,-9 2,-2 105,-11 613,-17-779,2-142</inkml:trace>
  <inkml:trace contextRef="#ctx0" brushRef="#br0" timeOffset="517.015">24 1708,'0'0,"0"0,0 0,6 0,148-14,144-10,71 12,-224 15,91 17,-172-12,-1 4,0 2,-1 2,55 24,-95-31,-1 1,1 1,-1 0,-1 2,0 0,10 11,-25-20,-1 0,1 0,-1 1,0 0,-1-1,1 1,-1 1,0-1,0 0,0 1,-1 0,0-1,0 1,0 0,-1 0,0 4,0-3,-1 1,-1 0,1 0,-2 0,1-1,-1 1,0 0,0-1,-1 1,0-1,0 0,-1 0,0 0,-7 10,0 0,0-1,-2-1,0 0,-1 0,-1-1,-21 18,-2-2,-3 0,-53 33,-4-4,-2-5,-2-4,-2-4,-46 10,-65 13,-2-10,-54 1,163-39</inkml:trace>
  <inkml:trace contextRef="#ctx0" brushRef="#br0" timeOffset="11242.354">1870 0,'0'0,"16"9,26 19,-2 1,-1 2,-1 1,-2 3,-2 0,19 27,44 64,31 58,-112-160,62 97,22 54,-56-88,-4 2,15 52,9 61,35 200,-45-106,-11 29,-35-245,-4 1,-3-1,-5 24,-2-41,-3 0,-2-1,-3 0,-11 26,-3-7,-3-2,-21 36,43-97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44:57.79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748 0,'0'3,"-1"-1,1 1,-1 0,0-1,0 1,0-1,-1 1,1-1,-1 0,1 1,-2 0,-4 7,-104 159,46-73,4 3,-7 23,26-29,-30 97,-18 103,67-216,-37 144,-1 52,33-112,7 1,7 19,4 89,12 0,12 5,3-94,8-1,8-1,30 83,110 334,-153-529,3-1,4 1,-11-31,1-2,2 0,2-1,11 13,47 49,4-4,38 28,-107-106,31 31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44:57.80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0,'1'4,"0"-1,0 1,0-1,1 1,-1-1,1 1,0-1,0 0,0 0,0 0,0 0,1 0,1 1,3 4,131 144,-16-20,-30-19,20 36,-72-90,-3 2,-3 2,17 42,12 63,-6 2,3 45,-18-38,5 81,11 185,-19-136,6 138,-41-336,-4 0,-6-1,-5 13,-15 46,-14 27,-48 162,83-336,-28 102,-6-2,-4-2,-6-2,-4-2,-8 1,-41 59,-7-5,-10-1,52-86,45-58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30T23:06:27.019"/>
    </inkml:context>
    <inkml:brush xml:id="br0">
      <inkml:brushProperty name="width" value="0.2" units="cm"/>
      <inkml:brushProperty name="height" value="0.2" units="cm"/>
    </inkml:brush>
    <inkml:context xml:id="ctx1">
      <inkml:inkSource xml:id="inkSrc3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9-09-30T23:06:27.022"/>
    </inkml:context>
    <inkml:brush xml:id="br1">
      <inkml:brushProperty name="width" value="0.1" units="cm"/>
      <inkml:brushProperty name="height" value="0.1" units="cm"/>
      <inkml:brushProperty name="color" value="#E71224"/>
      <inkml:brushProperty name="ignorePressure" value="1"/>
    </inkml:brush>
    <inkml:brush xml:id="br2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6490 1340 8213 0 0,'-1'-1'654'0'0,"-1"1"-78"0"0,0-2-86 0 0,0 1-90 0 0,0 0-97 0 0,1 0-102 0 0,0 0-109 0 0,0-1-113 0 0,1 2 127 0 0,0 0 51 0 0,0 0-48 0 0,0 0-65 0 0,0 0-54 0 0,0 0-75 0 0,0 0-98 0 0,0 0 38 0 0,1 0-55 0 0,-1 0 80 0 0,3 0-43 0 0,-2 0 43 0 0,1 1-141 0 0,1-1 51 0 0,-1 1 44 0 0,0-1 39 0 0,0 1 20 0 0,1 0 41 0 0,0 1 28 0 0,2 0 35 0 0,1 1 18 0 0,-2-2-55 0 0,38 14 202 0 0,23 1 158 0 0,2-3-31 0 0,-24-6-183 0 0,65 7 44 0 0,-72-10-129 0 0,1-1-42 0 0,-7-1-40 0 0,0 0-50 0 0,1 0-61 0 0,-1-1-68 0 0,-15 0 104 0 0,0 0-60 0 0,2-1-73 0 0,-1 0-87 0 0,0 0-101 0 0,0 0-115 0 0,-9 0 239 0 0,2 0-34 0 0,-2 0-36 0 0,1 0-37 0 0,2 0-144 0 0,-1 0-61 0 0,0 0-63 0 0,1 0-66 0 0,-4 0-67 0 0,4 0-516 0 0</inkml:trace>
  <inkml:trace contextRef="#ctx0" brushRef="#br0" timeOffset="1">7653 1129 5793 0 0,'0'0'871'0'0,"0"0"-319"0"0,0 0-124 0 0,0 0-41 0 0,0 0 30 0 0,0 0-72 0 0,0 0-67 0 0,0 0-61 0 0,0 0-53 0 0,0 0-46 0 0,0 0 17 0 0,0 0-58 0 0,0 0-36 0 0,0 0 46 0 0,0 0 69 0 0,0 0 68 0 0,0 0 364 0 0,0 0-225 0 0,0 0-150 0 0,0 0-6 0 0,0 0-96 0 0,0 0-116 0 0,0 1-81 0 0,1 4-95 0 0,0 0 71 0 0,-2 1 48 0 0,0 3 53 0 0,-1 2 16 0 0,-2 33 39 0 0,4-26-53 0 0,0 0 1 0 0,3 11 6 0 0,-1-15-3 0 0,0-1 1 0 0,1 0-1 0 0,4 11 3 0 0,-3-13 27 0 0,1 0-1 0 0,4 8-26 0 0,0-4-53 0 0,0 1 0 0 0,4 3 53 0 0,-2-5-85 0 0,1 0 0 0 0,4 3 85 0 0,-4-5-125 0 0,1-1 0 0 0,7 5 125 0 0,-8-8-116 0 0,-1 0-1 0 0,1-1 1 0 0,3 1 116 0 0,14 3-234 0 0,-19-7 113 0 0,1-1 0 0 0,-1-1 1 0 0,1 0-1 0 0,0-1 1 0 0,10 1 120 0 0,6-4-179 0 0,-1-2 47 0 0,-1-5 65 0 0,-1-2 83 0 0,-12 3 28 0 0,0 0 0 0 0,-1-1 0 0 0,0 1 0 0 0,3-5-44 0 0,-1 0 76 0 0,-2 0 0 0 0,0 0 0 0 0,4-6-76 0 0,-4 1 147 0 0,0 0 1 0 0,5-12-148 0 0,-5 8 188 0 0,-2-1 1 0 0,0-2-189 0 0,-8 22 107 0 0,0 1-65 0 0,1-6-83 0 0,-2 5 80 0 0,0 1 39 0 0,1 0 56 0 0,-1 0 88 0 0,0 0 96 0 0,0 0 112 0 0,0 1-168 0 0,0 0 35 0 0,0 8-464 0 0,-2 0 71 0 0,1 3 33 0 0,-2 6 56 0 0,-6 56 132 0 0,7-40-115 0 0,2-26-18 0 0,1 23 37 0 0,-1 0 87 0 0,1 15 432 0 0,3 1-548 0 0,6 39 152 0 0,0 1-48 0 0,3 14-39 0 0,-2 1-58 0 0,-3 1-57 0 0,-3 2-51 0 0,-5-31-63 0 0,-2-25-143 0 0,-3 12 307 0 0,-3-6-131 0 0,-4 0 46 0 0,1-19 65 0 0,-2 1 39 0 0,5-16 76 0 0,-2 0 36 0 0,6-12 2 0 0,-1 0-1 0 0,-3 3-132 0 0,-4 3 237 0 0,-2-2 68 0 0,-1-2 80 0 0,-3-3 92 0 0,11-5-352 0 0,-1 0 1 0 0,-5 0-126 0 0,-16-2 137 0 0,20 0-113 0 0,0 0-1 0 0,-8-3-23 0 0,-8-5-26 0 0,2-3-33 0 0,16 8 29 0 0,1-1 0 0 0,-1 1 0 0 0,1-1-1 0 0,0-1 1 0 0,-3-3 30 0 0,4 4-17 0 0,1-1 0 0 0,0 1 0 0 0,0-1 0 0 0,1-1 17 0 0,-1 2-1 0 0,2-1 0 0 0,-1 0 0 0 0,-1-4 1 0 0,2 4 24 0 0,1 0 0 0 0,0 0 0 0 0,-1-5-24 0 0,1-16-342 0 0,3 1 50 0 0,3 0 43 0 0,2 0 33 0 0,5-6-139 0 0,2 0 0 0 0,2-1 355 0 0,-16 32-2 0 0,35-68-668 0 0,-22 46 404 0 0,1 0-41 0 0,5-5-151 0 0,1 2-104 0 0,-9 14 236 0 0,0-1-35 0 0,1 2-37 0 0,0 1-40 0 0,-4 3 9 0 0,1 0 54 0 0,0 0 47 0 0,0 1 38 0 0,10-5-194 0 0,-6 4-10 0 0,0 1-1 0 0,6-3 495 0 0,-4 4-348 0 0,-1 1-58 0 0,3 0-182 0 0,-9 2 240 0 0,0 1-41 0 0,0 0-232 0 0,3 0-452 0 0</inkml:trace>
  <inkml:trace contextRef="#ctx0" brushRef="#br0" timeOffset="2">9377 48 1632 0 0,'0'0'1691'0'0,"0"0"-1397"0"0,0 0-35 0 0,0 0 82 0 0,0 0-108 0 0,0 0-95 0 0,0 0-80 0 0,0 0-93 0 0,0 0-160 0 0,1 0 53 0 0,7-6 55 0 0,-8 6 87 0 0,20-12-24 0 0,2-1 87 0 0,-8 7 152 0 0,-1 1-58 0 0,-1 2-47 0 0,0 1-40 0 0,6 1-16 0 0,9 1-37 0 0,-18 0-11 0 0,-4 0 19 0 0,0 1-1 0 0,0 0 1 0 0,0-1-1 0 0,0 2 1 0 0,-1-1 0 0 0,1 0-1 0 0,3 2-24 0 0,4 4 99 0 0,0 0 35 0 0,-3 1 13 0 0,-1 1 36 0 0,0 1 42 0 0,-2 0 48 0 0,1 2-27 0 0,-2 2-35 0 0,0 6 54 0 0,-2 2-43 0 0,-1-7 185 0 0,-1 14-407 0 0,-2-2 314 0 0,-4 4 24 0 0,-2 0-87 0 0,-4-1-69 0 0,-1-1-52 0 0,1-9-37 0 0,-1 0 0 0 0,0-1 0 0 0,-1 0 0 0 0,-9 9-93 0 0,9-14 35 0 0,0-1 1 0 0,-1 1-1 0 0,0-2 0 0 0,-1 0 1 0 0,-7 4-36 0 0,-4 0 70 0 0,-2-4 37 0 0,0-2 50 0 0,-1-4 64 0 0,14-4-77 0 0,0-1 47 0 0,6-1-24 0 0,0-1 40 0 0,4 0 36 0 0,1-1-44 0 0,0 0-44 0 0,1 0-41 0 0,1-1-40 0 0,0 0-39 0 0,0-1-37 0 0,1 0-35 0 0,1-4-139 0 0,1 0-125 0 0,2 0-114 0 0,1 1-101 0 0,2 0 193 0 0,2 1 46 0 0,-1 1 41 0 0,1 0 38 0 0,10-3-100 0 0,1 2 101 0 0,-3 3 92 0 0,0 1-48 0 0,0 0-1 0 0,13 1 154 0 0,-20 1-104 0 0,1 1 35 0 0,8 0 17 0 0,0 2 80 0 0,24 6 139 0 0,-29-6-141 0 0,-1 1-35 0 0,3 1-67 0 0,0 0-91 0 0,0 0-114 0 0,-8-2 91 0 0,1 0-37 0 0,-1 0-40 0 0,0 0-42 0 0,0 0-46 0 0,1 0-47 0 0,-1 0-52 0 0,0 0-53 0 0,1 0-57 0 0,-1 1-59 0 0,-4-3 155 0 0,1 0-40 0 0,1 1-142 0 0,1 1-368 0 0</inkml:trace>
  <inkml:trace contextRef="#ctx1" brushRef="#br1">2588 532,'-1'6,"-3"28,2-12,0 3,1 105,1-10,-3-45,-1 58,4-129</inkml:trace>
  <inkml:trace contextRef="#ctx1" brushRef="#br1" timeOffset="1">2290 645,'75'-21,"-8"2,259-97,-268 95,-2 0</inkml:trace>
  <inkml:trace contextRef="#ctx1" brushRef="#br1" timeOffset="2">3302 1156,'0'0,"-2"3,-17 27,-1-1,-2-1,-8 6,-5 8,-11 16,-2 11,-38 65,82-128,-70 107,47-76,-28 30,49-60,6-8</inkml:trace>
  <inkml:trace contextRef="#ctx1" brushRef="#br1" timeOffset="3">2761 1372,'3'4,"15"12,111 108,-34-23,58 44,-120-118,-9-7</inkml:trace>
  <inkml:trace contextRef="#ctx1" brushRef="#br1" timeOffset="4">3664 1490,'7'0,"238"-5,-184 1,-1-3,0-2,0-4,-43 9,0 0,0-1,-1-2,1 1,12-9,-18 8</inkml:trace>
  <inkml:trace contextRef="#ctx1" brushRef="#br1" timeOffset="5">3924 1129,'0'0,"2"4,4 5,-1 0,0 2,-1-1,0 0,0 3,5 19,0 5,17 112,6 29,-25-150</inkml:trace>
  <inkml:trace contextRef="#ctx1" brushRef="#br1" timeOffset="6">975 860,'2'9,"55"315,-33-223,3-1,13 22,-31-99,46 133,-52-148,-2-3,0-2,0 1,0 0,1 0,0 0,0 0,0-1,0 1,1-1,2 3,-5-5,1-1,-1 1,0-1,1 0,-1 0,1 1,-1-1,1 0,-1 0,1 1,-1-1,1 0,-1 0,1 0,-1 0,0 0,1 0,0 0,-1 0,1 0,-1 0,1 0,-1 0,1 0,-1-1,1 1,-1 0,1 0,-1 0,1-1,-1 1,1 0,-1-1,2 0,0-1,0 1,-1-1,0 0,1 0,-1 0,1-1,5-10,0 0,-1 0,5-15,11-45,-17 53,54-199,-30 108,-27 102,5-16,-7 24,1-1,0 0,-1 1,1 0,0-1,0 1,0-1,0 1,0 0,1-1,-1 1,1-1,-2 2,1 0,0-1,-1 1,0 0,1 0,0-1,-1 1,1 0,0 0,0 0,-1 0,1 0,0 0,-1 0,1 0,0 0,-1 0,1 0,0 1,-1-1,1 0,0 0,-1 1,1-1,0 1,1 0,0 0,0 1,0 0,0 0,0-1,0 2,4 3,-1 0,0 1,0 0,-1 1,3 3,4 14,1 2,-9-18,105 297,-27-69,-79-231,6 15,7 13,-12-28,0-1,1 1,-1-1,1 0,0 0,0 0,1-1,0 2,-4-6,0 1,0 0,0-1,0 1,0-1,0 1,0-1,0 1,0-1,0 0,0 0,0 1,-1-1,1 0,0 0,0 0,1 0,-1 0,1 0,-1-1,1 1,0-1,0 0,-1 1,0-1,1 0,0 0,-1 0,0 0,1 0,0-1,3-3,-1 0,0 0,0 0,0-1,-1 1,1-3,10-20,-2-1,-1 0,-1-1,4-22,2-28,0-18,-2-26,-2-61,-14-126,-9 156,11 150,0 0,0 0,1-1,-1 1,1 0,0 0,1-1,-1 2,1-1,0-1,2-2</inkml:trace>
  <inkml:trace contextRef="#ctx1" brushRef="#br1" timeOffset="7">851 397,'-4'5,"-21"35,2 1,2 1,-10 30,16-34,1 1,2 0,2 1,1 0,3 1,1-1,1 30,3-38,1 151,3-132,2-1,7 33,6 1,3-2,3 0,5-1,31 63,1-23,7 2,-35-70,19 20,-31-46</inkml:trace>
  <inkml:trace contextRef="#ctx1" brushRef="#br1" timeOffset="8">4643 700,'0'3,"0"0,1 0,-1 0,1-1,0 1,0 1,3 7,18 85,-4 2,-4 1,-2 50,-4 299,-9-379,1-69</inkml:trace>
  <inkml:trace contextRef="#ctx1" brushRef="#br1" timeOffset="9">4654 1277,'0'0,"0"0,0 0,3 0,72-7,70-5,34 7,-108 6,43 9,-83-6,0 1,0 2,-1 1,27 12,-47-16,1 1,-1 0,0 0,0 2,0-1,4 6,-11-10,-1 0,0 0,0 0,0 0,0 0,0 1,-1 0,0-1,1 1,-1 0,0-1,0 1,0 0,0 0,0 0,-1 1,1 0,-1 0,-1 0,1 0,-1-1,1 1,-1 0,0 0,0-1,-1 1,1-1,-1 1,1-1,-1 1,-4 4,1 0,0 0,-2-1,1 0,-1 1,0-2,-11 10,0-1,-2-1,-26 17,-1-2,-2-3,-1-2,0-2,-23 6,-32 5,0-4,-27 0,80-19</inkml:trace>
  <inkml:trace contextRef="#ctx1" brushRef="#br1" timeOffset="10">5551 447,'0'0,"8"4,13 10,-2 0,0 1,-1 0,0 2,-2 0,10 14,21 30,16 28,-56-77,31 47,11 26,-28-43,-1 1,6 26,6 29,16 97,-22-51,-5 14,-17-119,-2 1,-2-2,-2 13,-1-20,-1-1,-1 0,-2 1,-5 11,-2-2,-1-2,-10 18,20-47</inkml:trace>
  <inkml:trace contextRef="#ctx1" brushRef="#br2" timeOffset="11">363 223,'0'1,"0"0,0 1,-1-1,1 0,-1 0,1 0,-1 1,0-1,0 0,1 0,-2 1,-1 3,-51 77,22-36,3 2,-4 12,12-15,-14 47,-9 51,33-106,-18 71,-1 24,17-53,3-1,3 10,2 44,6-1,6 2,1-45,4 0,4-1,15 40,53 163,-74-258,1 1,2-1,-5-14,0-2,1 1,1-1,6 6,22 24,3-1,18 12,-53-50,16 14</inkml:trace>
  <inkml:trace contextRef="#ctx1" brushRef="#br2" timeOffset="12">8498 180,'1'2,"-1"0,1 0,-1-1,1 1,0 0,0-1,0 1,0-1,0 1,0-1,0 1,0-1,1 1,1 2,64 70,-7-10,-15-9,9 17,-35-43,-1 1,-1 0,8 21,5 31,-2 1,1 21,-8-18,1 40,7 89,-10-66,2 68,-19-164,-2-1,-3 1,-2 6,-7 22,-8 13,-23 79,41-163,-14 49,-3 0,-2-2,-3-1,-2 0,-3 0,-21 28,-3-2,-5 0,26-42,21-28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30T23:07:08.205"/>
    </inkml:context>
    <inkml:brush xml:id="br0">
      <inkml:brushProperty name="width" value="0.2" units="cm"/>
      <inkml:brushProperty name="height" value="0.2" units="cm"/>
    </inkml:brush>
    <inkml:context xml:id="ctx1">
      <inkml:inkSource xml:id="inkSrc3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9-09-30T23:07:08.208"/>
    </inkml:context>
    <inkml:brush xml:id="br1">
      <inkml:brushProperty name="width" value="0.1" units="cm"/>
      <inkml:brushProperty name="height" value="0.1" units="cm"/>
      <inkml:brushProperty name="color" value="#E71224"/>
      <inkml:brushProperty name="ignorePressure" value="1"/>
    </inkml:brush>
    <inkml:brush xml:id="br2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6490 1340 8213 0 0,'-1'-1'654'0'0,"-1"1"-78"0"0,0-2-86 0 0,0 1-90 0 0,0 0-97 0 0,1 0-102 0 0,0 0-109 0 0,0-1-113 0 0,1 2 127 0 0,0 0 51 0 0,0 0-48 0 0,0 0-65 0 0,0 0-54 0 0,0 0-75 0 0,0 0-98 0 0,0 0 38 0 0,1 0-55 0 0,-1 0 80 0 0,3 0-43 0 0,-2 0 43 0 0,1 1-141 0 0,1-1 51 0 0,-1 1 44 0 0,0-1 39 0 0,0 1 20 0 0,1 0 41 0 0,0 1 28 0 0,2 0 35 0 0,1 1 18 0 0,-2-2-55 0 0,38 14 202 0 0,23 1 158 0 0,2-3-31 0 0,-24-6-183 0 0,65 7 44 0 0,-72-10-129 0 0,1-1-42 0 0,-7-1-40 0 0,0 0-50 0 0,1 0-61 0 0,-1-1-68 0 0,-15 0 104 0 0,0 0-60 0 0,2-1-73 0 0,-1 0-87 0 0,0 0-101 0 0,0 0-115 0 0,-9 0 239 0 0,2 0-34 0 0,-2 0-36 0 0,1 0-37 0 0,2 0-144 0 0,-1 0-61 0 0,0 0-63 0 0,1 0-66 0 0,-4 0-67 0 0,4 0-516 0 0</inkml:trace>
  <inkml:trace contextRef="#ctx0" brushRef="#br0" timeOffset="1">7653 1129 5793 0 0,'0'0'871'0'0,"0"0"-319"0"0,0 0-124 0 0,0 0-41 0 0,0 0 30 0 0,0 0-72 0 0,0 0-67 0 0,0 0-61 0 0,0 0-53 0 0,0 0-46 0 0,0 0 17 0 0,0 0-58 0 0,0 0-36 0 0,0 0 46 0 0,0 0 69 0 0,0 0 68 0 0,0 0 364 0 0,0 0-225 0 0,0 0-150 0 0,0 0-6 0 0,0 0-96 0 0,0 0-116 0 0,0 1-81 0 0,1 4-95 0 0,0 0 71 0 0,-2 1 48 0 0,0 3 53 0 0,-1 2 16 0 0,-2 33 39 0 0,4-26-53 0 0,0 0 1 0 0,3 11 6 0 0,-1-15-3 0 0,0-1 1 0 0,1 0-1 0 0,4 11 3 0 0,-3-13 27 0 0,1 0-1 0 0,4 8-26 0 0,0-4-53 0 0,0 1 0 0 0,4 3 53 0 0,-2-5-85 0 0,1 0 0 0 0,4 3 85 0 0,-4-5-125 0 0,1-1 0 0 0,7 5 125 0 0,-8-8-116 0 0,-1 0-1 0 0,1-1 1 0 0,3 1 116 0 0,14 3-234 0 0,-19-7 113 0 0,1-1 0 0 0,-1-1 1 0 0,1 0-1 0 0,0-1 1 0 0,10 1 120 0 0,6-4-179 0 0,-1-2 47 0 0,-1-5 65 0 0,-1-2 83 0 0,-12 3 28 0 0,0 0 0 0 0,-1-1 0 0 0,0 1 0 0 0,3-5-44 0 0,-1 0 76 0 0,-2 0 0 0 0,0 0 0 0 0,4-6-76 0 0,-4 1 147 0 0,0 0 1 0 0,5-12-148 0 0,-5 8 188 0 0,-2-1 1 0 0,0-2-189 0 0,-8 22 107 0 0,0 1-65 0 0,1-6-83 0 0,-2 5 80 0 0,0 1 39 0 0,1 0 56 0 0,-1 0 88 0 0,0 0 96 0 0,0 0 112 0 0,0 1-168 0 0,0 0 35 0 0,0 8-464 0 0,-2 0 71 0 0,1 3 33 0 0,-2 6 56 0 0,-6 56 132 0 0,7-40-115 0 0,2-26-18 0 0,1 23 37 0 0,-1 0 87 0 0,1 15 432 0 0,3 1-548 0 0,6 39 152 0 0,0 1-48 0 0,3 14-39 0 0,-2 1-58 0 0,-3 1-57 0 0,-3 2-51 0 0,-5-31-63 0 0,-2-25-143 0 0,-3 12 307 0 0,-3-6-131 0 0,-4 0 46 0 0,1-19 65 0 0,-2 1 39 0 0,5-16 76 0 0,-2 0 36 0 0,6-12 2 0 0,-1 0-1 0 0,-3 3-132 0 0,-4 3 237 0 0,-2-2 68 0 0,-1-2 80 0 0,-3-3 92 0 0,11-5-352 0 0,-1 0 1 0 0,-5 0-126 0 0,-16-2 137 0 0,20 0-113 0 0,0 0-1 0 0,-8-3-23 0 0,-8-5-26 0 0,2-3-33 0 0,16 8 29 0 0,1-1 0 0 0,-1 1 0 0 0,1-1-1 0 0,0-1 1 0 0,-3-3 30 0 0,4 4-17 0 0,1-1 0 0 0,0 1 0 0 0,0-1 0 0 0,1-1 17 0 0,-1 2-1 0 0,2-1 0 0 0,-1 0 0 0 0,-1-4 1 0 0,2 4 24 0 0,1 0 0 0 0,0 0 0 0 0,-1-5-24 0 0,1-16-342 0 0,3 1 50 0 0,3 0 43 0 0,2 0 33 0 0,5-6-139 0 0,2 0 0 0 0,2-1 355 0 0,-16 32-2 0 0,35-68-668 0 0,-22 46 404 0 0,1 0-41 0 0,5-5-151 0 0,1 2-104 0 0,-9 14 236 0 0,0-1-35 0 0,1 2-37 0 0,0 1-40 0 0,-4 3 9 0 0,1 0 54 0 0,0 0 47 0 0,0 1 38 0 0,10-5-194 0 0,-6 4-10 0 0,0 1-1 0 0,6-3 495 0 0,-4 4-348 0 0,-1 1-58 0 0,3 0-182 0 0,-9 2 240 0 0,0 1-41 0 0,0 0-232 0 0,3 0-452 0 0</inkml:trace>
  <inkml:trace contextRef="#ctx0" brushRef="#br0" timeOffset="2">9377 48 1632 0 0,'0'0'1691'0'0,"0"0"-1397"0"0,0 0-35 0 0,0 0 82 0 0,0 0-108 0 0,0 0-95 0 0,0 0-80 0 0,0 0-93 0 0,0 0-160 0 0,1 0 53 0 0,7-6 55 0 0,-8 6 87 0 0,20-12-24 0 0,2-1 87 0 0,-8 7 152 0 0,-1 1-58 0 0,-1 2-47 0 0,0 1-40 0 0,6 1-16 0 0,9 1-37 0 0,-18 0-11 0 0,-4 0 19 0 0,0 1-1 0 0,0 0 1 0 0,0-1-1 0 0,0 2 1 0 0,-1-1 0 0 0,1 0-1 0 0,3 2-24 0 0,4 4 99 0 0,0 0 35 0 0,-3 1 13 0 0,-1 1 36 0 0,0 1 42 0 0,-2 0 48 0 0,1 2-27 0 0,-2 2-35 0 0,0 6 54 0 0,-2 2-43 0 0,-1-7 185 0 0,-1 14-407 0 0,-2-2 314 0 0,-4 4 24 0 0,-2 0-87 0 0,-4-1-69 0 0,-1-1-52 0 0,1-9-37 0 0,-1 0 0 0 0,0-1 0 0 0,-1 0 0 0 0,-9 9-93 0 0,9-14 35 0 0,0-1 1 0 0,-1 1-1 0 0,0-2 0 0 0,-1 0 1 0 0,-7 4-36 0 0,-4 0 70 0 0,-2-4 37 0 0,0-2 50 0 0,-1-4 64 0 0,14-4-77 0 0,0-1 47 0 0,6-1-24 0 0,0-1 40 0 0,4 0 36 0 0,1-1-44 0 0,0 0-44 0 0,1 0-41 0 0,1-1-40 0 0,0 0-39 0 0,0-1-37 0 0,1 0-35 0 0,1-4-139 0 0,1 0-125 0 0,2 0-114 0 0,1 1-101 0 0,2 0 193 0 0,2 1 46 0 0,-1 1 41 0 0,1 0 38 0 0,10-3-100 0 0,1 2 101 0 0,-3 3 92 0 0,0 1-48 0 0,0 0-1 0 0,13 1 154 0 0,-20 1-104 0 0,1 1 35 0 0,8 0 17 0 0,0 2 80 0 0,24 6 139 0 0,-29-6-141 0 0,-1 1-35 0 0,3 1-67 0 0,0 0-91 0 0,0 0-114 0 0,-8-2 91 0 0,1 0-37 0 0,-1 0-40 0 0,0 0-42 0 0,0 0-46 0 0,1 0-47 0 0,-1 0-52 0 0,0 0-53 0 0,1 0-57 0 0,-1 1-59 0 0,-4-3 155 0 0,1 0-40 0 0,1 1-142 0 0,1 1-368 0 0</inkml:trace>
  <inkml:trace contextRef="#ctx1" brushRef="#br1">2588 532,'-1'6,"-3"28,2-12,0 3,1 105,1-10,-3-45,-1 58,4-129</inkml:trace>
  <inkml:trace contextRef="#ctx1" brushRef="#br1" timeOffset="1">2290 645,'75'-21,"-8"2,259-97,-268 95,-2 0</inkml:trace>
  <inkml:trace contextRef="#ctx1" brushRef="#br1" timeOffset="2">3302 1156,'0'0,"-2"3,-17 27,-1-1,-2-1,-8 6,-5 8,-11 16,-2 11,-38 65,82-128,-70 107,47-76,-28 30,49-60,6-8</inkml:trace>
  <inkml:trace contextRef="#ctx1" brushRef="#br1" timeOffset="3">2761 1372,'3'4,"15"12,111 108,-34-23,58 44,-120-118,-9-7</inkml:trace>
  <inkml:trace contextRef="#ctx1" brushRef="#br1" timeOffset="4">3664 1490,'7'0,"238"-5,-184 1,-1-3,0-2,0-4,-43 9,0 0,0-1,-1-2,1 1,12-9,-18 8</inkml:trace>
  <inkml:trace contextRef="#ctx1" brushRef="#br1" timeOffset="5">3924 1129,'0'0,"2"4,4 5,-1 0,0 2,-1-1,0 0,0 3,5 19,0 5,17 112,6 29,-25-150</inkml:trace>
  <inkml:trace contextRef="#ctx1" brushRef="#br1" timeOffset="6">975 860,'2'9,"55"315,-33-223,3-1,13 22,-31-99,46 133,-52-148,-2-3,0-2,0 1,0 0,1 0,0 0,0 0,0-1,0 1,1-1,2 3,-5-5,1-1,-1 1,0-1,1 0,-1 0,1 1,-1-1,1 0,-1 0,1 1,-1-1,1 0,-1 0,1 0,-1 0,0 0,1 0,0 0,-1 0,1 0,-1 0,1 0,-1 0,1 0,-1-1,1 1,-1 0,1 0,-1 0,1-1,-1 1,1 0,-1-1,2 0,0-1,0 1,-1-1,0 0,1 0,-1 0,1-1,5-10,0 0,-1 0,5-15,11-45,-17 53,54-199,-30 108,-27 102,5-16,-7 24,1-1,0 0,-1 1,1 0,0-1,0 1,0-1,0 1,0 0,1-1,-1 1,1-1,-2 2,1 0,0-1,-1 1,0 0,1 0,0-1,-1 1,1 0,0 0,0 0,-1 0,1 0,0 0,-1 0,1 0,0 0,-1 0,1 0,0 1,-1-1,1 0,0 0,-1 1,1-1,0 1,1 0,0 0,0 1,0 0,0 0,0-1,0 2,4 3,-1 0,0 1,0 0,-1 1,3 3,4 14,1 2,-9-18,105 297,-27-69,-79-231,6 15,7 13,-12-28,0-1,1 1,-1-1,1 0,0 0,0 0,1-1,0 2,-4-6,0 1,0 0,0-1,0 1,0-1,0 1,0-1,0 1,0-1,0 0,0 0,0 1,-1-1,1 0,0 0,0 0,1 0,-1 0,1 0,-1-1,1 1,0-1,0 0,-1 1,0-1,1 0,0 0,-1 0,0 0,1 0,0-1,3-3,-1 0,0 0,0 0,0-1,-1 1,1-3,10-20,-2-1,-1 0,-1-1,4-22,2-28,0-18,-2-26,-2-61,-14-126,-9 156,11 150,0 0,0 0,1-1,-1 1,1 0,0 0,1-1,-1 2,1-1,0-1,2-2</inkml:trace>
  <inkml:trace contextRef="#ctx1" brushRef="#br1" timeOffset="7">851 397,'-4'5,"-21"35,2 1,2 1,-10 30,16-34,1 1,2 0,2 1,1 0,3 1,1-1,1 30,3-38,1 151,3-132,2-1,7 33,6 1,3-2,3 0,5-1,31 63,1-23,7 2,-35-70,19 20,-31-46</inkml:trace>
  <inkml:trace contextRef="#ctx1" brushRef="#br1" timeOffset="8">4643 700,'0'3,"0"0,1 0,-1 0,1-1,0 1,0 1,3 7,18 85,-4 2,-4 1,-2 50,-4 299,-9-379,1-69</inkml:trace>
  <inkml:trace contextRef="#ctx1" brushRef="#br1" timeOffset="9">4654 1277,'0'0,"0"0,0 0,3 0,72-7,70-5,34 7,-108 6,43 9,-83-6,0 1,0 2,-1 1,27 12,-47-16,1 1,-1 0,0 0,0 2,0-1,4 6,-11-10,-1 0,0 0,0 0,0 0,0 0,0 1,-1 0,0-1,1 1,-1 0,0-1,0 1,0 0,0 0,0 0,-1 1,1 0,-1 0,-1 0,1 0,-1-1,1 1,-1 0,0 0,0-1,-1 1,1-1,-1 1,1-1,-1 1,-4 4,1 0,0 0,-2-1,1 0,-1 1,0-2,-11 10,0-1,-2-1,-26 17,-1-2,-2-3,-1-2,0-2,-23 6,-32 5,0-4,-27 0,80-19</inkml:trace>
  <inkml:trace contextRef="#ctx1" brushRef="#br1" timeOffset="10">5551 447,'0'0,"8"4,13 10,-2 0,0 1,-1 0,0 2,-2 0,10 14,21 30,16 28,-56-77,31 47,11 26,-28-43,-1 1,6 26,6 29,16 97,-22-51,-5 14,-17-119,-2 1,-2-2,-2 13,-1-20,-1-1,-1 0,-2 1,-5 11,-2-2,-1-2,-10 18,20-47</inkml:trace>
  <inkml:trace contextRef="#ctx1" brushRef="#br2" timeOffset="11">363 223,'0'1,"0"0,0 1,-1-1,1 0,-1 0,1 0,-1 1,0-1,0 0,1 0,-2 1,-1 3,-51 77,22-36,3 2,-4 12,12-15,-14 47,-9 51,33-106,-18 71,-1 24,17-53,3-1,3 10,2 44,6-1,6 2,1-45,4 0,4-1,15 40,53 163,-74-258,1 1,2-1,-5-14,0-2,1 1,1-1,6 6,22 24,3-1,18 12,-53-50,16 14</inkml:trace>
  <inkml:trace contextRef="#ctx1" brushRef="#br2" timeOffset="12">8498 180,'1'2,"-1"0,1 0,-1-1,1 1,0 0,0-1,0 1,0-1,0 1,0-1,0 1,0-1,1 1,1 2,64 70,-7-10,-15-9,9 17,-35-43,-1 1,-1 0,8 21,5 31,-2 1,1 21,-8-18,1 40,7 89,-10-66,2 68,-19-164,-2-1,-3 1,-2 6,-7 22,-8 13,-23 79,41-163,-14 49,-3 0,-2-2,-3-1,-2 0,-3 0,-21 28,-3-2,-5 0,26-42,21-28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3T07:48:54.0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311 0,'0'0,"-1"3,-2 3,-4 10,-5 12,-12 22,-13 22,-8 14,-5 12,-3 7,8-15,12-22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3T07:48:52.34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271 283,'-1'3,"1"0,-1 1,0-1,1 0,-2 0,1 1,-1 1,-5 13,-139 565,101-344,-3 115,38-236,4 35,6-112,2-1,2 1,1-1,3 0,8 26,-13-55,0-1,1 1,0-1,1 0,0-1,1 1,0-1,0 0,1 0,0-1,0 0,1 0,0-1,1 0,0 0,0-1,0 0,0-1,1 0,0 0,0-1,1 0,-1-1,1 0,0-1,38 5,-9-6</inkml:trace>
  <inkml:trace contextRef="#ctx0" brushRef="#br0" timeOffset="395.275">1237 1048,'0'0,"-2"2,-6 5,-9 15,-11 18,-8 18,-2 10,-2 10,1 4,1 1,6-5,5-8,6-12,6-13,4-12,4-12,3-9</inkml:trace>
  <inkml:trace contextRef="#ctx0" brushRef="#br0" timeOffset="761.925">711 1275,'0'0,"0"0,2 1,5 5,11 8,11 9,12 12,10 11,5 6,5 3,4 1,-2-5,-4-7,-6-10,-12-11,-13-9</inkml:trace>
  <inkml:trace contextRef="#ctx0" brushRef="#br0" timeOffset="1170.027">1415 0,'18'8,"-1"2,0 1,-1 0,-1 2,0 0,-1 0,0 1,10 14,2 5,-2 2,-1 1,2 7,2 9,-3 0,-2 2,-3 0,-1 1,-4 1,-1 1,-3 0,1 43,-7-28,-3 1,-4-1,-2 0,-4 0,-2-1,-19 60,-7-7,-25 47,-55 113,67-166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3T07:48:49.16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2501,'1'-8,"0"0,0 0,1 1,-1-1,4-7,3-13,225-901,-171 702,19-148,-75 329,-1 0,-1-40,-5 64,0 0,-1 1,-2-1,0 1,-1 0,-1 0,-2-3,6 18,0 1,-1 0,1 0,-1 0,0 0,-1 0,1 0,-1 1,0 0,0 0,-5-4,7 7,0 0,0-1,0 1,0 0,0 1,0-1,0 0,-1 1,1-1,0 1,-1 0,1-1,0 1,-1 0,1 1,0-1,-1 0,1 1,0-1,0 1,-1 0,1-1,0 1,0 0,0 0,0 1,0-1,0 0,0 1,-1 1,-7 6,1 0,0 1,0 0,1 1,0 0,0 0,2 1,-1-1,2 2,-1-1,2 1,-1 3,-7 23,2 2,2 0,0 14,-1 39,4 0,4 0,4 0,8 31,20 109,17 28,93 328,-126-538</inkml:trace>
  <inkml:trace contextRef="#ctx0" brushRef="#br0" timeOffset="1168.994">1685 0,'0'0,"-4"4,-23 16,2 2,0 1,1 1,-17 23,-3 10,-28 48,6 1,5 3,5 3,-27 82,49-101,4 2,4 2,4 0,-7 91,19-69,4 1,6-1,6 17,2-50,3 0,4 0,4-2,20 56,-28-108,2 0,0-1,2-1,2 0,1-1,20 26,-15-28</inkml:trace>
  <inkml:trace contextRef="#ctx0" brushRef="#br0" timeOffset="2639.144">1942 729,'2'43,"2"0,4 18,3 15,30 412,-22 8,-17-471,-1-18,-1-1,1 1,-1 0,-1 0,1-1,-1 1,-1 0,25-24,-6-4,-1-2,-1 0,0-1,-2-1,-1 0,2-9,1 1,70-165,27-55,-107 241,3-4,0 0,1 1,6-8,-13 20,0 1,0-1,0 0,0 1,1 0,-1-1,1 1,-1 0,1 0,0 0,0 1,0-1,0 1,0-1,0 1,1 0,-1 0,0 1,0-1,3 0,-3 2,1-1,-1 1,0 0,0 0,0 0,0 0,0 0,0 1,-1-1,1 1,0 0,-1 0,1 0,-1 0,0 0,1 0,-1 1,0-1,0 1,-1 0,2 1,4 9,0 0,-1 0,0 0,0 3,8 28,-2 1,-2 0,-2 1,-2 0,1 44,-6 41,-9 61,0-86,1-35,3 55,9-91,-2-29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3T07:48:55.40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1199,'11'6,"-1"-1,0 2,0-1,-1 2,1-1,-2 1,1 1,0 0,17 21,15 23,7 20,-3 2,-4 1,7 22,62 114,-72-154,-25-42</inkml:trace>
  <inkml:trace contextRef="#ctx0" brushRef="#br0" timeOffset="405.128">868 1043,'-1'14,"0"-1,-1 0,-1 1,-3 11,-4 17,-57 362,-7 36,34-245,-20 39,42-169,-4-2,-2 0,-2-1,-30 47,36-77</inkml:trace>
  <inkml:trace contextRef="#ctx0" brushRef="#br0" timeOffset="1038.396">1024 9,'5'-2,"1"0,-1 1,1-1,-1 2,1-1,-1 0,1 1,0 0,-1 0,1 1,0 0,3 0,28 2,-1 2,0 2,-1 1,0 2,0 1,-1 2,0 1,-1 1,-1 3,-1 0,0 2,8 8,-2 1,-1 3,-2 0,-1 2,-1 2,-2 1,-2 1,-2 1,-1 2,5 13,-4-2,-3 1,-1 2,-3 0,-3 1,-1 1,5 55,-15-66,-2 0,-1-1,-3 1,-2 0,-2 0,-2-1,-1 0,-3 0,-4 6,-18 40,-4-1,-4-2,-44 69,-168 238,223-350,-42 61,17-25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3T07:49:10.9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725 51,'0'0,"0"-1,0 1,0 0,0 0,0-1,0 1,0 0,-1 0,1-1,0 1,0 0,0 0,-1-1,1 1,0 0,0 0,-1 0,1 0,0-1,0 1,-1 0,1 0,0 0,-1 0,1 0,0 0,0 0,-1 0,1 0,0 0,-1 0,1 0,0 0,-1 0,1 0,0 0,0 0,-1 0,1 0,0 0,-1 0,1 1,0-1,0 0,-1 0,1 0,0 1,-16 7,-1 7,1 0,0 2,1 0,1 1,0 0,1 3,-2-1,-41 60,4 3,3 1,5 3,-2 13,23-46,3 2,2 1,3 0,2 1,3 0,2 1,2 26,5-61,2 0,0 0,2 0,1-1,0 1,2-1,1 0,0 0,2-1,4 6,-6-13,1-1,1 0,1 0,-1-1,2-1,0 0,1 0,0-1,0 0,1-2,1 1,0-1,0-1,0 0,7 1,5 0,-1-1,1-1,0-1,0-1,1-2,0 0,0-2,-1-1,1-1,26-5,-13 0,0-2,-1-1,0-3,0-1,-1-2,34-18,-42 16,0-1,-2-2,0 0,-1-2,-1-1,-1-2,-1 0,-1-1,-2-1,-1-1,0-1,-3-1,4-10,-6 10,-2-1,-1 0,-1-1,-2 0,-1-1,-2 0,-1 0,-2 0,-1-1,-2 1,-1-1,-1 1,-6-28,4 41,-1 0,0 0,-1 1,-2 0,0 0,0 0,-2 1,0 1,-2-1,1 2,-2 0,0 0,-1 1,-1 1,0 0,-1 1,0 1,-1 0,-1 1,0 1,-15-6,-1 1,-1 2,0 2,-1 1,0 2,0 1,-1 2,0 1,0 2,0 2,0 1,0 2,1 1,-1 2,1 2,0 1,-21 9,-4 7</inkml:trace>
  <inkml:trace contextRef="#ctx0" brushRef="#br0" timeOffset="731.753">1529 1,'0'0,"-5"4,-48 37,3 3,1 2,-40 50,41-44,-214 242,-76 128,-247 392,535-741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3T07:49:08.95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1 170,'14'-15,"0"1,2 0,-1 1,2 0,0 1,0 1,1 1,1 1,-1 0,2 1,7-1,-1 1,1 1,0 1,1 1,-1 2,1 0,3 2,-20 1,-1 0,1 1,-1 0,1 1,-1 0,0 0,0 1,0 0,6 4,-11-5,-1 1,1-1,-1 1,1 1,-1-1,0 1,0-1,0 1,-1 0,1 0,-1 1,0-1,0 1,-1 0,1 0,-1-1,0 1,0 1,0 1,0 6,0 0,-1 0,0 0,-1 0,0 0,-1 0,-1 0,0 0,0 0,-1-1,-1 1,0-1,-6 12,-11 20,-2 1,-2-2,-2-2,21-31,-23 34,55-32,-14-6,-2 0</inkml:trace>
  <inkml:trace contextRef="#ctx0" brushRef="#br0" timeOffset="374.003">484 1389,'0'0,"0"0,0 0,0 0,0 0,0 0,1 0,1 0,0 0</inkml:trace>
  <inkml:trace contextRef="#ctx0" brushRef="#br0" timeOffset="1002.358">1294 432,'37'2,"32"5,11 1,0-5,0-3,-1-3,1-4,-1-3,-1-4,0-4,2-3,-53 12</inkml:trace>
  <inkml:trace contextRef="#ctx0" brushRef="#br0" timeOffset="1373.697">1330 1034,'0'0,"0"0,1-1,5-2,7-1,10-1,12-1,18 1,15-2,8-1,2-1,1 1,2 0,0 2,-2 2,-3 0,-14 1,-18 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0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1545 5136 0 0,'0'0'1194'0'0,"0"0"-475"0"0,0 0-323 0 0,0 0-44 0 0,0 0-47 0 0,0 0-44 0 0,0 0-46 0 0,0 0-40 0 0,0 0 69 0 0,0 0 24 0 0,0 0-96 0 0,0 0 51 0 0,0 0 323 0 0,0 0 47 0 0,0 0-337 0 0,0 0-49 0 0,0 0-53 0 0,0 0-42 0 0,-3-13 24 0 0,-3-17-108 0 0,1 1 41 0 0,2 3 67 0 0,2-1 108 0 0,7-71 646 0 0,0 33-400 0 0,0 14-214 0 0,-4 26-187 0 0,0 0-38 0 0,2-24 91 0 0,1 1-32 0 0,6-47 34 0 0,4-35-36 0 0,9-272 166 0 0,-22 229-86 0 0,-2 145-108 0 0,0 10 26 0 0,0 3 36 0 0,0 0 64 0 0,0 15-218 0 0,0 0-74 0 0,0 3-59 0 0,0 16-6 0 0,0-15 31 0 0,0-2-90 0 0,0-24-398 0 0,0 0 111 0 0,0 11 297 0 0,0 1 34 0 0,0-1 38 0 0,0 0 40 0 0,0 0 42 0 0,0 0 44 0 0,0 0 47 0 0,0 1 49 0 0,0-1 52 0 0,0 0 54 0 0,0 0 56 0 0,0 0 58 0 0,0 11-192 0 0,0 0-56 0 0,0 0-46 0 0,0 0-14 0 0,0-1-39 0 0,0-2-52 0 0,0-10-315 0 0,0 9 292 0 0,0 3 68 0 0,-1 1 30 0 0,1-1 0 0 0,0 1 0 0 0,0-1 1 0 0,0 1-1 0 0,0-1 0 0 0,0 0 0 0 0,0 1 0 0 0,0-1 1 0 0,0 1-1 0 0,0-1 0 0 0,0 1 0 0 0,0-1 1 0 0,0 1-1 0 0,0-1 0 0 0,0 0 0 0 0,1 1 0 0 0,-1-1 1 0 0,0 1-1 0 0,0-1 0 0 0,1 1 0 0 0,-1-1 0 0 0,0 1 1 0 0,1-1-1 0 0,-1 1 0 0 0,0 0 0 0 0,1-1 1 0 0,-1 1 9 0 0,1-1 70 0 0,-1 2 138 0 0,0 0-43 0 0,0 2 57 0 0,0 2-95 0 0,0 6 23 0 0,0-9-27 0 0,-1 12-91 0 0,-2 0-51 0 0,-3 0-89 0 0,1 0-1 0 0,-2-1 1 0 0,-6 11 108 0 0,6-11-28 0 0,0-1 44 0 0,-28 53 35 0 0,-3-2 76 0 0,-10 12 91 0 0,-28 34 159 0 0,66-97-218 0 0,4-7-211 0 0,3-6-47 0 0,3-2-167 0 0,1-5-217 0 0,0-1 80 0 0,1 0 73 0 0,0 1 65 0 0,1-1 60 0 0,1 0 51 0 0,0 1 45 0 0,0-1 37 0 0,3-4 17 0 0,16-23 68 0 0,-13 21-48 0 0,-9 14 31 0 0,15-20-129 0 0,0 0-1 0 0,17-15 134 0 0,-20 23-40 0 0,2 0-1 0 0,0 0 1 0 0,0 2 0 0 0,9-6 40 0 0,23-6-27 0 0,-38 19 32 0 0,1 1 1 0 0,0 0-1 0 0,10-1-5 0 0,-11 2 16 0 0,0 1 0 0 0,-1 1 1 0 0,1 0-1 0 0,7 0-16 0 0,-7 1 23 0 0,0 1 1 0 0,0-1 0 0 0,-1 1-1 0 0,1 1 1 0 0,0 0-24 0 0,21 9 18 0 0,18 13 62 0 0,-39-18-69 0 0,1-1 0 0 0,-1 1 0 0 0,5 6-11 0 0,7 11-66 0 0,-16-14-228 0 0,-1-1-43 0 0,-2-2 78 0 0,0 0-35 0 0,-1-2 17 0 0,0 1-34 0 0,-1 0-37 0 0,0-1-41 0 0,0 0 31 0 0,0 0-34 0 0,0 0-36 0 0,0 0-38 0 0,0 0-40 0 0,0 0-43 0 0,-1 0-45 0 0,1 0-47 0 0,-1 1-177 0 0,1 0-101 0 0,-1 1-281 0 0,-1 5-708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5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2132 1120 0 0,'0'0'1150'0'0,"0"0"-744"0"0,0 0 335 0 0,0 0 1051 0 0,0 0-1290 0 0,0 0-50 0 0,0 0-124 0 0,0 0-41 0 0,0 0-39 0 0,0 0-35 0 0,0 0 49 0 0,0 0-56 0 0,0 0 82 0 0,0 0-119 0 0,0 0-47 0 0,0 0 17 0 0,-3-18-23 0 0,1 7-54 0 0,0-4-25 0 0,-2-9 17 0 0,0 3 82 0 0,3 10-34 0 0,-1-1 33 0 0,0-1 40 0 0,0-2 45 0 0,-1-11 175 0 0,1-1-66 0 0,0 1-59 0 0,1 0-50 0 0,0-6-11 0 0,1 1-48 0 0,0-65 177 0 0,1 50-174 0 0,-1 15-24 0 0,0-79 183 0 0,2-1-77 0 0,-1 0-57 0 0,0 0-36 0 0,-1-6-29 0 0,-4-303 282 0 0,3 323-399 0 0,0 9 7 0 0,-2 30 55 0 0,-1-14 196 0 0,-2-17 18 0 0,-1 31-45 0 0,4 41-172 0 0,0-4 2 0 0,2 7 37 0 0,0 2 58 0 0,0 1 96 0 0,1 9 36 0 0,0 1-101 0 0,0 0-91 0 0,0-1-82 0 0,0 1-89 0 0,-1 0-85 0 0,1-1-118 0 0,-1 1-253 0 0,0 0-265 0 0,1 2 344 0 0,-1 0 242 0 0,1 0 83 0 0,0 1 100 0 0,0 0 122 0 0,-1-1-59 0 0,-1 1-32 0 0,-2 2-4 0 0,2 0 68 0 0,1 2 37 0 0,-2 0-38 0 0,-5 8-7 0 0,-2 4-37 0 0,-5 10 49 0 0,-13 12-27 0 0,-2 2-22 0 0,13-16 45 0 0,-1 0-39 0 0,-75 90-57 0 0,87-109 25 0 0,-17 17 25 0 0,3-4 105 0 0,19-18-85 0 0,1-1-51 0 0,0-1 2 0 0,0-7-204 0 0,1 1 37 0 0,1-6-75 0 0,2-1 76 0 0,4-6 45 0 0,-2 5 33 0 0,-2 4-13 0 0,16-41-196 0 0,2-1 64 0 0,3 1 55 0 0,2 0 45 0 0,21-26-5 0 0,-26 46 83 0 0,1 2 0 0 0,17-16 55 0 0,-40 44-13 0 0,10-9-46 0 0,20-15 87 0 0,-18 18-64 0 0,1 3-76 0 0,-1 4-108 0 0,-7 1 60 0 0,1 2-40 0 0,13 14 266 0 0,6 15 118 0 0,11 29 161 0 0,-25-40-268 0 0,1-2-45 0 0,-2-2 8 0 0,17 23 115 0 0,-17-27-132 0 0,2 1-48 0 0,0 0-72 0 0,-2-4-53 0 0,1 1-76 0 0,0-2-88 0 0,1 0-100 0 0,0-1-112 0 0,1-1-124 0 0,-6-4 275 0 0,-1 0-36 0 0,1 0-37 0 0,0-1-38 0 0,1 0-137 0 0,-1 0-67 0 0,0-1-88 0 0,1 0-113 0 0,-1-2 93 0 0,0 1-68 0 0,2-1-240 0 0,4-1-628 0 0,-12 1 1698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4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4812 0 0,'7'1'533'0'0,"-1"0"-110"0"0,0 1-93 0 0,-1 0-77 0 0,0 1-79 0 0,-1 0-37 0 0,13 14 349 0 0,-12-13-280 0 0,-1 1 82 0 0,11 9 232 0 0,-1 2-80 0 0,0-1-70 0 0,-1 2-62 0 0,2 3-10 0 0,-1 1-63 0 0,3 4-18 0 0,7 13 28 0 0,-2-4-44 0 0,4 9 116 0 0,-2 0 1 0 0,10 27-318 0 0,-10-12 689 0 0,15 54-689 0 0,-18-33 483 0 0,-3 1 0 0 0,-3 0 0 0 0,-1 33-483 0 0,-9-55 201 0 0,-2 0-37 0 0,-3 12-5 0 0,-3 35 29 0 0,-1-57-247 0 0,-2-1 85 0 0,-2-8 133 0 0,-1 0-1 0 0,-12 30-158 0 0,-2-8 64 0 0,7-25-98 0 0,0-1-73 0 0,-2-1-91 0 0,-1 1-108 0 0,9-19 108 0 0,0 1-34 0 0,-1 0-36 0 0,1-1-37 0 0,-1 1-39 0 0,0-1-43 0 0,0 0-43 0 0,-1 0-47 0 0,-1 3-433 0 0,7-12 490 0 0,-1 1-105 0 0,0 1-93 0 0,1-2 11 0 0,0 0-104 0 0,-1 0-119 0 0,3-4 363 0 0,0 1-36 0 0,-2 2-388 0 0,0 0-87 0 0,-2 1-279 0 0,-4 3-721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0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508 722 3432 0 0,'0'0'774'0'0,"0"0"-304"0"0,0 0 27 0 0,0 0-105 0 0,0 0-97 0 0,0 0-74 0 0,0 0 111 0 0,0 0 33 0 0,0 0 76 0 0,0 0 46 0 0,0 0-52 0 0,0 0-259 0 0,0 0-36 0 0,0 0-41 0 0,0 0-40 0 0,0 0-29 0 0,0 0-6 0 0,0 0 74 0 0,0 0 68 0 0,0 0 55 0 0,0 0 53 0 0,0 0 155 0 0,0 1-100 0 0,0-1-86 0 0,-1 2-73 0 0,1-1-50 0 0,0 1-57 0 0,1 4-17 0 0,-1-3 13 0 0,0-2 20 0 0,0 1 45 0 0,5 15 214 0 0,-1 1-59 0 0,-1 0-53 0 0,0 1-47 0 0,0 0-40 0 0,0-1-34 0 0,2 20 26 0 0,7 50 24 0 0,-10-80-129 0 0,14 87 229 0 0,3-1-74 0 0,2 1-68 0 0,6-3-65 0 0,-1 3-20 0 0,2 5-17 0 0,-3-36-80 0 0,-25-63 62 0 0,16 27-99 0 0,-8-18 0 0 0,2-5 16 0 0,-10-5 72 0 0,1 0 1 0 0,0 0-1 0 0,0 0 0 0 0,0 0 1 0 0,0 0-1 0 0,0 0 0 0 0,0 0 1 0 0,0-1-1 0 0,-1 1 0 0 0,1 0 1 0 0,0-1-1 0 0,0 1 0 0 0,0 0 0 0 0,0-1 18 0 0,10-9-230 0 0,-6 3 171 0 0,12-35 80 0 0,-1-1 38 0 0,1-8 48 0 0,7-27 100 0 0,10-52 145 0 0,-13 43-208 0 0,-12 48-123 0 0,6-42 63 0 0,-14 75 105 0 0,1 3-42 0 0,0 5 44 0 0,-1 5-115 0 0,1 8-39 0 0,0 5-11 0 0,1-9 56 0 0,-1 0-1 0 0,-1 0 1 0 0,0 10-82 0 0,3 21 236 0 0,2-1-15 0 0,0 1-66 0 0,4 27-11 0 0,-3-30-90 0 0,8 24-54 0 0,9 22-6 0 0,42 109-72 0 0,-37-126 78 0 0,-13-36-46 0 0,5 1-38 0 0,3-3-48 0 0,3-6-62 0 0,-21-19 160 0 0,0-2-50 0 0,1 0-62 0 0,3-2-114 0 0,0-3 24 0 0,-4-2 133 0 0,-2-1 71 0 0,1-1 65 0 0,16-40 225 0 0,-6-4-54 0 0,-4-2-48 0 0,-2-1-40 0 0,0 3-35 0 0,32-235 69 0 0,-35 233-134 0 0,9-101 80 0 0,-7-1-91 0 0,-5-152-64 0 0,-3 299 59 0 0,-1-10 35 0 0,0-1 1 0 0,-1 1-1 0 0,-2-8-35 0 0,-1 1 92 0 0,-1-1 77 0 0,5 24 51 0 0,1 0-40 0 0,-1 0-38 0 0,1 0-38 0 0,0 1-36 0 0,-1 1-37 0 0,1-1-34 0 0,0 1-35 0 0,-1 1-135 0 0,0 1-124 0 0,1 1-117 0 0,-1 0-110 0 0,1 1-101 0 0,0 0-95 0 0,0-1-87 0 0,0 1-79 0 0,0-1-72 0 0,0 0-64 0 0,0-1-57 0 0,1-1-48 0 0,1 1 23 0 0,-1-1 509 0 0,0 0-39 0 0,1 1-469 0 0,1 1-670 0 0</inkml:trace>
  <inkml:trace contextRef="#ctx0" brushRef="#br0" timeOffset="5047.895">655 2 1800 0 0,'0'0'1854'0'0,"0"0"-1180"0"0,0 0-195 0 0,0 0-76 0 0,0 0-68 0 0,0 0-57 0 0,0 0-52 0 0,0 0-41 0 0,0 0 88 0 0,0 0 85 0 0,0 0-145 0 0,0 0-39 0 0,0 0 97 0 0,0 0 46 0 0,0 0 413 0 0,0 0 85 0 0,0 0-434 0 0,0 0-45 0 0,0 0-52 0 0,-7-1-45 0 0,5 1-217 0 0,-10-1 137 0 0,-4 1 90 0 0,-2 3 113 0 0,8 0-131 0 0,0 1 38 0 0,-12 7 32 0 0,0 2-33 0 0,-18 16 174 0 0,3 5-108 0 0,3 3-90 0 0,7-5-101 0 0,3 1-36 0 0,-45 69 88 0 0,-18 45-57 0 0,49-72 19 0 0,3 1 0 0 0,1 10-157 0 0,10-17 114 0 0,3 0 1 0 0,3 2-1 0 0,3 0 1 0 0,3 1-1 0 0,3 1-114 0 0,-1 110 17 0 0,9 92-61 0 0,8-101 5 0 0,6-57-65 0 0,-7-79 31 0 0,2-1 0 0 0,8 20 73 0 0,-2-6-110 0 0,-4-18-129 0 0,1 1 77 0 0,-1-11 56 0 0,0-1-1 0 0,1 0 0 0 0,13 18 107 0 0,6 1-202 0 0,-9-18 17 0 0,1-3-67 0 0,1-2-81 0 0,2-3-98 0 0,2-3-113 0 0,-13-8 225 0 0,0 0-34 0 0,1-1-36 0 0,0-1-38 0 0,1-1-39 0 0,0-1-42 0 0,6-3-591 0 0,-17 2 764 0 0,0 0 0 0 0,0-1 0 0 0,0 0 0 0 0,0 0 0 0 0,0-1 0 0 0,-1 1 0 0 0,2-2 335 0 0,4-3-876 0 0,2-2-539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3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1016 0 0,'0'0'940'0'0,"0"0"-547"0"0,0 0 1594 0 0,0 0-1375 0 0,0 0-128 0 0,0 0-117 0 0,0 0-46 0 0,0 0-143 0 0,0 0-33 0 0,0 0 164 0 0,0 0-121 0 0,0 0-120 0 0,0 0-37 0 0,0 0 47 0 0,0 0 22 0 0,0 0 46 0 0,0 0 49 0 0,0 0 52 0 0,0 0 58 0 0,0 0 47 0 0,0 0 413 0 0,1 3-406 0 0,2 18-38 0 0,5 30-49 0 0,5 25 1 0 0,-3-12-39 0 0,20 142 1563 0 0,-2 119-1797 0 0,-22-210 343 0 0,-2-2-46 0 0,-4-101-528 0 0,0 0 106 0 0,1 1 88 0 0,-1-1 75 0 0,0 1 56 0 0,0-1 42 0 0,0 29 423 0 0,0-24-354 0 0,0 1-77 0 0,0-9-108 0 0,0 0-36 0 0,0 2-57 0 0,0-1-68 0 0,0 0-76 0 0,0 1-85 0 0,0-1-90 0 0,0 0-100 0 0,0-1-109 0 0,0 1-118 0 0,0 0-126 0 0,0-6 372 0 0,0 1-34 0 0,0 0-36 0 0,0-1-37 0 0,0 1-38 0 0,0 0-40 0 0,0-8-348 0 0,0-10-1518 0 0,0 1 1186 0 0,0-9-527 0 0</inkml:trace>
  <inkml:trace contextRef="#ctx0" brushRef="#br0" timeOffset="283.075">25 666 4880 0 0,'0'0'754'0'0,"0"0"-314"0"0,0 0-209 0 0,0 0-34 0 0,0 0 105 0 0,0 0 89 0 0,0 0-169 0 0,0 0 50 0 0,0 0 377 0 0,20-11 12 0 0,67-30 3 0 0,-79 38-540 0 0,-1 0 0 0 0,1 1 0 0 0,-1 0-1 0 0,3 0-123 0 0,-6 1 85 0 0,1 1-1 0 0,-1 0 0 0 0,0 0 1 0 0,1 0-1 0 0,-1 0 0 0 0,0 1 1 0 0,3 0-85 0 0,5 1 201 0 0,21 3 295 0 0,0 3-106 0 0,0 2-88 0 0,0 3-74 0 0,17 10 23 0 0,19 16-6 0 0,-50-26-120 0 0,1 1 0 0 0,-2 1 1 0 0,7 6-126 0 0,-18-14 47 0 0,1 1 1 0 0,-1-1 0 0 0,-1 1 0 0 0,1 1 0 0 0,-1-1-1 0 0,-1 1 1 0 0,0 0 0 0 0,3 6-48 0 0,-6-9 43 0 0,0 0 0 0 0,-1-1 0 0 0,1 1 0 0 0,-1 0 0 0 0,0 3-43 0 0,-1-3 49 0 0,1 0 0 0 0,-2 0-1 0 0,1 0 1 0 0,-1 0 0 0 0,1 0 0 0 0,-2 0 0 0 0,1-1 0 0 0,-1 1 0 0 0,0 0 0 0 0,0-1 0 0 0,0 1 0 0 0,-1-1-1 0 0,-1 2-48 0 0,-13 18 157 0 0,-2-6-27 0 0,0 0-57 0 0,-2-2-50 0 0,-1 0-43 0 0,-5 0-52 0 0,-1-1-42 0 0,3-3-123 0 0,0-2 1 0 0,-16 4 236 0 0,29-11-156 0 0,-23 4-134 0 0,23-6 167 0 0,0-1-41 0 0,2 0-14 0 0,1-1-45 0 0,-1-1-54 0 0,1-1-62 0 0,1-1-69 0 0,1-1-78 0 0,1 0-86 0 0,1-2-93 0 0,1 1 137 0 0,2-1-40 0 0,-3-5-661 0 0,4 10 1053 0 0,-3-9-943 0 0,-2-4-606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2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0 396 6837 0 0,'0'0'1124'0'0,"0"0"-469"0"0,0 0-314 0 0,0 0-67 0 0,0 0-77 0 0,0 0-89 0 0,0 0-98 0 0,0 0-186 0 0,0 0 152 0 0,0 0 42 0 0,0 0 114 0 0,0 0 331 0 0,0 0-243 0 0,0 0-47 0 0,0 0 77 0 0,14-3 111 0 0,21-4-151 0 0,7-3 9 0 0,-9 3 1 0 0,-19 4-163 0 0,46-10 120 0 0,1 0-85 0 0,12-1-59 0 0,38 0-47 0 0,-103 13-146 0 0,-1 0 75 0 0,2 1 49 0 0,12-1 20 0 0,-14 1-26 0 0,-1 0-23 0 0,-1 0-38 0 0,1 0-46 0 0,0 0-55 0 0,-2 0 20 0 0,0 0-34 0 0,0 0-40 0 0,0 0-40 0 0,0 0-45 0 0,0 0-48 0 0,0 0-51 0 0,0 0-53 0 0,-1 0 35 0 0,1 0-42 0 0,-1 0-44 0 0,0 0-45 0 0,1 0-48 0 0,-1 0-49 0 0,0 0-51 0 0,1 0-54 0 0,-2 0-170 0 0,1 0-580 0 0</inkml:trace>
  <inkml:trace contextRef="#ctx0" brushRef="#br0" timeOffset="253.882">286 1 8181 0 0,'0'0'968'0'0,"0"0"-355"0"0,0 0-255 0 0,0 0-33 0 0,0 0-49 0 0,0 0-62 0 0,0 0-95 0 0,0 0-40 0 0,0 0-22 0 0,0 1-15 0 0,0 29 595 0 0,-1 0-45 0 0,1-4-133 0 0,0 0-50 0 0,0 0-58 0 0,0 0-67 0 0,1-1-74 0 0,2 1-83 0 0,0 0-91 0 0,1-1-98 0 0,-1-8-20 0 0,0-1 34 0 0,3 17 37 0 0,-1-1 73 0 0,7 44 155 0 0,-9-53-187 0 0,1 0-42 0 0,-1 5-76 0 0,0 0-103 0 0,-1-14 39 0 0,0 1-41 0 0,0 0-43 0 0,-1 0-47 0 0,1 0-51 0 0,-1 0-54 0 0,1-1-58 0 0,-1 1-62 0 0,0-8 98 0 0,0-1-58 0 0,0 0-64 0 0,1 0-75 0 0,-1-2 124 0 0,0 1-46 0 0,-1-1-48 0 0,1 0-53 0 0,0 2-480 0 0,-1 2-644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1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296 123 2584 0 0,'0'0'1130'0'0,"1"0"-334"0"0,0 0-70 0 0,-1 1-69 0 0,0-1-64 0 0,1 0-62 0 0,-1 1-59 0 0,1 0-55 0 0,-1-1-54 0 0,0 1-50 0 0,0 0-46 0 0,1 0-45 0 0,-1 0-41 0 0,0 0-38 0 0,0 1 41 0 0,0-1-132 0 0,0 0-36 0 0,0 2-76 0 0,0 0-84 0 0,0 4-299 0 0,0-5 334 0 0,0 0 36 0 0,0 0 54 0 0,0 0 92 0 0,0 0 116 0 0,0-2-45 0 0,0 1 38 0 0,0 35 158 0 0,0 0 45 0 0,0 82 1013 0 0,0-66-824 0 0,0 0-63 0 0,0-25-297 0 0,0-1-35 0 0,0 2-33 0 0,0 0-51 0 0,0 0-59 0 0,0 0-65 0 0,0-1-71 0 0,0 1-77 0 0,0 0-84 0 0,0-1-91 0 0,0 0-96 0 0,0 0-104 0 0,0 0-109 0 0,0 0-116 0 0,0-1-123 0 0,0-13 402 0 0,0 0-32 0 0,0 0-35 0 0,0 0-34 0 0,0 0-36 0 0,0 0-35 0 0,0-20-130 0 0,0-1-48 0 0,0-10-987 0 0</inkml:trace>
  <inkml:trace contextRef="#ctx0" brushRef="#br0" timeOffset="266.652">25 249 1684 0 0,'0'0'1088'0'0,"0"0"601"0"0,0 0-1211 0 0,0 0-53 0 0,0 0 39 0 0,0 0-100 0 0,0 0-16 0 0,0 0 92 0 0,0 0 849 0 0,0 0-824 0 0,0 0 176 0 0,0 0 397 0 0,0 0-569 0 0,0 0-65 0 0,0 0-81 0 0,0 0-74 0 0,0 0-62 0 0,0 0-77 0 0,-1 0-88 0 0,-4-5-85 0 0,0 1 6 0 0,-8-8-122 0 0,13 6 76 0 0,11 2-4 0 0,9-1 154 0 0,1 0 42 0 0,28-12 523 0 0,1-2-612 0 0,-24 9 108 0 0,0 0-72 0 0,11-4-128 0 0,0 0 100 0 0,102-37 300 0 0,-115 43-296 0 0,-1 1-32 0 0,1-1-41 0 0,0 1-50 0 0,6-1-108 0 0,0 0-106 0 0,-1 1-120 0 0,-14 4 172 0 0,0 0-37 0 0,0 1-37 0 0,0-1-41 0 0,0 1-42 0 0,0 1-44 0 0,0-1-46 0 0,0 1-48 0 0,0 0-51 0 0,0 0-51 0 0,-1 1-376 0 0,5 0-632 0 0</inkml:trace>
  <inkml:trace contextRef="#ctx0" brushRef="#br0" timeOffset="768.593">1429 693 6353 0 0,'0'0'1406'0'0,"0"0"-767"0"0,0 0-358 0 0,0 0-38 0 0,0 0 62 0 0,0 0 36 0 0,0 0-10 0 0,0 0-79 0 0,0 0 182 0 0,0 1-50 0 0,0-1-47 0 0,0 1-41 0 0,0-1-40 0 0,0 1-34 0 0,0 1 132 0 0,0 1-51 0 0,0 0-115 0 0,0 2 194 0 0,0-4-236 0 0,-1 1 34 0 0,-1 4 128 0 0,-1 0-103 0 0,0-2-106 0 0,0 0-40 0 0,-3 4-26 0 0,-6 9-83 0 0,8-9 91 0 0,-12 25 60 0 0,-2 7 183 0 0,-4 16-284 0 0,5-8 122 0 0,-6 18 160 0 0,-4 25-282 0 0,7-23 86 0 0,-15 34-20 0 0,11-31-25 0 0,9-31-65 0 0,-29 71 237 0 0,33-87-200 0 0,1-1-39 0 0,0-2-41 0 0,1-1-50 0 0,-1 1-59 0 0,0-1-67 0 0,9-18-350 0 0,1-1 48 0 0,-1 0 45 0 0,0-2 41 0 0,1 1 39 0 0,-1-2 35 0 0,1-1-293 0 0,-1-1 210 0 0,1-1 52 0 0,0 0-34 0 0,0-2-171 0 0,0 4 113 0 0,1-3 11 0 0,-1 1 39 0 0,0-6-358 0 0,0 3 281 0 0,1 0 54 0 0,0-8-368 0 0,1-6-246 0 0,-2 5 160 0 0,0-6-535 0 0</inkml:trace>
  <inkml:trace contextRef="#ctx0" brushRef="#br0" timeOffset="1033.319">956 781 3312 0 0,'0'0'1708'0'0,"0"0"-1057"0"0,0 0 20 0 0,0 0-85 0 0,0 0-105 0 0,0 0-95 0 0,0 0-19 0 0,0 0 55 0 0,0 0 42 0 0,0 0-286 0 0,0 0-42 0 0,0 0-11 0 0,0 0-34 0 0,0 0 11 0 0,0 0 68 0 0,0 0 86 0 0,0 0 103 0 0,0 0 7 0 0,0 0 252 0 0,0 0-11 0 0,0 0-253 0 0,0 0-1 0 0,0 0-109 0 0,0 0-122 0 0,0 0 13 0 0,1 1 4 0 0,8 11 46 0 0,30 38 218 0 0,1-2-49 0 0,54 75-37 0 0,-58-74-220 0 0,1-1-59 0 0,-22-29-104 0 0,-4-5-53 0 0,0 0-54 0 0,1 0-49 0 0,-1 0-45 0 0,6 6-207 0 0,0 1-72 0 0,1-1-57 0 0,-1 0-40 0 0,34 34-1232 0 0,-28-32 1103 0 0,2 1-15 0 0,-12-12 434 0 0,0-1 33 0 0,-9-7-259 0 0,-1 0-38 0 0,1-1-163 0 0,0 2-444 0 0,-2-2 655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4.5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38 3156 0 0,'0'-3'438'0'0,"0"1"-40"0"0,-1-3 291 0 0,1 0-112 0 0,-1 0-79 0 0,-1-7 671 0 0,1 8-618 0 0,1 3-138 0 0,0 1 61 0 0,-1 0 312 0 0,0 0-117 0 0,0 1-106 0 0,0 0-96 0 0,1 0-174 0 0,-1 0-45 0 0,1 1-39 0 0,0-1-36 0 0,0 2 82 0 0,0 0-92 0 0,0 7 116 0 0,-1-6-90 0 0,-5 13 14 0 0,2 1-86 0 0,-1 6-56 0 0,-1 12-50 0 0,2-6 9 0 0,0-10 41 0 0,-24 141 167 0 0,4 1-87 0 0,-37 209 107 0 0,-32 48-95 0 0,48-233-8 0 0,15-44 47 0 0,25-106-200 0 0,2 0-69 0 0,2-1-94 0 0,2 0-117 0 0,0-20-18 0 0,1-4 60 0 0,-1-3-3 0 0,2 0-52 0 0,1 1-168 0 0,-1-6 189 0 0,0 1-34 0 0,1-1-36 0 0,0 0-41 0 0,0-1-43 0 0,1-1-46 0 0,3 1-255 0 0,-1-2 214 0 0,-2 1 52 0 0,1-1-40 0 0,-1-1 46 0 0,0 0-41 0 0,0-1-46 0 0,0 0-51 0 0,5-6-525 0 0,7-9-689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5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 5481 0 0,'0'0'566'0'0,"0"0"-217"0"0,0 0-91 0 0,0 0-39 0 0,0 0-12 0 0,0 0-64 0 0,0 0-49 0 0,0 0-36 0 0,0 0 71 0 0,1 3 21 0 0,0 18 79 0 0,2 27 58 0 0,1 6 43 0 0,-3-29 62 0 0,0-2-43 0 0,0-1-37 0 0,0-1-37 0 0,0 18 178 0 0,1-2-109 0 0,0 10-20 0 0,-1-11-152 0 0,1 2-35 0 0,1 19 118 0 0,1-5 32 0 0,-2 24 202 0 0,-2-72-459 0 0,0 17 83 0 0,4-13-110 0 0,-4-8-6 0 0,0 0 0 0 0,0 0 0 0 0,0 0 0 0 0,1 1 0 0 0,-1-1 0 0 0,0 0 0 0 0,0 0 0 0 0,1 0 0 0 0,-1 0 1 0 0,0 0-1 0 0,0 0 0 0 0,1 0 0 0 0,-1 0 0 0 0,0 0 0 0 0,0 0 0 0 0,1 0 0 0 0,-1 0 0 0 0,0 0 0 0 0,0 0 0 0 0,1 0 1 0 0,-1 0-1 0 0,0 0 0 0 0,0 0 0 0 0,1 0 0 0 0,-1 0 0 0 0,0 0 0 0 0,0 0 0 0 0,1-1 3 0 0,4-3-461 0 0,0-3 113 0 0,0-2 98 0 0,0 0 86 0 0,-2 2 80 0 0,11-18 174 0 0,-1-1-39 0 0,12-25-50 0 0,0-1-116 0 0,-1 0-88 0 0,9-18-164 0 0,22-42-314 0 0,-30 65 414 0 0,3-1 42 0 0,1 2 71 0 0,-24 38 101 0 0,1-1 0 0 0,1 1-1 0 0,-1 1 1 0 0,8-7 53 0 0,10-3-169 0 0,2 7-62 0 0,-18 10 247 0 0,-2 1 33 0 0,4 7 122 0 0,3 18 269 0 0,-9-17-309 0 0,7 17 257 0 0,-2 2-76 0 0,-3 1-62 0 0,0 1-47 0 0,0 24 432 0 0,-1 10-635 0 0,-3 6 436 0 0,-3-39-158 0 0,1-10 12 0 0,0 1 107 0 0,1-27-594 0 0,2-2 34 0 0,5-8-71 0 0,0 0 107 0 0,6-13 113 0 0,21-39 50 0 0,-15 28-100 0 0,-10 20-23 0 0,-1-1-50 0 0,-2 6 28 0 0,37-74-588 0 0,-28 60 501 0 0,1 1 44 0 0,-14 23 166 0 0,0 0-43 0 0,2-2-49 0 0,4-2-82 0 0,0 2 2 0 0,-3 6 88 0 0,-2 2 48 0 0,0 4 47 0 0,1 9 311 0 0,2 6 104 0 0,1-5-131 0 0,-1 1-43 0 0,0 1-39 0 0,0-1-35 0 0,6 19 95 0 0,-2 1-106 0 0,1 9-68 0 0,-4-8-76 0 0,6 52-5 0 0,-9-37 59 0 0,-3-25-107 0 0,0-9-40 0 0,0-4-67 0 0,0 1-106 0 0,0-4-66 0 0,1 0-117 0 0,-2-6 157 0 0,1 0-36 0 0,0 0-39 0 0,0 0-42 0 0,2 4-499 0 0,0-3-106 0 0,1-1-84 0 0,1-1-66 0 0,-3-3 117 0 0,0 1-552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7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466 0 6625 0 0,'0'7'688'0'0,"0"0"-93"0"0,-1 0-89 0 0,1-1-81 0 0,-1 1-76 0 0,0 0-70 0 0,0 0-64 0 0,0-1-58 0 0,0 2-35 0 0,-1 0-64 0 0,0 0-54 0 0,0 1-43 0 0,0 0-49 0 0,-5 18-254 0 0,4-15 225 0 0,0-2 66 0 0,0 0 66 0 0,0 0 89 0 0,1 0 107 0 0,-17 63 586 0 0,0 0-122 0 0,0 0-108 0 0,-1 0-97 0 0,0-1-82 0 0,0 1-72 0 0,-1 0-58 0 0,1-1-46 0 0,-5 17 4 0 0,-33 119 221 0 0,40-142-354 0 0,0-1 35 0 0,-32 118 273 0 0,34-122-290 0 0,0-1-37 0 0,-2 16-58 0 0,2 1-107 0 0,8-39 2 0 0,1 1-37 0 0,0 0-41 0 0,1 0-42 0 0,5-38 208 0 0,-2 23-295 0 0,1-7 74 0 0,0-3-10 0 0,1 0-67 0 0,1-5 73 0 0,-1 0-40 0 0,1 0-44 0 0,1-1-51 0 0,-1 1-54 0 0,1-1-61 0 0,1 0-65 0 0,-1 0-71 0 0,2-2-15 0 0,0 0-51 0 0,0-1-57 0 0,1-1-62 0 0,-1-1 114 0 0,0 0-35 0 0,6 4-1578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8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3664 0 0,'0'0'1085'0'0,"0"0"-400"0"0,0 0-157 0 0,0 0-53 0 0,0 0 30 0 0,0 0-99 0 0,0 0-93 0 0,0 0-89 0 0,0 0-104 0 0,0 0-42 0 0,0 0 32 0 0,0 3-10 0 0,2 18 58 0 0,0-5-73 0 0,3 37 117 0 0,-3-26-69 0 0,0 10 110 0 0,-1-15-69 0 0,0 2 43 0 0,1 9 2 0 0,-1 0-35 0 0,3 32 89 0 0,-1 0-107 0 0,1 0-83 0 0,0 17-61 0 0,6 110-71 0 0,-8-123 82 0 0,-2-64-37 0 0,5 119 15 0 0,-2-71-39 0 0,0-16-50 0 0,0 1-69 0 0,2-2-256 0 0,-4-27 281 0 0,1 0-47 0 0,0 0-53 0 0,0 1-108 0 0,0 1-108 0 0,0-6 173 0 0,-1 0-36 0 0,0 1-37 0 0,1-1-40 0 0,0 4-508 0 0,0-5 389 0 0,-1-1-42 0 0,3 1-416 0 0,2 1-604 0 0</inkml:trace>
  <inkml:trace contextRef="#ctx0" brushRef="#br0" timeOffset="267.099">119 523 3740 0 0,'6'-9'363'0'0,"0"1"-75"0"0,1 1-64 0 0,0 0-54 0 0,8-4 34 0 0,24-9 64 0 0,-12 11 338 0 0,0 2-102 0 0,1 3-82 0 0,-1 3-60 0 0,-20 2-278 0 0,0-1 0 0 0,0 1 0 0 0,-1 0 0 0 0,1 1 1 0 0,-1 0-1 0 0,1 0 0 0 0,-1 0 0 0 0,0 1 0 0 0,1 0 1 0 0,-1 0-1 0 0,-1 0 0 0 0,1 1 0 0 0,0 0 0 0 0,-1 0 0 0 0,3 3-84 0 0,15 18 453 0 0,-4 1-67 0 0,-3 2-60 0 0,-3 1-53 0 0,-4 2-48 0 0,-3 1-42 0 0,-4-16-49 0 0,-1 1-1 0 0,0 15-133 0 0,-7 31 168 0 0,1-41-108 0 0,0 0 0 0 0,-1 0 0 0 0,-1-1 0 0 0,-2 0 0 0 0,-5 12-60 0 0,-11 11 156 0 0,7-16-94 0 0,-1-2 0 0 0,-6 5-62 0 0,-6 3 1 0 0,14-16-48 0 0,-1 0-47 0 0,-1-1-57 0 0,1-1-69 0 0,-3 0-217 0 0,7-6 85 0 0,3-4-40 0 0,5-3 150 0 0,0-1-39 0 0,5-2 236 0 0,1 0 1 0 0,0 0-1 0 0,0 0 1 0 0,0 0-1 0 0,0 1 0 0 0,-1-1 1 0 0,1 0-1 0 0,0 0 1 0 0,0 0-1 0 0,0 0 1 0 0,-1 0-1 0 0,1 0 0 0 0,0 0 1 0 0,0 0-1 0 0,0 0 1 0 0,-1 0-1 0 0,1-1 1 0 0,0 1-1 0 0,0 0 0 0 0,0 0 1 0 0,-1 0-1 0 0,1 0 1 0 0,0 0-1 0 0,0 0 1 0 0,0 0-1 0 0,0 0 0 0 0,-1 0 1 0 0,1-1-1 0 0,0 1 1 0 0,0 0-1 0 0,0 0 1 0 0,0 0-1 0 0,0 0 1 0 0,0-1-1 0 0,-1 1 0 0 0,1 0 1 0 0,0 0-1 0 0,0 0 1 0 0,0 0-1 0 0,0-1 1 0 0,0 1-1 0 0,0 0 0 0 0,0 0 1 0 0,0 0-1 0 0,0-1 1 0 0,0 1 44 0 0,-1-6-980 0 0,2 0 47 0 0,-1 0 82 0 0,0 1 226 0 0,0 0-61 0 0,0-2-196 0 0,0-3-506 0 0</inkml:trace>
  <inkml:trace contextRef="#ctx0" brushRef="#br0" timeOffset="549.863">691 838 1084 0 0,'0'5'2086'0'0,"0"0"-1004"0"0,-1 0-106 0 0,1 0-101 0 0,-1 0-96 0 0,1 1-90 0 0,-1-1-85 0 0,0 0-80 0 0,0 1 5 0 0,0 0-99 0 0,0 0-91 0 0,-1 0-82 0 0,1-2-113 0 0,0 1-37 0 0,-1 4 9 0 0,-1 0-106 0 0,1 0-76 0 0,-4 13-234 0 0,4-12 196 0 0,0-3 70 0 0,0 0 46 0 0,1 1 75 0 0,-1-1 92 0 0,1 1 111 0 0,1-4-98 0 0,-1 0 35 0 0,-4 59 874 0 0,4-35-683 0 0,1-12-226 0 0,1-1-38 0 0,-1 1-47 0 0,1-2-55 0 0,0-10-29 0 0,-1 0 0 0 0,1 0-1 0 0,0 0 1 0 0,0 0 0 0 0,0 0 0 0 0,0 0 0 0 0,2 2-23 0 0,-1-3 15 0 0,0 0 0 0 0,0 0 0 0 0,0 0 0 0 0,0 0 0 0 0,0 0 0 0 0,1-1 0 0 0,2 3-15 0 0,-2-2 9 0 0,0-1 0 0 0,1 1 0 0 0,0-1 0 0 0,-1 0 0 0 0,1 0 1 0 0,1 1-10 0 0,27 6 7 0 0,3-7-44 0 0,-1-7-39 0 0,-27 4 44 0 0,0-1 0 0 0,-1 0 0 0 0,0 0 0 0 0,0-1 0 0 0,1 1 0 0 0,-2-2 1 0 0,1 1-1 0 0,3-3 32 0 0,13-12-133 0 0,-1-2 46 0 0,-11 8 52 0 0,1 0 0 0 0,-2-1 1 0 0,0 0-1 0 0,4-8 35 0 0,9-27-109 0 0,-12 14-25 0 0,-5 6-36 0 0,-3 1-67 0 0,-2 13 109 0 0,-2-41-472 0 0,1 50 512 0 0,0-1 0 0 0,0 1 0 0 0,-1-1 0 0 0,0 1 0 0 0,0 0 0 0 0,0 0 0 0 0,-1-1 0 0 0,-1-2 88 0 0,-17-21-536 0 0,13 21 340 0 0,0-1-1 0 0,0 1 0 0 0,-1 0 0 0 0,0 1 1 0 0,0 0-1 0 0,-4-1 197 0 0,-13-7-459 0 0,-10 3-189 0 0,18 9 282 0 0,0 2-33 0 0,0 2-39 0 0,0 2-44 0 0,-1 3-47 0 0,1 2-54 0 0,4 0-68 0 0,7-4 272 0 0,0 0-43 0 0,-2 3-343 0 0,-3 2-506 0 0</inkml:trace>
  <inkml:trace contextRef="#ctx0" brushRef="#br0" timeOffset="817.059">1455 247 8421 0 0,'0'0'893'0'0,"0"0"-352"0"0,0 0-151 0 0,0 0-76 0 0,0 0-89 0 0,0 0-79 0 0,0 0-42 0 0,0 0-94 0 0,0 20-176 0 0,1-10 158 0 0,1 35-14 0 0,-1-8 95 0 0,-1-2 100 0 0,0-16-36 0 0,0 0 41 0 0,0 9 128 0 0,0 1-34 0 0,0 29 180 0 0,0-21-218 0 0,0 0-37 0 0,0 37 106 0 0,0-8-104 0 0,5 89 174 0 0,-1-80-266 0 0,-2 0-46 0 0,1 15-37 0 0,2 0-39 0 0,-1-29-103 0 0,-3-35 10 0 0,1-8-38 0 0,-1 0-80 0 0,0 1-101 0 0,0-10 119 0 0,-1 1-33 0 0,0-8 7 0 0,1 0 58 0 0,-1 1 49 0 0,0-1 41 0 0,0 3 3 0 0,0 5 19 0 0,0-7-13 0 0,0 0-68 0 0,0 0-96 0 0,0-1 77 0 0,0-1-32 0 0,0 1-37 0 0,0-1-38 0 0,0 1-43 0 0,0-1-44 0 0,0 0-7 0 0,0 1-42 0 0,0-1-44 0 0,0 0-46 0 0,0 1-48 0 0,0-1-51 0 0,0 0-52 0 0,0 0-56 0 0,0-4-362 0 0,0-3-678 0 0</inkml:trace>
  <inkml:trace contextRef="#ctx0" brushRef="#br0" timeOffset="1074.61">1267 843 3252 0 0,'3'0'638'0'0,"0"-1"-69"0"0,-1 1-67 0 0,1 0-62 0 0,0 0-59 0 0,-1-1-53 0 0,1 1-50 0 0,0-1-47 0 0,0 0-9 0 0,0 0-54 0 0,1 1-47 0 0,-1-1-40 0 0,1-1-27 0 0,0 1-37 0 0,7-3-64 0 0,-3 2 49 0 0,-3 0 67 0 0,-1 1 52 0 0,0 0 73 0 0,15-5 138 0 0,1-1-70 0 0,-1-1-63 0 0,0 0-56 0 0,4-2-33 0 0,0-1-55 0 0,4-3-42 0 0,14-6-52 0 0,-2-1-1 0 0,-14 9 49 0 0,-13 6-40 0 0,0-1-34 0 0,13-6-160 0 0,-1-2-116 0 0,0 0-103 0 0,0-1-92 0 0,-1 0-79 0 0,-1 1-66 0 0,0 0-53 0 0,-16 10 485 0 0,9-5-545 0 0,3-4-528 0 0</inkml:trace>
  <inkml:trace contextRef="#ctx0" brushRef="#br0" timeOffset="1250.468">2090 164 4712 0 0,'0'0'1621'0'0,"0"0"-595"0"0,0 0-231 0 0,0 0-75 0 0,0 0-315 0 0,0 0-35 0 0,0 0 275 0 0,0 0-114 0 0,0 0-95 0 0,0 0-82 0 0,0 0-74 0 0,0 0-68 0 0,0 0-65 0 0,0 0-40 0 0,0 0 29 0 0,0 0 44 0 0,0 0 94 0 0,0 1-4 0 0,3 18 184 0 0,0 12-165 0 0,1 5 25 0 0,4 63 485 0 0,-7-68-583 0 0,0-1-34 0 0,0 216 690 0 0,0-163-625 0 0,-1-1-55 0 0,1-31-109 0 0,-1 1-34 0 0,1-1-39 0 0,-1 1-44 0 0,0-1-49 0 0,1 0-54 0 0,-1 1-58 0 0,0-1-65 0 0,-1-9-215 0 0,0-24 245 0 0,-1 2-98 0 0,1-10 121 0 0,-1 0-34 0 0,0 7-256 0 0,0-9 198 0 0,0 0-37 0 0,1 0-42 0 0,-1 0-44 0 0,0 0-48 0 0,-1 0-50 0 0,1 0-227 0 0,-1-3 199 0 0,1-1 43 0 0,0 0-57 0 0,0-1 43 0 0,0 0-56 0 0,-1 0-60 0 0,0-1-69 0 0,-6 2-2017 0 0</inkml:trace>
  <inkml:trace contextRef="#ctx0" brushRef="#br0" timeOffset="1489.438">1814 907 5064 0 0,'2'-3'585'0'0,"0"1"-69"0"0,0-1-64 0 0,1 1-60 0 0,-1-1-56 0 0,1 1-53 0 0,-1-1-48 0 0,1 1-45 0 0,0-1-15 0 0,0 0-51 0 0,0 1-46 0 0,1-1-39 0 0,0 0-32 0 0,0 0-35 0 0,9-7-141 0 0,-8 6 112 0 0,1 0 48 0 0,-3 1 43 0 0,1 1 40 0 0,30-24-94 0 0,1 0 42 0 0,38-24 114 0 0,-56 39-175 0 0,1 0 39 0 0,42-20 106 0 0,-34 19-95 0 0,-10 5-37 0 0,0 0-34 0 0,-3 2-22 0 0,1-1-34 0 0,-1 1-38 0 0,0 0-43 0 0,0 1-48 0 0,1-1-51 0 0,-1 1-57 0 0,0 0-62 0 0,13-4-580 0 0,-10 5 250 0 0,-2 1 29 0 0,-8 1 316 0 0,0 0-34 0 0,-1 0-42 0 0,0 1-37 0 0,7-2-1153 0 0</inkml:trace>
  <inkml:trace contextRef="#ctx0" brushRef="#br0" timeOffset="1738.851">2425 831 1056 0 0,'0'0'1020'0'0,"0"0"-654"0"0,0 0 301 0 0,0 0 968 0 0,0 0-1168 0 0,0 0-37 0 0,0 0-110 0 0,0 0-33 0 0,0 0 200 0 0,0 0-25 0 0,0 0-178 0 0,0 0-33 0 0,0 3 359 0 0,-1 15-113 0 0,0 25-105 0 0,-1 5-67 0 0,2-42-278 0 0,-1 19 208 0 0,1-3 70 0 0,0 4 129 0 0,4 8 283 0 0,3-2-46 0 0,2-13-316 0 0,0-3-146 0 0,3 0-99 0 0,2-4-64 0 0,3-3-98 0 0,2-4-83 0 0,1-4-70 0 0,12-6-223 0 0,-29 4 332 0 0,1-1 0 0 0,0 1 0 0 0,-1-1 0 0 0,1 0 0 0 0,-1 0 0 0 0,1 0 0 0 0,-1 0 0 0 0,0 0-1 0 0,0-1 1 0 0,2-1 76 0 0,1-2-80 0 0,-1-1-1 0 0,0 0 0 0 0,0 0 0 0 0,0 0 1 0 0,3-7 80 0 0,3-13-249 0 0,-3-2-47 0 0,-2 0-56 0 0,-4 0-67 0 0,-2-1-80 0 0,-3 1-89 0 0,2 23 501 0 0,0-1-1 0 0,-1 1 1 0 0,0-1-1 0 0,0 1 1 0 0,0 0-1 0 0,-1 0 1 0 0,0 0-1 0 0,0 0 1 0 0,-1 0 87 0 0,-10-12-212 0 0,-2 1 72 0 0,5 8 102 0 0,0 1 47 0 0,-2 1 52 0 0,0 1 60 0 0,0 2 67 0 0,0 2 74 0 0,-1 1 81 0 0,0 2 87 0 0,8 0-285 0 0,1 1-40 0 0,-4 4 1 0 0,3 3-112 0 0,0 2-78 0 0,-3 23-284 0 0,6-20 284 0 0,2-4 105 0 0,-4 19-95 0 0,4-15 15 0 0,0-4-26 0 0,1 1-52 0 0,-1-2-28 0 0,1-1-55 0 0,1 1-64 0 0,0-1-71 0 0,0 0-81 0 0,0-1-88 0 0,1 0-98 0 0,1 0-106 0 0,0-1-214 0 0,3 3-613 0 0</inkml:trace>
  <inkml:trace contextRef="#ctx0" brushRef="#br0" timeOffset="2034.351">2839 948 7489 0 0,'0'4'597'0'0,"0"-1"-93"0"0,1 0-85 0 0,-1 1-78 0 0,0-2-130 0 0,0 1-37 0 0,1 1 82 0 0,-1 1-103 0 0,1 0-77 0 0,0 10-39 0 0,0-9 8 0 0,-1-3 16 0 0,0 1 35 0 0,0-1 44 0 0,0 1 52 0 0,0 5 376 0 0,0 1-48 0 0,0 0-47 0 0,1-1-44 0 0,-1 1-42 0 0,1 0-40 0 0,-1-1-38 0 0,1 1-36 0 0,0 5 75 0 0,0-1-68 0 0,1 1-62 0 0,0-1-53 0 0,0 1-48 0 0,1-1-39 0 0,4 15-12 0 0,4 20 140 0 0,-5-16-80 0 0,0-11-69 0 0,-4-16-39 0 0,0-4-40 0 0,2-1-70 0 0,0-4-48 0 0,5-10-182 0 0,-4 3 160 0 0,-2 5 114 0 0,-1 2 63 0 0,82-124 117 0 0,-19 27-135 0 0,-30 51-53 0 0,1 3-47 0 0,-31 40 137 0 0,0 0-60 0 0,2 0-59 0 0,4-3-88 0 0,2 4 32 0 0,-4 5 115 0 0,-1 1 71 0 0,1 3 80 0 0,20 17 363 0 0,1 6-110 0 0,-11-10-204 0 0,-1-2-58 0 0,41 27 17 0 0,1-5-71 0 0,3-4-66 0 0,3-5-60 0 0,-61-26 42 0 0,25 10-69 0 0,-13-4 52 0 0,0 0 0 0 0,0 0 0 0 0,3 5 39 0 0,3 4-69 0 0,-3 2-42 0 0,-4 5-62 0 0,-6 2-80 0 0,-9-24 72 0 0,-1-1 34 0 0,1 3-57 0 0,0-1 107 0 0,0 0 89 0 0,-1 0 70 0 0,1 1 53 0 0,1 8 501 0 0,-1-9-483 0 0,-1 2-2 0 0,1-3-111 0 0,-1 0-38 0 0,0 1-62 0 0,1 0-74 0 0,-1 0-82 0 0,0 0-93 0 0,0 0-138 0 0,0-2 185 0 0,1 0-34 0 0,-1 1-36 0 0,0-1-38 0 0,0 1-38 0 0,0-1-41 0 0,0 1-41 0 0,0-1-44 0 0,0 0-46 0 0,0 1-46 0 0,0-1-48 0 0,0 1-49 0 0,0-1-52 0 0,0 0-53 0 0,0-2-388 0 0,0 0-70 0 0,0-1-328 0 0,0-1-894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6.1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159 812 6021 0 0,'-2'3'916'0'0,"1"-1"-100"0"0,-1 0-94 0 0,0 0-89 0 0,0 0-82 0 0,0 0-77 0 0,0 0-71 0 0,0 0-65 0 0,0 1-3 0 0,-1-1-80 0 0,1 1-67 0 0,0 0-58 0 0,-1-1-40 0 0,1 1-43 0 0,-7 8-11 0 0,6-7 18 0 0,1-1 15 0 0,-1 0 39 0 0,-46 74 1715 0 0,30-43-1129 0 0,5-4-229 0 0,7-15-284 0 0,2 0-41 0 0,0 1-46 0 0,1 0-52 0 0,0 0-55 0 0,1 0-62 0 0,1 29 87 0 0,2-16-40 0 0,1-1-84 0 0,1 1-197 0 0,3-9 73 0 0,1-3-3 0 0,3-1-55 0 0,4 0-176 0 0,-6-9 183 0 0,2-2-40 0 0,0-2-43 0 0,2-1-48 0 0,0-3-52 0 0,1-2-55 0 0,3-4 234 0 0,-2-4 107 0 0,-1-3 85 0 0,-2-2 65 0 0,-2-1 85 0 0,0-1-1 0 0,4-18-50 0 0,-6 19-19 0 0,14-44 19 0 0,-3-1-1 0 0,2-23 1 0 0,-5-3 82 0 0,1-41-82 0 0,-8 20 89 0 0,-5-1 40 0 0,-2 1 47 0 0,-2 0 54 0 0,-9-27 246 0 0,4 77-176 0 0,2 14 26 0 0,2 23-120 0 0,1 0 32 0 0,2 19-122 0 0,-2-10 5 0 0,1 7-35 0 0,0 2 52 0 0,-1 0 89 0 0,1 3 117 0 0,-1 1-120 0 0,1 0 40 0 0,1 1-78 0 0,-1 0-44 0 0,1 1-38 0 0,0 0-33 0 0,0 5-1 0 0,0 3-94 0 0,0-4 49 0 0,0 137 96 0 0,1 177-18 0 0,7-128-39 0 0,3-65 25 0 0,-6-80-152 0 0,1 23 104 0 0,3 17 75 0 0,-3-30-98 0 0,0-9-96 0 0,-3-24-5 0 0,0 0-35 0 0,4 15-171 0 0,-4-19 96 0 0,1 0-37 0 0,0 0-38 0 0,0-1-42 0 0,1 1-44 0 0,0-1-46 0 0,0-4-439 0 0,-2-9 450 0 0,0 1-125 0 0,-1-4 210 0 0,1 0-39 0 0,0 0-149 0 0,0 0-83 0 0,1-1-94 0 0,0 0-106 0 0,0-1-118 0 0,-1-1 399 0 0,-1 0-34 0 0,0 0-35 0 0,1 0-37 0 0,-1 0-38 0 0,1-1-39 0 0,0 0-62 0 0,-1 0-61 0 0,2 0-220 0 0,1-2-577 0 0</inkml:trace>
  <inkml:trace contextRef="#ctx0" brushRef="#br0" timeOffset="466.924">766 953 6141 0 0,'0'0'1417'0'0,"0"0"-540"0"0,0 0-221 0 0,0 0-94 0 0,0 0-267 0 0,0 0-42 0 0,0 0-38 0 0,0 0-33 0 0,0 0 97 0 0,0 0-86 0 0,0 0 4 0 0,0 0-58 0 0,-18 21-31 0 0,18-21-108 0 0,-43 53 78 0 0,14-16 22 0 0,15-18 13 0 0,4-4 33 0 0,2 0 62 0 0,-1 3 150 0 0,1 1 12 0 0,-1-2 13 0 0,0 3-82 0 0,1 1-97 0 0,0 0-111 0 0,6-10-92 0 0,-1 0-33 0 0,2 0-35 0 0,0-1-37 0 0,1 1-38 0 0,1-1-40 0 0,2 0-42 0 0,0 0-43 0 0,4 0-359 0 0,1-5 99 0 0,1-4 98 0 0,2-3 97 0 0,-1-2 94 0 0,0-2 93 0 0,-2-1 93 0 0,0 0 90 0 0,10-13-8 0 0,-1-2 1 0 0,-1 0 0 0 0,-1 0 0 0 0,-1-2-1 0 0,-1 0 1 0 0,-1 0 0 0 0,-1-1 0 0 0,0-2-31 0 0,10-31 68 0 0,-2-4-68 0 0,13-57-4 0 0,-15 50 48 0 0,-2-5 4 0 0,1-42-48 0 0,-9 32 45 0 0,-4 27 11 0 0,0-78-42 0 0,-4 94 47 0 0,0 0 67 0 0,-2-4 117 0 0,1 22-71 0 0,0 0 38 0 0,0 1 42 0 0,-1 0 47 0 0,-1-1 50 0 0,1 1 55 0 0,1 14-118 0 0,0 5 99 0 0,0 7 493 0 0,0 3-418 0 0,2-3-282 0 0,-1 0-50 0 0,1 1-50 0 0,-1-2-88 0 0,1-1-35 0 0,0 0-32 0 0,0-1-36 0 0,-7 84-86 0 0,3 1 96 0 0,3 17 65 0 0,2 49 54 0 0,1-12-54 0 0,1-4 22 0 0,8 3-50 0 0,10-1-62 0 0,-10-86-70 0 0,12 29 196 0 0,-18-66-20 0 0,9 29-74 0 0,2 1-66 0 0,2-2-77 0 0,3-3-90 0 0,-13-28 247 0 0,1 0-123 0 0,-4-6 53 0 0,1-1-34 0 0,0-1-33 0 0,0 0-36 0 0,0-1-35 0 0,0-1-37 0 0,1 0-38 0 0,0-2-38 0 0,0-1-39 0 0,-1-1-41 0 0,1-2-41 0 0,0-1-41 0 0,14-17-814 0 0,-12 9 700 0 0,-4 5 244 0 0,0 0-55 0 0,0-1-65 0 0,0 0-77 0 0,0-2-79 0 0,-1-2-74 0 0,2-4-228 0 0,3-9-587 0 0</inkml:trace>
  <inkml:trace contextRef="#ctx0" brushRef="#br0" timeOffset="983.614">1322 129 4484 0 0,'0'1'614'0'0,"0"1"-32"0"0,0 0 484 0 0,0 0-121 0 0,0 0-116 0 0,0 1-108 0 0,-1-1-102 0 0,1 0-96 0 0,0 1-90 0 0,-1 0-20 0 0,1 0-108 0 0,-1 0-95 0 0,0-1-86 0 0,1 2-69 0 0,-1 0-87 0 0,0 0-91 0 0,-1 3-164 0 0,0 0-29 0 0,1-2 153 0 0,0-1 86 0 0,0 0 75 0 0,1-1 73 0 0,-1 1 79 0 0,0-1 91 0 0,1 1 102 0 0,-8 41 365 0 0,2 1-82 0 0,1 0-77 0 0,1 0-72 0 0,1 0-65 0 0,1 0-60 0 0,1 1-55 0 0,1-1-47 0 0,3 38 94 0 0,3-1-105 0 0,4 10-56 0 0,5 10 151 0 0,8 9-334 0 0,-5-36 173 0 0,-6-34-117 0 0,7 15-56 0 0,7 7-34 0 0,0-12-86 0 0,-12-27 16 0 0,0-1-34 0 0,-1-6 83 0 0,2-2-107 0 0,5 1-137 0 0,-15-13 155 0 0,1-1 0 0 0,0 0 0 0 0,-1 0 0 0 0,6 2 144 0 0,-6-3-100 0 0,0 0-1 0 0,0-1 1 0 0,0 0-1 0 0,0 0 1 0 0,0 0 0 0 0,1-1 100 0 0,19-1-346 0 0,-4-6 128 0 0,-1-4 90 0 0,-9 3 70 0 0,0-1-1 0 0,0 0 1 0 0,0-1-1 0 0,6-9 59 0 0,-3 2-162 0 0,0-2 0 0 0,8-13 162 0 0,19-43-408 0 0,-6 1-75 0 0,-22 43 270 0 0,-1 0 0 0 0,5-24 213 0 0,-7 15-86 0 0,-3 1 75 0 0,-2 5 79 0 0,-2 0 88 0 0,-1 0 105 0 0,-1-1 119 0 0,-1 28-276 0 0,-1 0 64 0 0,-2 0 98 0 0,-2-1 214 0 0,-3 4 22 0 0,0 3-196 0 0,1 1-89 0 0,-1 2-51 0 0,1 1 20 0 0,0 0-36 0 0,-6 7 53 0 0,0 3-102 0 0,1 2-73 0 0,-15 30-79 0 0,19-28 91 0 0,-6 13-41 0 0,2 1 46 0 0,-4 18 89 0 0,3 2 51 0 0,9-27-52 0 0,0 0-1 0 0,2 0 1 0 0,0 7-133 0 0,2-13 92 0 0,1 0 0 0 0,2 14-92 0 0,-1-22 7 0 0,0 1 0 0 0,1 0 0 0 0,2 5-7 0 0,5 7-41 0 0,2-2-51 0 0,6 6-127 0 0,-7-15 60 0 0,1-1-37 0 0,9 6-222 0 0,-10-9 161 0 0,1-2-33 0 0,0 0-37 0 0,0-1-37 0 0,2-1-41 0 0,-1 0-41 0 0,-11-4 375 0 0,13 3-602 0 0,-5-1 154 0 0,-2-1 12 0 0,1-1-90 0 0,-1 0 14 0 0,0 0-90 0 0,0-1-102 0 0,1-1-116 0 0,0 0 142 0 0,-1 0-41 0 0,4-2-199 0 0,5-1-539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5.5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12 205 4072 0 0,'0'13'959'0'0,"0"0"-141"0"0,0-1-66 0 0,-1 1-64 0 0,1 0-62 0 0,0-1-57 0 0,0 1-55 0 0,-1-1-53 0 0,1 1-49 0 0,0 0-47 0 0,-1-1-43 0 0,1 1-41 0 0,-1-1-39 0 0,1 1-34 0 0,-1 12 113 0 0,0-10-180 0 0,1 0-33 0 0,-1 15 27 0 0,0 0-74 0 0,-1 39 19 0 0,2-48-18 0 0,0 0 41 0 0,0-3-126 0 0,-1 9 42 0 0,1-5-10 0 0,0-6-34 0 0,0-4-27 0 0,0 1-38 0 0,0-3-21 0 0,0 0-36 0 0,1 0-43 0 0,0 0-48 0 0,-1-10 199 0 0,0 4-189 0 0,2 6-166 0 0,-2-6 240 0 0,1-1-48 0 0,0 0-15 0 0,0 0-56 0 0,0-1-66 0 0,1 1-77 0 0,-1-1-86 0 0,1-1-97 0 0,0 1-108 0 0,0-2-118 0 0,1 1-160 0 0,3-1-543 0 0</inkml:trace>
  <inkml:trace contextRef="#ctx0" brushRef="#br0" timeOffset="254.904">41 1 7661 0 0,'0'0'885'0'0,"0"0"-374"0"0,0 0-248 0 0,0 0-47 0 0,0 0-50 0 0,0 0-51 0 0,0 0-32 0 0,0 0-99 0 0,0 0-83 0 0,0 0 34 0 0,0 0 8 0 0,0 0-25 0 0,0 0-109 0 0,0 0 48 0 0,0 0-39 0 0,0 0-42 0 0,0 0-47 0 0,0 0-49 0 0,0 0-51 0 0,0 0-54 0 0,0 0-49 0 0,0 0-44 0 0,0 0-38 0 0,0 0-397 0 0,0 0-560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2.9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503 61 3024 0 0,'-1'-1'562'0'0,"-1"0"-58"0"0,1-1-55 0 0,0 1-50 0 0,0-1-47 0 0,0 0-44 0 0,0 0-40 0 0,0 0-36 0 0,-1 0-12 0 0,1-1-36 0 0,-1-2 94 0 0,0-1-66 0 0,-1-7 177 0 0,3 8-184 0 0,-1 2 51 0 0,1-1 93 0 0,0 2-62 0 0,0 0 110 0 0,0 0 87 0 0,-1 1 67 0 0,0 2 1868 0 0,0 0-1767 0 0,1 0-102 0 0,-1 0-325 0 0,1 0-39 0 0,0 0-45 0 0,0 0-49 0 0,0 1-55 0 0,-1-1-106 0 0,1 1-119 0 0,0-1 46 0 0,0 0-34 0 0,2 144 66 0 0,3 0 91 0 0,2-14 54 0 0,12 173 104 0 0,-10-177-111 0 0,-1-1-47 0 0,-3-47 22 0 0,1 24-30 0 0,-3 0-57 0 0,-1-52-96 0 0,2 9 180 0 0,-2-42-69 0 0,0 1-32 0 0,0-1-42 0 0,0 0-48 0 0,0 2-158 0 0,-2-13 194 0 0,1 0-47 0 0,0 0-70 0 0,0 0-89 0 0,0-3 59 0 0,0 1-56 0 0,0-1-62 0 0,1 0-69 0 0,-1-3 411 0 0,-1 0-84 0 0,0 0-74 0 0,0-1-66 0 0,1 1-32 0 0,-1-1-43 0 0,0 0-483 0 0,0 0 2 0 0,0 0-1229 0 0,0-1 1193 0 0,0 0 105 0 0,-1 0 448 0 0,1 1 44 0 0,0-1 50 0 0,0 1 56 0 0,0-1 32 0 0,0 0 124 0 0,0 0 68 0 0,0 1 36 0 0,0-1 38 0 0,0 1 39 0 0,0-5-967 0 0,0-2-457 0 0</inkml:trace>
  <inkml:trace contextRef="#ctx0" brushRef="#br0" timeOffset="252.761">25 671 4548 0 0,'-2'0'303'0'0,"1"0"-38"0"0,-1 0 171 0 0,1 0-199 0 0,-3 0 630 0 0,3 0-584 0 0,0 0 54 0 0,-1 0 79 0 0,-1 0 91 0 0,0 0 107 0 0,1 0-260 0 0,0 0 33 0 0,1 0-304 0 0,1 0-16 0 0,0 0 72 0 0,0 0-23 0 0,0 0-52 0 0,0 0-46 0 0,0 0-38 0 0,1-1-100 0 0,2 0-292 0 0,-2 0 333 0 0,1 1 59 0 0,5-2-219 0 0,0 0 67 0 0,0 0 56 0 0,0-1 50 0 0,2-1 40 0 0,0 1 46 0 0,19-10 172 0 0,-9 5-89 0 0,53-24 63 0 0,2-1 27 0 0,-24 12-107 0 0,-8 3-71 0 0,1 1-72 0 0,-8 3-59 0 0,0 2-77 0 0,0 0-86 0 0,0 1-99 0 0,-19 6-82 0 0,8-2-203 0 0,-14 4 355 0 0,1 1-53 0 0,-1 0-70 0 0,1-1-158 0 0,-5 2 242 0 0,0 1-41 0 0,0-1-43 0 0,1 0-49 0 0,-1 0-52 0 0,1 1-56 0 0,5-1-555 0 0,5 1-659 0 0</inkml:trace>
  <inkml:trace contextRef="#ctx0" brushRef="#br0" timeOffset="617.683">823 970 5380 0 0,'0'0'895'0'0,"0"0"-333"0"0,0 0-132 0 0,0 0-47 0 0,0 0 17 0 0,0 0-81 0 0,0 0-69 0 0,0 0-56 0 0,0 0-47 0 0,0 0-38 0 0,0 0 20 0 0,-1 20-53 0 0,-1 0-34 0 0,-3 24-27 0 0,4-27 27 0 0,0 1 41 0 0,1-2 25 0 0,0-1 45 0 0,0 1 52 0 0,1 0 59 0 0,4 13 83 0 0,4-2-98 0 0,3-1-90 0 0,5-3-82 0 0,2-1-75 0 0,2-4-65 0 0,3-1-58 0 0,1-4-49 0 0,9-2-38 0 0,3-7 112 0 0,1-4 100 0 0,-4-4 89 0 0,-22 1-19 0 0,0 0 0 0 0,0-1 0 0 0,-1-1 1 0 0,0 1-1 0 0,0-2 0 0 0,0 0 0 0 0,-1 0 0 0 0,1-1 0 0 0,-1 0 1 0 0,-1 0-1 0 0,0-1 0 0 0,8-9-74 0 0,-3 3 123 0 0,-1-1-1 0 0,-1-1 1 0 0,4-7-123 0 0,7-13 128 0 0,-5-1-51 0 0,-3-2 19 0 0,-4-2-72 0 0,-6 1-93 0 0,-5 0-116 0 0,-3 21 42 0 0,-1 0-36 0 0,-2 0-40 0 0,-3 1-43 0 0,-1 1-44 0 0,-2 0-48 0 0,-3 2-51 0 0,-2 0-52 0 0,-2 2 18 0 0,0 2 77 0 0,-1 3 70 0 0,1 3 61 0 0,-1 2 54 0 0,-1 1 46 0 0,-19 6-23 0 0,28-2 138 0 0,1 1-1 0 0,-1 1 1 0 0,1 0 0 0 0,-1 1 0 0 0,1 0-1 0 0,1 0 1 0 0,-1 1 0 0 0,-5 5 16 0 0,-4 4-63 0 0,1 1-40 0 0,-16 19-239 0 0,13-9 70 0 0,5-4-8 0 0,2 2-68 0 0,6-9 87 0 0,1 1-37 0 0,1 0-42 0 0,1 0-48 0 0,1 0-50 0 0,2 0-56 0 0,1 1-61 0 0,1-1-63 0 0,1-6-193 0 0,0 5-569 0 0</inkml:trace>
  <inkml:trace contextRef="#ctx0" brushRef="#br0" timeOffset="1117.246">1567 952 1252 0 0,'0'6'1740'0'0,"0"0"-812"0"0,1 1-106 0 0,-1-1-102 0 0,0 0-95 0 0,1 0-89 0 0,-1 1-83 0 0,1-1-78 0 0,0 2-19 0 0,-1-1-93 0 0,1 0-82 0 0,0 1-73 0 0,0 1-60 0 0,1 0-72 0 0,-1 2-76 0 0,1 5-130 0 0,1-1 3 0 0,-2-5 116 0 0,0-1 67 0 0,0-1 59 0 0,0-1 55 0 0,0 1 60 0 0,0-1 70 0 0,0 0 79 0 0,1 19 135 0 0,0 0-59 0 0,1 0-50 0 0,-1-1-45 0 0,1 19 92 0 0,1 0-78 0 0,4 99 439 0 0,-7-113-528 0 0,0 1 35 0 0,0 1 50 0 0,-1-1 58 0 0,0 0 68 0 0,1 1 79 0 0,-1-32-436 0 0,0 0 100 0 0,1-2-78 0 0,2-9-39 0 0,2-124-315 0 0,7 0-98 0 0,5 14-17 0 0,5 2-609 0 0,16-40 1017 0 0,-37 156-8 0 0,8-31-137 0 0,2 0 0 0 0,3-5 145 0 0,-9 28-40 0 0,1 0 0 0 0,0 0 0 0 0,0 1 0 0 0,5-6 40 0 0,-7 11-14 0 0,1-1 0 0 0,0 1 0 0 0,0 0 0 0 0,0 0 0 0 0,1 1 14 0 0,-4 2 15 0 0,0 1 1 0 0,0 0 0 0 0,0 0 0 0 0,0-1-1 0 0,0 2 1 0 0,1-1 0 0 0,-1 0 0 0 0,0 0-1 0 0,0 1 1 0 0,1-1 0 0 0,-1 1 0 0 0,1 0 0 0 0,-1 0-1 0 0,0 0 1 0 0,1 0 0 0 0,-1 0 0 0 0,1 0-1 0 0,-1 1 1 0 0,0-1 0 0 0,1 1 0 0 0,-1 0-1 0 0,0-1 1 0 0,0 1 0 0 0,1 0 0 0 0,-1 1-1 0 0,0-1 1 0 0,0 0 0 0 0,0 0 0 0 0,0 1-1 0 0,0-1 1 0 0,-1 1 0 0 0,2 1-16 0 0,3 2 70 0 0,-1 0 0 0 0,0 0 0 0 0,-1 0 0 0 0,1 1 0 0 0,-1 1-70 0 0,7 10 226 0 0,-4-1 46 0 0,-4-7-160 0 0,0-1 0 0 0,-1 1-1 0 0,0 0 1 0 0,0 6-112 0 0,-1-2 118 0 0,0 0 0 0 0,-1 0 0 0 0,-1 3-118 0 0,0-2 134 0 0,-1-1-1 0 0,-4 14-133 0 0,4-17 62 0 0,-2 1 1 0 0,1-1-1 0 0,-5 7-62 0 0,-7 11 15 0 0,-3-1-79 0 0,-4-2-106 0 0,11-13 37 0 0,-1 0-37 0 0,-1-2-40 0 0,-1-1-43 0 0,0-1-48 0 0,0-1-49 0 0,-1-2-55 0 0,0-1-57 0 0,-1-2-61 0 0,0-2-63 0 0,1-2-326 0 0,1-2 65 0 0,9 2 454 0 0,1 0-1 0 0,-1 0 1 0 0,1-1 0 0 0,0 0 0 0 0,-1 0-1 0 0,-2-2 394 0 0,-2-4-1036 0 0,-4-5-644 0 0,13 14 1664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0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1545 5136 0 0,'0'0'1194'0'0,"0"0"-475"0"0,0 0-323 0 0,0 0-44 0 0,0 0-47 0 0,0 0-44 0 0,0 0-46 0 0,0 0-40 0 0,0 0 69 0 0,0 0 24 0 0,0 0-96 0 0,0 0 51 0 0,0 0 323 0 0,0 0 47 0 0,0 0-337 0 0,0 0-49 0 0,0 0-53 0 0,0 0-42 0 0,-3-13 24 0 0,-3-17-108 0 0,1 1 41 0 0,2 3 67 0 0,2-1 108 0 0,7-71 646 0 0,0 33-400 0 0,0 14-214 0 0,-4 26-187 0 0,0 0-38 0 0,2-24 91 0 0,1 1-32 0 0,6-47 34 0 0,4-35-36 0 0,9-272 166 0 0,-22 229-86 0 0,-2 145-108 0 0,0 10 26 0 0,0 3 36 0 0,0 0 64 0 0,0 15-218 0 0,0 0-74 0 0,0 3-59 0 0,0 16-6 0 0,0-15 31 0 0,0-2-90 0 0,0-24-398 0 0,0 0 111 0 0,0 11 297 0 0,0 1 34 0 0,0-1 38 0 0,0 0 40 0 0,0 0 42 0 0,0 0 44 0 0,0 0 47 0 0,0 1 49 0 0,0-1 52 0 0,0 0 54 0 0,0 0 56 0 0,0 0 58 0 0,0 11-192 0 0,0 0-56 0 0,0 0-46 0 0,0 0-14 0 0,0-1-39 0 0,0-2-52 0 0,0-10-315 0 0,0 9 292 0 0,0 3 68 0 0,-1 1 30 0 0,1-1 0 0 0,0 1 0 0 0,0-1 1 0 0,0 1-1 0 0,0-1 0 0 0,0 0 0 0 0,0 1 0 0 0,0-1 1 0 0,0 1-1 0 0,0-1 0 0 0,0 1 0 0 0,0-1 1 0 0,0 1-1 0 0,0-1 0 0 0,0 0 0 0 0,1 1 0 0 0,-1-1 1 0 0,0 1-1 0 0,0-1 0 0 0,1 1 0 0 0,-1-1 0 0 0,0 1 1 0 0,1-1-1 0 0,-1 1 0 0 0,0 0 0 0 0,1-1 1 0 0,-1 1 9 0 0,1-1 70 0 0,-1 2 138 0 0,0 0-43 0 0,0 2 57 0 0,0 2-95 0 0,0 6 23 0 0,0-9-27 0 0,-1 12-91 0 0,-2 0-51 0 0,-3 0-89 0 0,1 0-1 0 0,-2-1 1 0 0,-6 11 108 0 0,6-11-28 0 0,0-1 44 0 0,-28 53 35 0 0,-3-2 76 0 0,-10 12 91 0 0,-28 34 159 0 0,66-97-218 0 0,4-7-211 0 0,3-6-47 0 0,3-2-167 0 0,1-5-217 0 0,0-1 80 0 0,1 0 73 0 0,0 1 65 0 0,1-1 60 0 0,1 0 51 0 0,0 1 45 0 0,0-1 37 0 0,3-4 17 0 0,16-23 68 0 0,-13 21-48 0 0,-9 14 31 0 0,15-20-129 0 0,0 0-1 0 0,17-15 134 0 0,-20 23-40 0 0,2 0-1 0 0,0 0 1 0 0,0 2 0 0 0,9-6 40 0 0,23-6-27 0 0,-38 19 32 0 0,1 1 1 0 0,0 0-1 0 0,10-1-5 0 0,-11 2 16 0 0,0 1 0 0 0,-1 1 1 0 0,1 0-1 0 0,7 0-16 0 0,-7 1 23 0 0,0 1 1 0 0,0-1 0 0 0,-1 1-1 0 0,1 1 1 0 0,0 0-24 0 0,21 9 18 0 0,18 13 62 0 0,-39-18-69 0 0,1-1 0 0 0,-1 1 0 0 0,5 6-11 0 0,7 11-66 0 0,-16-14-228 0 0,-1-1-43 0 0,-2-2 78 0 0,0 0-35 0 0,-1-2 17 0 0,0 1-34 0 0,-1 0-37 0 0,0-1-41 0 0,0 0 31 0 0,0 0-34 0 0,0 0-36 0 0,0 0-38 0 0,0 0-40 0 0,0 0-43 0 0,-1 0-45 0 0,1 0-47 0 0,-1 1-177 0 0,1 0-101 0 0,-1 1-281 0 0,-1 5-708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5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2132 1120 0 0,'0'0'1150'0'0,"0"0"-744"0"0,0 0 335 0 0,0 0 1051 0 0,0 0-1290 0 0,0 0-50 0 0,0 0-124 0 0,0 0-41 0 0,0 0-39 0 0,0 0-35 0 0,0 0 49 0 0,0 0-56 0 0,0 0 82 0 0,0 0-119 0 0,0 0-47 0 0,0 0 17 0 0,-3-18-23 0 0,1 7-54 0 0,0-4-25 0 0,-2-9 17 0 0,0 3 82 0 0,3 10-34 0 0,-1-1 33 0 0,0-1 40 0 0,0-2 45 0 0,-1-11 175 0 0,1-1-66 0 0,0 1-59 0 0,1 0-50 0 0,0-6-11 0 0,1 1-48 0 0,0-65 177 0 0,1 50-174 0 0,-1 15-24 0 0,0-79 183 0 0,2-1-77 0 0,-1 0-57 0 0,0 0-36 0 0,-1-6-29 0 0,-4-303 282 0 0,3 323-399 0 0,0 9 7 0 0,-2 30 55 0 0,-1-14 196 0 0,-2-17 18 0 0,-1 31-45 0 0,4 41-172 0 0,0-4 2 0 0,2 7 37 0 0,0 2 58 0 0,0 1 96 0 0,1 9 36 0 0,0 1-101 0 0,0 0-91 0 0,0-1-82 0 0,0 1-89 0 0,-1 0-85 0 0,1-1-118 0 0,-1 1-253 0 0,0 0-265 0 0,1 2 344 0 0,-1 0 242 0 0,1 0 83 0 0,0 1 100 0 0,0 0 122 0 0,-1-1-59 0 0,-1 1-32 0 0,-2 2-4 0 0,2 0 68 0 0,1 2 37 0 0,-2 0-38 0 0,-5 8-7 0 0,-2 4-37 0 0,-5 10 49 0 0,-13 12-27 0 0,-2 2-22 0 0,13-16 45 0 0,-1 0-39 0 0,-75 90-57 0 0,87-109 25 0 0,-17 17 25 0 0,3-4 105 0 0,19-18-85 0 0,1-1-51 0 0,0-1 2 0 0,0-7-204 0 0,1 1 37 0 0,1-6-75 0 0,2-1 76 0 0,4-6 45 0 0,-2 5 33 0 0,-2 4-13 0 0,16-41-196 0 0,2-1 64 0 0,3 1 55 0 0,2 0 45 0 0,21-26-5 0 0,-26 46 83 0 0,1 2 0 0 0,17-16 55 0 0,-40 44-13 0 0,10-9-46 0 0,20-15 87 0 0,-18 18-64 0 0,1 3-76 0 0,-1 4-108 0 0,-7 1 60 0 0,1 2-40 0 0,13 14 266 0 0,6 15 118 0 0,11 29 161 0 0,-25-40-268 0 0,1-2-45 0 0,-2-2 8 0 0,17 23 115 0 0,-17-27-132 0 0,2 1-48 0 0,0 0-72 0 0,-2-4-53 0 0,1 1-76 0 0,0-2-88 0 0,1 0-100 0 0,0-1-112 0 0,1-1-124 0 0,-6-4 275 0 0,-1 0-36 0 0,1 0-37 0 0,0-1-38 0 0,1 0-137 0 0,-1 0-67 0 0,0-1-88 0 0,1 0-113 0 0,-1-2 93 0 0,0 1-68 0 0,2-1-240 0 0,4-1-628 0 0,-12 1 1698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4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4812 0 0,'7'1'533'0'0,"-1"0"-110"0"0,0 1-93 0 0,-1 0-77 0 0,0 1-79 0 0,-1 0-37 0 0,13 14 349 0 0,-12-13-280 0 0,-1 1 82 0 0,11 9 232 0 0,-1 2-80 0 0,0-1-70 0 0,-1 2-62 0 0,2 3-10 0 0,-1 1-63 0 0,3 4-18 0 0,7 13 28 0 0,-2-4-44 0 0,4 9 116 0 0,-2 0 1 0 0,10 27-318 0 0,-10-12 689 0 0,15 54-689 0 0,-18-33 483 0 0,-3 1 0 0 0,-3 0 0 0 0,-1 33-483 0 0,-9-55 201 0 0,-2 0-37 0 0,-3 12-5 0 0,-3 35 29 0 0,-1-57-247 0 0,-2-1 85 0 0,-2-8 133 0 0,-1 0-1 0 0,-12 30-158 0 0,-2-8 64 0 0,7-25-98 0 0,0-1-73 0 0,-2-1-91 0 0,-1 1-108 0 0,9-19 108 0 0,0 1-34 0 0,-1 0-36 0 0,1-1-37 0 0,-1 1-39 0 0,0-1-43 0 0,0 0-43 0 0,-1 0-47 0 0,-1 3-433 0 0,7-12 490 0 0,-1 1-105 0 0,0 1-93 0 0,1-2 11 0 0,0 0-104 0 0,-1 0-119 0 0,3-4 363 0 0,0 1-36 0 0,-2 2-388 0 0,0 0-87 0 0,-2 1-279 0 0,-4 3-721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0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508 722 3432 0 0,'0'0'774'0'0,"0"0"-304"0"0,0 0 27 0 0,0 0-105 0 0,0 0-97 0 0,0 0-74 0 0,0 0 111 0 0,0 0 33 0 0,0 0 76 0 0,0 0 46 0 0,0 0-52 0 0,0 0-259 0 0,0 0-36 0 0,0 0-41 0 0,0 0-40 0 0,0 0-29 0 0,0 0-6 0 0,0 0 74 0 0,0 0 68 0 0,0 0 55 0 0,0 0 53 0 0,0 0 155 0 0,0 1-100 0 0,0-1-86 0 0,-1 2-73 0 0,1-1-50 0 0,0 1-57 0 0,1 4-17 0 0,-1-3 13 0 0,0-2 20 0 0,0 1 45 0 0,5 15 214 0 0,-1 1-59 0 0,-1 0-53 0 0,0 1-47 0 0,0 0-40 0 0,0-1-34 0 0,2 20 26 0 0,7 50 24 0 0,-10-80-129 0 0,14 87 229 0 0,3-1-74 0 0,2 1-68 0 0,6-3-65 0 0,-1 3-20 0 0,2 5-17 0 0,-3-36-80 0 0,-25-63 62 0 0,16 27-99 0 0,-8-18 0 0 0,2-5 16 0 0,-10-5 72 0 0,1 0 1 0 0,0 0-1 0 0,0 0 0 0 0,0 0 1 0 0,0 0-1 0 0,0 0 0 0 0,0 0 1 0 0,0-1-1 0 0,-1 1 0 0 0,1 0 1 0 0,0-1-1 0 0,0 1 0 0 0,0 0 0 0 0,0-1 18 0 0,10-9-230 0 0,-6 3 171 0 0,12-35 80 0 0,-1-1 38 0 0,1-8 48 0 0,7-27 100 0 0,10-52 145 0 0,-13 43-208 0 0,-12 48-123 0 0,6-42 63 0 0,-14 75 105 0 0,1 3-42 0 0,0 5 44 0 0,-1 5-115 0 0,1 8-39 0 0,0 5-11 0 0,1-9 56 0 0,-1 0-1 0 0,-1 0 1 0 0,0 10-82 0 0,3 21 236 0 0,2-1-15 0 0,0 1-66 0 0,4 27-11 0 0,-3-30-90 0 0,8 24-54 0 0,9 22-6 0 0,42 109-72 0 0,-37-126 78 0 0,-13-36-46 0 0,5 1-38 0 0,3-3-48 0 0,3-6-62 0 0,-21-19 160 0 0,0-2-50 0 0,1 0-62 0 0,3-2-114 0 0,0-3 24 0 0,-4-2 133 0 0,-2-1 71 0 0,1-1 65 0 0,16-40 225 0 0,-6-4-54 0 0,-4-2-48 0 0,-2-1-40 0 0,0 3-35 0 0,32-235 69 0 0,-35 233-134 0 0,9-101 80 0 0,-7-1-91 0 0,-5-152-64 0 0,-3 299 59 0 0,-1-10 35 0 0,0-1 1 0 0,-1 1-1 0 0,-2-8-35 0 0,-1 1 92 0 0,-1-1 77 0 0,5 24 51 0 0,1 0-40 0 0,-1 0-38 0 0,1 0-38 0 0,0 1-36 0 0,-1 1-37 0 0,1-1-34 0 0,0 1-35 0 0,-1 1-135 0 0,0 1-124 0 0,1 1-117 0 0,-1 0-110 0 0,1 1-101 0 0,0 0-95 0 0,0-1-87 0 0,0 1-79 0 0,0-1-72 0 0,0 0-64 0 0,0-1-57 0 0,1-1-48 0 0,1 1 23 0 0,-1-1 509 0 0,0 0-39 0 0,1 1-469 0 0,1 1-670 0 0</inkml:trace>
  <inkml:trace contextRef="#ctx0" brushRef="#br0" timeOffset="5047.895">655 2 1800 0 0,'0'0'1854'0'0,"0"0"-1180"0"0,0 0-195 0 0,0 0-76 0 0,0 0-68 0 0,0 0-57 0 0,0 0-52 0 0,0 0-41 0 0,0 0 88 0 0,0 0 85 0 0,0 0-145 0 0,0 0-39 0 0,0 0 97 0 0,0 0 46 0 0,0 0 413 0 0,0 0 85 0 0,0 0-434 0 0,0 0-45 0 0,0 0-52 0 0,-7-1-45 0 0,5 1-217 0 0,-10-1 137 0 0,-4 1 90 0 0,-2 3 113 0 0,8 0-131 0 0,0 1 38 0 0,-12 7 32 0 0,0 2-33 0 0,-18 16 174 0 0,3 5-108 0 0,3 3-90 0 0,7-5-101 0 0,3 1-36 0 0,-45 69 88 0 0,-18 45-57 0 0,49-72 19 0 0,3 1 0 0 0,1 10-157 0 0,10-17 114 0 0,3 0 1 0 0,3 2-1 0 0,3 0 1 0 0,3 1-1 0 0,3 1-114 0 0,-1 110 17 0 0,9 92-61 0 0,8-101 5 0 0,6-57-65 0 0,-7-79 31 0 0,2-1 0 0 0,8 20 73 0 0,-2-6-110 0 0,-4-18-129 0 0,1 1 77 0 0,-1-11 56 0 0,0-1-1 0 0,1 0 0 0 0,13 18 107 0 0,6 1-202 0 0,-9-18 17 0 0,1-3-67 0 0,1-2-81 0 0,2-3-98 0 0,2-3-113 0 0,-13-8 225 0 0,0 0-34 0 0,1-1-36 0 0,0-1-38 0 0,1-1-39 0 0,0-1-42 0 0,6-3-591 0 0,-17 2 764 0 0,0 0 0 0 0,0-1 0 0 0,0 0 0 0 0,0 0 0 0 0,0-1 0 0 0,-1 1 0 0 0,2-2 335 0 0,4-3-876 0 0,2-2-539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3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1016 0 0,'0'0'940'0'0,"0"0"-547"0"0,0 0 1594 0 0,0 0-1375 0 0,0 0-128 0 0,0 0-117 0 0,0 0-46 0 0,0 0-143 0 0,0 0-33 0 0,0 0 164 0 0,0 0-121 0 0,0 0-120 0 0,0 0-37 0 0,0 0 47 0 0,0 0 22 0 0,0 0 46 0 0,0 0 49 0 0,0 0 52 0 0,0 0 58 0 0,0 0 47 0 0,0 0 413 0 0,1 3-406 0 0,2 18-38 0 0,5 30-49 0 0,5 25 1 0 0,-3-12-39 0 0,20 142 1563 0 0,-2 119-1797 0 0,-22-210 343 0 0,-2-2-46 0 0,-4-101-528 0 0,0 0 106 0 0,1 1 88 0 0,-1-1 75 0 0,0 1 56 0 0,0-1 42 0 0,0 29 423 0 0,0-24-354 0 0,0 1-77 0 0,0-9-108 0 0,0 0-36 0 0,0 2-57 0 0,0-1-68 0 0,0 0-76 0 0,0 1-85 0 0,0-1-90 0 0,0 0-100 0 0,0-1-109 0 0,0 1-118 0 0,0 0-126 0 0,0-6 372 0 0,0 1-34 0 0,0 0-36 0 0,0-1-37 0 0,0 1-38 0 0,0 0-40 0 0,0-8-348 0 0,0-10-1518 0 0,0 1 1186 0 0,0-9-527 0 0</inkml:trace>
  <inkml:trace contextRef="#ctx0" brushRef="#br0" timeOffset="283.075">25 666 4880 0 0,'0'0'754'0'0,"0"0"-314"0"0,0 0-209 0 0,0 0-34 0 0,0 0 105 0 0,0 0 89 0 0,0 0-169 0 0,0 0 50 0 0,0 0 377 0 0,20-11 12 0 0,67-30 3 0 0,-79 38-540 0 0,-1 0 0 0 0,1 1 0 0 0,-1 0-1 0 0,3 0-123 0 0,-6 1 85 0 0,1 1-1 0 0,-1 0 0 0 0,0 0 1 0 0,1 0-1 0 0,-1 0 0 0 0,0 1 1 0 0,3 0-85 0 0,5 1 201 0 0,21 3 295 0 0,0 3-106 0 0,0 2-88 0 0,0 3-74 0 0,17 10 23 0 0,19 16-6 0 0,-50-26-120 0 0,1 1 0 0 0,-2 1 1 0 0,7 6-126 0 0,-18-14 47 0 0,1 1 1 0 0,-1-1 0 0 0,-1 1 0 0 0,1 1 0 0 0,-1-1-1 0 0,-1 1 1 0 0,0 0 0 0 0,3 6-48 0 0,-6-9 43 0 0,0 0 0 0 0,-1-1 0 0 0,1 1 0 0 0,-1 0 0 0 0,0 3-43 0 0,-1-3 49 0 0,1 0 0 0 0,-2 0-1 0 0,1 0 1 0 0,-1 0 0 0 0,1 0 0 0 0,-2 0 0 0 0,1-1 0 0 0,-1 1 0 0 0,0 0 0 0 0,0-1 0 0 0,0 1 0 0 0,-1-1-1 0 0,-1 2-48 0 0,-13 18 157 0 0,-2-6-27 0 0,0 0-57 0 0,-2-2-50 0 0,-1 0-43 0 0,-5 0-52 0 0,-1-1-42 0 0,3-3-123 0 0,0-2 1 0 0,-16 4 236 0 0,29-11-156 0 0,-23 4-134 0 0,23-6 167 0 0,0-1-41 0 0,2 0-14 0 0,1-1-45 0 0,-1-1-54 0 0,1-1-62 0 0,1-1-69 0 0,1-1-78 0 0,1 0-86 0 0,1-2-93 0 0,1 1 137 0 0,2-1-40 0 0,-3-5-661 0 0,4 10 1053 0 0,-3-9-943 0 0,-2-4-606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2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0 396 6837 0 0,'0'0'1124'0'0,"0"0"-469"0"0,0 0-314 0 0,0 0-67 0 0,0 0-77 0 0,0 0-89 0 0,0 0-98 0 0,0 0-186 0 0,0 0 152 0 0,0 0 42 0 0,0 0 114 0 0,0 0 331 0 0,0 0-243 0 0,0 0-47 0 0,0 0 77 0 0,14-3 111 0 0,21-4-151 0 0,7-3 9 0 0,-9 3 1 0 0,-19 4-163 0 0,46-10 120 0 0,1 0-85 0 0,12-1-59 0 0,38 0-47 0 0,-103 13-146 0 0,-1 0 75 0 0,2 1 49 0 0,12-1 20 0 0,-14 1-26 0 0,-1 0-23 0 0,-1 0-38 0 0,1 0-46 0 0,0 0-55 0 0,-2 0 20 0 0,0 0-34 0 0,0 0-40 0 0,0 0-40 0 0,0 0-45 0 0,0 0-48 0 0,0 0-51 0 0,0 0-53 0 0,-1 0 35 0 0,1 0-42 0 0,-1 0-44 0 0,0 0-45 0 0,1 0-48 0 0,-1 0-49 0 0,0 0-51 0 0,1 0-54 0 0,-2 0-170 0 0,1 0-580 0 0</inkml:trace>
  <inkml:trace contextRef="#ctx0" brushRef="#br0" timeOffset="253.882">286 1 8181 0 0,'0'0'968'0'0,"0"0"-355"0"0,0 0-255 0 0,0 0-33 0 0,0 0-49 0 0,0 0-62 0 0,0 0-95 0 0,0 0-40 0 0,0 0-22 0 0,0 1-15 0 0,0 29 595 0 0,-1 0-45 0 0,1-4-133 0 0,0 0-50 0 0,0 0-58 0 0,0 0-67 0 0,1-1-74 0 0,2 1-83 0 0,0 0-91 0 0,1-1-98 0 0,-1-8-20 0 0,0-1 34 0 0,3 17 37 0 0,-1-1 73 0 0,7 44 155 0 0,-9-53-187 0 0,1 0-42 0 0,-1 5-76 0 0,0 0-103 0 0,-1-14 39 0 0,0 1-41 0 0,0 0-43 0 0,-1 0-47 0 0,1 0-51 0 0,-1 0-54 0 0,1-1-58 0 0,-1 1-62 0 0,0-8 98 0 0,0-1-58 0 0,0 0-64 0 0,1 0-75 0 0,-1-2 124 0 0,0 1-46 0 0,-1-1-48 0 0,1 0-53 0 0,0 2-480 0 0,-1 2-644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1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296 123 2584 0 0,'0'0'1130'0'0,"1"0"-334"0"0,0 0-70 0 0,-1 1-69 0 0,0-1-64 0 0,1 0-62 0 0,-1 1-59 0 0,1 0-55 0 0,-1-1-54 0 0,0 1-50 0 0,0 0-46 0 0,1 0-45 0 0,-1 0-41 0 0,0 0-38 0 0,0 1 41 0 0,0-1-132 0 0,0 0-36 0 0,0 2-76 0 0,0 0-84 0 0,0 4-299 0 0,0-5 334 0 0,0 0 36 0 0,0 0 54 0 0,0 0 92 0 0,0 0 116 0 0,0-2-45 0 0,0 1 38 0 0,0 35 158 0 0,0 0 45 0 0,0 82 1013 0 0,0-66-824 0 0,0 0-63 0 0,0-25-297 0 0,0-1-35 0 0,0 2-33 0 0,0 0-51 0 0,0 0-59 0 0,0 0-65 0 0,0-1-71 0 0,0 1-77 0 0,0 0-84 0 0,0-1-91 0 0,0 0-96 0 0,0 0-104 0 0,0 0-109 0 0,0 0-116 0 0,0-1-123 0 0,0-13 402 0 0,0 0-32 0 0,0 0-35 0 0,0 0-34 0 0,0 0-36 0 0,0 0-35 0 0,0-20-130 0 0,0-1-48 0 0,0-10-987 0 0</inkml:trace>
  <inkml:trace contextRef="#ctx0" brushRef="#br0" timeOffset="266.652">25 249 1684 0 0,'0'0'1088'0'0,"0"0"601"0"0,0 0-1211 0 0,0 0-53 0 0,0 0 39 0 0,0 0-100 0 0,0 0-16 0 0,0 0 92 0 0,0 0 849 0 0,0 0-824 0 0,0 0 176 0 0,0 0 397 0 0,0 0-569 0 0,0 0-65 0 0,0 0-81 0 0,0 0-74 0 0,0 0-62 0 0,0 0-77 0 0,-1 0-88 0 0,-4-5-85 0 0,0 1 6 0 0,-8-8-122 0 0,13 6 76 0 0,11 2-4 0 0,9-1 154 0 0,1 0 42 0 0,28-12 523 0 0,1-2-612 0 0,-24 9 108 0 0,0 0-72 0 0,11-4-128 0 0,0 0 100 0 0,102-37 300 0 0,-115 43-296 0 0,-1 1-32 0 0,1-1-41 0 0,0 1-50 0 0,6-1-108 0 0,0 0-106 0 0,-1 1-120 0 0,-14 4 172 0 0,0 0-37 0 0,0 1-37 0 0,0-1-41 0 0,0 1-42 0 0,0 1-44 0 0,0-1-46 0 0,0 1-48 0 0,0 0-51 0 0,0 0-51 0 0,-1 1-376 0 0,5 0-632 0 0</inkml:trace>
  <inkml:trace contextRef="#ctx0" brushRef="#br0" timeOffset="768.593">1429 693 6353 0 0,'0'0'1406'0'0,"0"0"-767"0"0,0 0-358 0 0,0 0-38 0 0,0 0 62 0 0,0 0 36 0 0,0 0-10 0 0,0 0-79 0 0,0 0 182 0 0,0 1-50 0 0,0-1-47 0 0,0 1-41 0 0,0-1-40 0 0,0 1-34 0 0,0 1 132 0 0,0 1-51 0 0,0 0-115 0 0,0 2 194 0 0,0-4-236 0 0,-1 1 34 0 0,-1 4 128 0 0,-1 0-103 0 0,0-2-106 0 0,0 0-40 0 0,-3 4-26 0 0,-6 9-83 0 0,8-9 91 0 0,-12 25 60 0 0,-2 7 183 0 0,-4 16-284 0 0,5-8 122 0 0,-6 18 160 0 0,-4 25-282 0 0,7-23 86 0 0,-15 34-20 0 0,11-31-25 0 0,9-31-65 0 0,-29 71 237 0 0,33-87-200 0 0,1-1-39 0 0,0-2-41 0 0,1-1-50 0 0,-1 1-59 0 0,0-1-67 0 0,9-18-350 0 0,1-1 48 0 0,-1 0 45 0 0,0-2 41 0 0,1 1 39 0 0,-1-2 35 0 0,1-1-293 0 0,-1-1 210 0 0,1-1 52 0 0,0 0-34 0 0,0-2-171 0 0,0 4 113 0 0,1-3 11 0 0,-1 1 39 0 0,0-6-358 0 0,0 3 281 0 0,1 0 54 0 0,0-8-368 0 0,1-6-246 0 0,-2 5 160 0 0,0-6-535 0 0</inkml:trace>
  <inkml:trace contextRef="#ctx0" brushRef="#br0" timeOffset="1033.319">956 781 3312 0 0,'0'0'1708'0'0,"0"0"-1057"0"0,0 0 20 0 0,0 0-85 0 0,0 0-105 0 0,0 0-95 0 0,0 0-19 0 0,0 0 55 0 0,0 0 42 0 0,0 0-286 0 0,0 0-42 0 0,0 0-11 0 0,0 0-34 0 0,0 0 11 0 0,0 0 68 0 0,0 0 86 0 0,0 0 103 0 0,0 0 7 0 0,0 0 252 0 0,0 0-11 0 0,0 0-253 0 0,0 0-1 0 0,0 0-109 0 0,0 0-122 0 0,0 0 13 0 0,1 1 4 0 0,8 11 46 0 0,30 38 218 0 0,1-2-49 0 0,54 75-37 0 0,-58-74-220 0 0,1-1-59 0 0,-22-29-104 0 0,-4-5-53 0 0,0 0-54 0 0,1 0-49 0 0,-1 0-45 0 0,6 6-207 0 0,0 1-72 0 0,1-1-57 0 0,-1 0-40 0 0,34 34-1232 0 0,-28-32 1103 0 0,2 1-15 0 0,-12-12 434 0 0,0-1 33 0 0,-9-7-259 0 0,-1 0-38 0 0,1-1-163 0 0,0 2-444 0 0,-2-2 655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19.97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 52,'-3'9,"-22"75,3 1,-4 42,-12 177,30-195,4 1,9 66,-2-126,3-1,2 0,3 0,1-1,2-1,20 44,-26-74,0-1,1 0,1-1,0 0,1 0,0-1,2 0,-1-1,2-1,3 3,-5-6,1-1,0 0,0 0,1-1,0-1,0-1,0 0,1 0,0-2,0 0,0 0,6-1,-3-1,0-1,0 0,0-1,1-1,-1-1,-1-1,1 0,0-1,-1-1,0-1,0 0,-1-1,0-1,-1 0,1-1,-2-1,1-1,-2 0,0 0,8-11,-1 0,-2-2,-1 0,0-1,-2 0,-1-1,4-15,-3 4,-2-1,-2-1,-2 1,3-30,-5 13,-3-1,-3 0,-2-1,-3 1,-2 1,-2-1,-5-7,2 20,-1 1,-2 1,-3 0,-1 1,-1 1,-3 0,-1 2,-13-16,19 31,-1 1,-1 1,0 0,-2 2,0 0,-1 1,-1 1,-1 2,0 0,-1 1,-1 2,0 0,-22-5,30 12,1 1,-2 0,1 2,0 0,0 1,-1 1,1 1,0 0,0 1,0 1,-11 4,6 0,1 0,-1 2,2 1,-1 1,1 0,1 2,0 0,-9 9,-15 16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0.52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1010 0,'0'6,"-4"87,-3 0,-5 0,-4-1,-3 0,-12 22,-57 163,-16 3,33-89,53-143,-244 660,-20-12,197-500,75-174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0.89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73 1,'0'0,"2"3,1 3,0 0,-1 1,0-1,0 1,-1 0,1-1,-1 1,-1 0,1 6,0 4,6 92,-6 1,-4 0,-6 22,-51 328,43-345,6-42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1.39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1460 0,'-5'2,"1"1,0-1,-1 1,1 0,0 0,1 0,-1 0,1 1,-1 0,1-1,0 2,-1-1,-18 23,0 1,2 1,0 3,-51 96,61-108,-277 543,172-333,-317 675,29-58,396-833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1.74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9 1,'0'0,"0"0,-6 6,3-4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1.98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1,'0'0,"9"0,-4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2.14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0,'9'9,"-4"-4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43.80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2.72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1199 1,'-18'45,"-1"0,-11 15,5-10,-64 126,-57 99,-13-7,-60 65,-222 242,389-510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7.32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66 1612,'37'-37,"-2"-1,-1-2,-2-1,17-31,8-17,-4-3,-4-2,-5-2,-3-2,-5-2,5-36,-25 80,-4 0,-1 0,1-55,-10 85,-2 0,-1-1,-1 1,-1 0,-1 0,-1 0,-2 0,0 1,-8-16,11 32,0 0,-1 0,0 1,-1-1,0 1,0 0,0 1,-1 0,-4-4,5 7,1-1,-1 1,0 1,0-1,-1 1,1 0,-1 0,0 1,1 0,-1 0,0 1,0 0,-5-1,-7 2,1 0,0 1,0 1,0 1,0 1,0 0,0 1,1 1,0 1,0 0,1 1,0 1,0 0,1 2,0-1,1 2,0 0,1 1,1-1,1 0,0 1,1 0,1 1,0 0,0 0,2 1,0 0,-2 6,5-9,0 1,1 0,0 0,1 0,1 0,0 1,1-1,0 0,1 0,0 0,1 1,1 0,0-2,0-1,1 0,0-1,0 1,1-1,1 0,0 0,0 0,1-1,0 0,0 0,1-1,1 0,-1 0,4 1,-2-2,1 0,1 0,-1-1,1-1,0 0,1 0,-1-1,1-1,-1 0,1-1,0 0,0-1,10-1,14-1,0-2,0-1,19-6,109-31,1-12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2.5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357 115 1220 0 0,'-1'-3'1129'0'0,"1"0"-199"0"0,-1 0-78 0 0,0 0-75 0 0,-1 0-71 0 0,1 1-66 0 0,-1-1-65 0 0,-1 1-60 0 0,1 0-56 0 0,-1 0-54 0 0,0 0-48 0 0,0 1-47 0 0,0-1-42 0 0,0 1-38 0 0,-4-1 127 0 0,0 0-120 0 0,0 0-76 0 0,0 1-55 0 0,-9 0 82 0 0,7 0-13 0 0,4 1-14 0 0,1 0 61 0 0,0 0-150 0 0,-22 0 345 0 0,2 2-38 0 0,0 4-47 0 0,-1 4-58 0 0,18-6-267 0 0,-1 1 1 0 0,1 0-1 0 0,0 1 1 0 0,0 0-1 0 0,0 0-7 0 0,-8 10 5 0 0,1 0 0 0 0,-8 11-5 0 0,9-9 0 0 0,-6 9-44 0 0,15-19 11 0 0,0 0 1 0 0,0 0-1 0 0,0 0 0 0 0,1 0 0 0 0,1 0 0 0 0,-1 1 0 0 0,0 8 33 0 0,0 6-163 0 0,-3 35-148 0 0,5-49 267 0 0,1 0 0 0 0,0 0 1 0 0,1 1-1 0 0,0-1 0 0 0,0 0 0 0 0,1 0 0 0 0,0 0 0 0 0,2 2 44 0 0,1 5-38 0 0,19 50-275 0 0,8 10 313 0 0,-22-55-60 0 0,0-1 1 0 0,2 0-1 0 0,1-1 0 0 0,0 0 0 0 0,10 9 60 0 0,-18-22-30 0 0,1 0 0 0 0,0-1 1 0 0,0 0-1 0 0,0 0 0 0 0,1 0 0 0 0,0-1 0 0 0,-1 0 0 0 0,4 1 30 0 0,-3-2-15 0 0,-1 0 1 0 0,1-1-1 0 0,-1 0 0 0 0,1-1 0 0 0,0 1 1 0 0,0-1 14 0 0,14 0 5 0 0,-1-2 33 0 0,1-4 41 0 0,0-3 47 0 0,-6 0-65 0 0,0 0 1 0 0,-1-1-1 0 0,0-1 1 0 0,0-1-1 0 0,-1 0 1 0 0,-1 0-1 0 0,0-1 1 0 0,0-1-1 0 0,-1 0 0 0 0,-1 0 1 0 0,0-1-1 0 0,7-14-61 0 0,1-3 156 0 0,-2-2 0 0 0,3-9-156 0 0,3-14 117 0 0,-1 0-34 0 0,-10 25-57 0 0,-2-1 39 0 0,-1 0 47 0 0,-1-1 57 0 0,-2-1 65 0 0,-3 1 74 0 0,-3-1 84 0 0,-2 1 93 0 0,2 27-392 0 0,-1 1 1 0 0,0-1-1 0 0,1 0 1 0 0,-2 1 0 0 0,1 0-1 0 0,0-1 1 0 0,-1 1-1 0 0,-3-4-93 0 0,-20-22 399 0 0,7 14-231 0 0,-2 3-84 0 0,-1 2-102 0 0,-1 3-121 0 0,1 3-27 0 0,-2 1-54 0 0,-4 1-203 0 0,0 1-1 0 0,-1 1 1 0 0,0 1 423 0 0,7 4-424 0 0,13-1 218 0 0,-1 2-83 0 0,1 0-98 0 0,3 0 80 0 0,2 0-60 0 0,-1 0-69 0 0,2 1-77 0 0,0 0-85 0 0,1 0-95 0 0,0 1-102 0 0,2 1-111 0 0,0-1-233 0 0,0-3 524 0 0,0 0-38 0 0,0 1-474 0 0,0 3-677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3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257 44 3896 0 0,'0'0'834'0'0,"0"0"-353"0"0,0 0-99 0 0,0 0 58 0 0,0 0 192 0 0,0 0 80 0 0,0 0 94 0 0,0 0-43 0 0,0 0-109 0 0,0 0-6 0 0,-4 0-276 0 0,-12 1-161 0 0,-23 2-14 0 0,-3 2-64 0 0,20-2-39 0 0,8 2-48 0 0,13-4-44 0 0,0 0-1 0 0,-1 0 1 0 0,1 0-1 0 0,0 0 1 0 0,0 0-1 0 0,-1 0 1 0 0,1 1-1 0 0,0-1 1 0 0,0 0-1 0 0,0 2-1 0 0,-8 7 5 0 0,-29 35 60 0 0,29-33-61 0 0,1 1 1 0 0,-6 13-5 0 0,9-14-18 0 0,0-1-1 0 0,1 1 1 0 0,-2 9 18 0 0,3-10-31 0 0,1-1-1 0 0,1 1 1 0 0,0-1-1 0 0,0 8 32 0 0,1 14-119 0 0,-1 12-34 0 0,4 0 37 0 0,-2-33 102 0 0,1 0-1 0 0,0 0 0 0 0,1 0 1 0 0,1 1 14 0 0,3 10-80 0 0,2-1 0 0 0,0 0 0 0 0,1-1 0 0 0,1 0 1 0 0,14 19 79 0 0,-18-30-33 0 0,1 0-1 0 0,0-1 1 0 0,0 1 0 0 0,1-1 0 0 0,6 4 33 0 0,-7-6-9 0 0,-1-1-1 0 0,1-1 1 0 0,0 0-1 0 0,0 0 0 0 0,0 0 1 0 0,1-1-1 0 0,8 2 10 0 0,-4-2 54 0 0,1 0 0 0 0,-1-1 0 0 0,1-1 0 0 0,0 0-1 0 0,0-1 1 0 0,0 0 0 0 0,0-1 0 0 0,-1 0 0 0 0,13-4-54 0 0,-15 2 38 0 0,0 0-1 0 0,0-1 1 0 0,0 0 0 0 0,0-1 0 0 0,-1 0 0 0 0,0-1-1 0 0,0 0 1 0 0,0 0 0 0 0,-1-1 0 0 0,0-1 0 0 0,-1 1-1 0 0,1-2-37 0 0,24-27 230 0 0,-2-3-82 0 0,-4-1-55 0 0,-14 17-41 0 0,-1-1-1 0 0,0 0 1 0 0,0-6-52 0 0,9-35 158 0 0,-14 31-29 0 0,-1 0 45 0 0,-3-1 55 0 0,-2 0 64 0 0,-1 26-198 0 0,-1 0 0 0 0,0 0 0 0 0,0 0-1 0 0,-1-3-94 0 0,0 4 81 0 0,-1 0 0 0 0,0 0 0 0 0,0 1 0 0 0,-2-4-81 0 0,1 4 68 0 0,0-1-1 0 0,-1 1 0 0 0,0 0 1 0 0,-1 0-68 0 0,-25-24 216 0 0,-7 6-52 0 0,-4 7-51 0 0,-2 6-49 0 0,-3 7-50 0 0,26 5-164 0 0,-1 1 0 0 0,1 1-1 0 0,0 1 1 0 0,0 1 0 0 0,0 1 0 0 0,-17 6 150 0 0,19-4-207 0 0,-1 1 1 0 0,-7 5 206 0 0,10-4-275 0 0,-1 1 1 0 0,-14 13 274 0 0,1 2-327 0 0,3 3-44 0 0,13-9-163 0 0,10-13 314 0 0,1 1-38 0 0,1-2 7 0 0,1 0-40 0 0,-1 1-46 0 0,1 0-50 0 0,0-2 21 0 0,1 1-43 0 0,-1 0-47 0 0,1 0-50 0 0,1 0-53 0 0,-1 0-56 0 0,1 1-61 0 0,0-1-63 0 0,0 1-363 0 0,0 3-646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4.8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97 1864 0 0,'0'0'998'0'0,"0"0"619"0"0,0 0-1162 0 0,0 0-48 0 0,0 0-114 0 0,0 0-40 0 0,0 0 147 0 0,0 0-111 0 0,0 0-75 0 0,0 0 40 0 0,0 0 37 0 0,0 0 209 0 0,0 0 43 0 0,0 0 169 0 0,0 0 26 0 0,0 0 1 0 0,0 0-400 0 0,0 0-41 0 0,0 0-52 0 0,0 0-51 0 0,-14-4 75 0 0,-43-11-63 0 0,36 11-68 0 0,5 5-43 0 0,1 4-27 0 0,-4 7-27 0 0,8-4-32 0 0,-1 0 70 0 0,0 1 0 0 0,1 1-1 0 0,0 0 1 0 0,1 1 0 0 0,-7 7-80 0 0,-14 22 129 0 0,3 1-90 0 0,18-24-49 0 0,1 1-35 0 0,-1 10-76 0 0,2 0-42 0 0,1 30-198 0 0,6-18 170 0 0,1-31 165 0 0,-1 1 1 0 0,2-1-1 0 0,0 0 1 0 0,0 1-1 0 0,0-1 0 0 0,1 0 1 0 0,1 0-1 0 0,-1 0 1 0 0,3 4 25 0 0,5 7-90 0 0,1 0 0 0 0,2 2 90 0 0,27 34-139 0 0,7-6 50 0 0,4-3 62 0 0,-38-36-2 0 0,1-1 0 0 0,10 5 29 0 0,-9-6-36 0 0,0-1 0 0 0,1-1 0 0 0,0 0 0 0 0,0-1 0 0 0,0-1 0 0 0,1 0 0 0 0,0-1 0 0 0,0-1 0 0 0,4-1 36 0 0,-7-1-19 0 0,0 0-1 0 0,0-1 1 0 0,1-1-1 0 0,2-1 20 0 0,-8 1-4 0 0,0-1 1 0 0,0 0-1 0 0,0-1 1 0 0,0 0-1 0 0,7-4 4 0 0,-4 1 18 0 0,1-1 1 0 0,-1-1-1 0 0,6-4-18 0 0,8-9 86 0 0,-1 0 0 0 0,19-23-86 0 0,-1-5 64 0 0,-6-5 81 0 0,-6-4 64 0 0,-7-3 46 0 0,-17 41-139 0 0,-2 0-1 0 0,0-1 1 0 0,-2 0-1 0 0,0 0 0 0 0,-1 0 1 0 0,-1 0-1 0 0,-2-14-115 0 0,-1 17 106 0 0,0 0 0 0 0,-1 0 0 0 0,-2-5-106 0 0,-11-24 161 0 0,11 35-84 0 0,-1 1-1 0 0,0 0 1 0 0,-1 0 0 0 0,0 0-1 0 0,-1 1 1 0 0,0 0 0 0 0,0 0 0 0 0,-1 1-1 0 0,-6-4-76 0 0,6 6 74 0 0,0 0-1 0 0,-1 0 0 0 0,-8-4-73 0 0,-5 0 51 0 0,-2 2-40 0 0,0 2-46 0 0,-2 3-53 0 0,9 2-178 0 0,-1 1 48 0 0,0 1 40 0 0,0 0 34 0 0,-19 3-65 0 0,17 0 91 0 0,-1 1-1 0 0,1 0 1 0 0,-1 3 118 0 0,-4 1-144 0 0,1 2-48 0 0,-3 4-125 0 0,14-7 115 0 0,0 1-36 0 0,1 1-38 0 0,0 0-42 0 0,0 1-47 0 0,1 0-49 0 0,0 0-54 0 0,1 1-58 0 0,0 1-61 0 0,1 0-65 0 0,0 1-69 0 0,1 0-72 0 0,0 1-77 0 0,1 0-80 0 0,6-9 394 0 0,-1 1-33 0 0,-3 12-1298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5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238 88 1736 0 0,'0'-3'998'0'0,"0"0"-224"0"0,-1 1-62 0 0,0-1-59 0 0,0 0-57 0 0,0 0-53 0 0,-1 0-50 0 0,0 0-48 0 0,0 0-43 0 0,0 0-42 0 0,0 0-37 0 0,0 0-36 0 0,-4-2 195 0 0,1-1-104 0 0,0 2-122 0 0,0 0-42 0 0,-12-9 372 0 0,11 9-299 0 0,-1 0 88 0 0,4 3-144 0 0,0-1 36 0 0,-11-3 11 0 0,1 2-70 0 0,0 2-62 0 0,1 1-58 0 0,-6 5-47 0 0,3 4-93 0 0,0 2-71 0 0,2 3-51 0 0,8-7 60 0 0,0 1-1 0 0,0-1 0 0 0,0 1 0 0 0,1 0 1 0 0,0 2 114 0 0,-5 12-201 0 0,2 3 72 0 0,4-13 118 0 0,1-1 42 0 0,0 12-139 0 0,2 0-1 0 0,0 14 109 0 0,1-3-104 0 0,-1-18 54 0 0,1 0-1 0 0,1 0 1 0 0,0 0-1 0 0,2-1 1 0 0,-1 1-1 0 0,2-1 1 0 0,0 1-1 0 0,1-1 1 0 0,0-1-1 0 0,2 1 1 0 0,-1-1-1 0 0,2 0 1 0 0,4 6 50 0 0,-2-7-56 0 0,0 0-1 0 0,0 0 1 0 0,1-1 0 0 0,11 8 56 0 0,21 12-73 0 0,5-7 50 0 0,3-6 62 0 0,4-8 73 0 0,-29-8-6 0 0,0-1-1 0 0,11-1-105 0 0,-21-2 66 0 0,0 0-1 0 0,1-1 1 0 0,-1-1-1 0 0,2-1-65 0 0,-8 1 41 0 0,0-1 1 0 0,0 1-1 0 0,0-2 0 0 0,-1 1 1 0 0,0-2-1 0 0,0 1 1 0 0,0-1-1 0 0,0-1 0 0 0,-1 1 1 0 0,0-2-1 0 0,-1 1 1 0 0,0-1-1 0 0,0-1 0 0 0,5-6-41 0 0,-3 3 102 0 0,0-1-1 0 0,-1 0 0 0 0,-1-1 0 0 0,0 0 0 0 0,0 0 0 0 0,-2 0 1 0 0,0-1-1 0 0,4-14-101 0 0,-3-3 173 0 0,-1 0 81 0 0,-2 0 66 0 0,-2 0 49 0 0,-2 22-201 0 0,-1-1-1 0 0,1 0 1 0 0,-2 0 0 0 0,0 1 0 0 0,0-1-1 0 0,-1 1 1 0 0,0-1 0 0 0,-1 1 0 0 0,0 0-1 0 0,-5-8-167 0 0,-15-19 403 0 0,-3 7-47 0 0,-5 6-66 0 0,-2 6-85 0 0,-3 4-106 0 0,18 8-95 0 0,-1 2-34 0 0,0 1-36 0 0,-1 1-38 0 0,0 1-42 0 0,0 0-43 0 0,-23 3-176 0 0,-1 1 95 0 0,-9 5 33 0 0,-27 10-42 0 0,42-5 131 0 0,0 2-33 0 0,-10 8-146 0 0,10 0-53 0 0,21-10 144 0 0,0 0-34 0 0,13-9 214 0 0,0 1-51 0 0,1-1-50 0 0,1 0-48 0 0,0 0-47 0 0,1 1-43 0 0,-1-1-44 0 0,2 1-40 0 0,-1-1-38 0 0,1 1-37 0 0,0 0-36 0 0,1-1-32 0 0,-1 7-614 0 0,1 0-109 0 0,0-5 260 0 0,0 1-564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9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1120 0 0,'0'0'1134'0'0,"0"0"-168"0"0,0 0-64 0 0,0 0-64 0 0,0 0-60 0 0,0 0-59 0 0,0 0-57 0 0,0 1-55 0 0,0-1-52 0 0,0 0-52 0 0,0 0-48 0 0,0 0-48 0 0,0 0-44 0 0,0 0-43 0 0,0 0-41 0 0,0 0-39 0 0,0 1-15 0 0,0-1-43 0 0,0 0-41 0 0,0 0-38 0 0,0 1 1 0 0,0-1-118 0 0,0 1-92 0 0,0-1-71 0 0,0 1-33 0 0,0 0-460 0 0,0 0 414 0 0,0 0 124 0 0,0-1 32 0 0,0 1 40 0 0,0 0 49 0 0,0-1 71 0 0,0 1 92 0 0,0 0 106 0 0,0 0 117 0 0,0 20-242 0 0,0 0-36 0 0,-1 21 14 0 0,1 90-50 0 0,1-104-16 0 0,0 0 41 0 0,15 117 74 0 0,-5-76-18 0 0,-4-38-88 0 0,-2 0-39 0 0,13 80 66 0 0,2 10 22 0 0,-19-104-90 0 0,-1-4-29 0 0,2 0-51 0 0,1-6-19 0 0,1-1-44 0 0,-4-6-769 0 0,1 0 78 0 0,-1 1 77 0 0,0-1 72 0 0,1-1 69 0 0,-1 1 64 0 0,1 0 62 0 0,-1 0 58 0 0,0 0 54 0 0,1-1 50 0 0,-1 1 46 0 0,0-1 44 0 0,1 1 39 0 0,-1-1 36 0 0,1 0-59 0 0,-1 0 112 0 0,1-1 52 0 0,1-2 49 0 0,-2 3-38 0 0,1-1-94 0 0,-1 2 13 0 0,0-1-43 0 0,1 0-82 0 0,-1 1-74 0 0,2-6-508 0 0,1-2-510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0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0 888 0 0,'0'0'683'0'0,"0"0"250"0"0,0 0-180 0 0,0 0-64 0 0,0 0-85 0 0,0 0-84 0 0,0 0-78 0 0,0 0-64 0 0,0 0 255 0 0,0 0-68 0 0,0 0-24 0 0,0 0-67 0 0,0 0-98 0 0,0 0-100 0 0,-3 1 432 0 0,1 1-346 0 0,1-1-221 0 0,0 0-61 0 0,0 0-73 0 0,0 1-88 0 0,-2 11 116 0 0,1 0-1 0 0,1 1 1 0 0,0-1-1 0 0,0 0 1 0 0,1 3-35 0 0,1 20 107 0 0,0-14-9 0 0,-1-2 38 0 0,3 50-24 0 0,18 93-24 0 0,-11-98 21 0 0,-6-33-13 0 0,-1 0 37 0 0,8 55 348 0 0,-3-28-232 0 0,0-10-136 0 0,-4-25-101 0 0,0 0-35 0 0,11 31 12 0 0,-9-36-20 0 0,0-2-33 0 0,-4-10-11 0 0,-2-5 27 0 0,1-1-41 0 0,-1 1-57 0 0,1-1-74 0 0,-1 0 24 0 0,1-1-44 0 0,0 1-50 0 0,-1-1-55 0 0,1 0 13 0 0,0 1-44 0 0,0-1-47 0 0,0-1-50 0 0,1 1-52 0 0,-1 0-56 0 0,1 0-57 0 0,-1-1-61 0 0,2 0 277 0 0,0-1 59 0 0,1-1-78 0 0,3-5-512 0 0,-5 5 490 0 0,2-1-326 0 0,2-2-546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7.0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380 27 3116 0 0,'0'0'760'0'0,"0"0"-284"0"0,0 0-115 0 0,0 0-42 0 0,0 0 8 0 0,0 0-70 0 0,0 0-54 0 0,0 0-40 0 0,0 0 89 0 0,0 0-65 0 0,0 0 133 0 0,0 0-119 0 0,0 0 44 0 0,0 0 351 0 0,0 0 9 0 0,0 0-92 0 0,0 0-128 0 0,0 0-88 0 0,-6-4-14 0 0,-18-13 53 0 0,21 15-151 0 0,0 1-36 0 0,-3-1 60 0 0,0 2-77 0 0,-1 1-60 0 0,3 0-21 0 0,-10 1 1 0 0,1 2 46 0 0,2 0 63 0 0,1 1 1 0 0,0 1-1 0 0,1 0 1 0 0,-8 5-162 0 0,0 3 15 0 0,0 0 1 0 0,1 1 0 0 0,0 0-1 0 0,1 2 1 0 0,1 0 0 0 0,1 0-1 0 0,0 1 1 0 0,1 1-16 0 0,-9 16 60 0 0,-15 37-60 0 0,5-1-16 0 0,25-53 7 0 0,2 0-70 0 0,1 2-65 0 0,1 28-261 0 0,2-31 292 0 0,0-8 74 0 0,0-2-14 0 0,0 1-1 0 0,1 0 1 0 0,0-1-1 0 0,1 1 1 0 0,0-1-1 0 0,0 0 1 0 0,1 1-1 0 0,2 4 54 0 0,0-2-63 0 0,0 0 0 0 0,1 0 1 0 0,0-1-1 0 0,1 0 0 0 0,7 7 63 0 0,-3-4-67 0 0,0-1-1 0 0,1 0 1 0 0,12 8 67 0 0,-9-9-29 0 0,-1-1 0 0 0,2 0-1 0 0,4 1 30 0 0,-2-2-37 0 0,0 0 1 0 0,1-2-1 0 0,0 0 0 0 0,0-1 0 0 0,1-1 0 0 0,0-1 0 0 0,4 0 37 0 0,10-3-3 0 0,1-3 57 0 0,-30 2-42 0 0,-1 0 0 0 0,1-1 1 0 0,0 1-1 0 0,-1-1 0 0 0,1 0 0 0 0,2-1-12 0 0,-2-1 24 0 0,1 1 0 0 0,-1-1 0 0 0,0 0-1 0 0,0-1 1 0 0,0 1 0 0 0,0-1 0 0 0,2-3-24 0 0,-2 1 22 0 0,0 1 1 0 0,-1-1 0 0 0,1 0 0 0 0,-2 0 0 0 0,1 0 0 0 0,0-2-23 0 0,5-27 22 0 0,0-45 191 0 0,-8 61-61 0 0,-1-1 0 0 0,-2-16-152 0 0,0 23 103 0 0,0 1-1 0 0,-1-1 0 0 0,0 1 1 0 0,-4-9-103 0 0,2 11 106 0 0,0-1 0 0 0,0 1 0 0 0,-1 0 0 0 0,-1 1-1 0 0,-4-7-105 0 0,-10-8 158 0 0,14 18-80 0 0,0 0 0 0 0,0 1 1 0 0,-1 0-1 0 0,1 0 0 0 0,-2 0 0 0 0,-3-1-78 0 0,-11-4 107 0 0,-4 3-79 0 0,12 5-60 0 0,0 1-36 0 0,-13-1-203 0 0,-43 0-258 0 0,49 5 330 0 0,0 1-45 0 0,5 0-7 0 0,0 3-52 0 0,2 1-62 0 0,0 2-71 0 0,2 2-81 0 0,1 2-91 0 0,2 2-99 0 0,2 3-109 0 0,1 0-29 0 0,2-5 236 0 0,1-1-46 0 0,0 0-80 0 0,0-2-62 0 0,-2 4-502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7.9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421 13 4940 0 0,'0'0'1052'0'0,"0"0"-456"0"0,0 0-296 0 0,0 0-53 0 0,0 0-44 0 0,0 0-35 0 0,0 0 48 0 0,0 0 41 0 0,0 0 191 0 0,0 0-162 0 0,0 0 45 0 0,0 0 402 0 0,0 0-94 0 0,-5 0-301 0 0,-12-3-151 0 0,-26-3-16 0 0,-2 2-55 0 0,25 5-37 0 0,6 3-35 0 0,13-3-42 0 0,0 0 1 0 0,-1 0-1 0 0,1 0 1 0 0,0 0-1 0 0,-1 0 1 0 0,1 0-1 0 0,0 0 1 0 0,0 1-1 0 0,0-1 0 0 0,0 1-2 0 0,-5 5 0 0 0,-14 15-78 0 0,2 2 36 0 0,-2 7 28 0 0,-5 18 39 0 0,12-17 22 0 0,-6 22-47 0 0,3 3-56 0 0,11-32 22 0 0,1 0-1 0 0,0 1 1 0 0,2 0-1 0 0,1 1 35 0 0,0 28-141 0 0,2-41 52 0 0,0 0-1 0 0,0 0 1 0 0,1 0-1 0 0,2 3 90 0 0,0 0-78 0 0,1-1 0 0 0,1 0 0 0 0,0 0 0 0 0,2-1 0 0 0,6 12 78 0 0,-6-13-60 0 0,1-2-1 0 0,0 1 0 0 0,1-1 1 0 0,0 0-1 0 0,1-1 0 0 0,5 4 61 0 0,-7-7-62 0 0,0-1-1 0 0,1-1 1 0 0,0 1-1 0 0,0-2 1 0 0,4 2 62 0 0,-1-1-6 0 0,0 0 1 0 0,0-2 0 0 0,1 1 0 0 0,0-2 0 0 0,0 0 0 0 0,0 0 0 0 0,9-1 5 0 0,7-2 20 0 0,0-5 34 0 0,-3-6 47 0 0,-1-5 58 0 0,-2-5 50 0 0,-3-3-39 0 0,-9 8-48 0 0,-1 1 1 0 0,4-9-123 0 0,2-8 148 0 0,-1-1 0 0 0,6-19-148 0 0,-14 29 87 0 0,0 0 0 0 0,-2 0 0 0 0,-1 0 0 0 0,-1-1-87 0 0,-1 4 87 0 0,-1-1 0 0 0,-1 0 0 0 0,-1 0-1 0 0,0 1 1 0 0,-2-2-87 0 0,0 9 60 0 0,0 0 1 0 0,-1 0-1 0 0,0 0 1 0 0,-1 0-1 0 0,0 0 0 0 0,-1 1 1 0 0,-1-1-1 0 0,0 1-60 0 0,1 4 45 0 0,0-1 1 0 0,-1 1-1 0 0,0 1 0 0 0,0-1 1 0 0,-1 1-1 0 0,0 0 0 0 0,0 0 0 0 0,0 1 1 0 0,-1 0-1 0 0,0 0 0 0 0,-4-1-45 0 0,-27-11-14 0 0,-1 7-84 0 0,-2 7-70 0 0,0 5-59 0 0,24 1 0 0 0,1 0 0 0 0,-15 6 227 0 0,12-3-263 0 0,0 2-1 0 0,0 1 1 0 0,-14 7 263 0 0,13-4-221 0 0,-1 0 59 0 0,-8 6-83 0 0,1 1 0 0 0,-11 9 245 0 0,23-14-126 0 0,2 1-37 0 0,-1 0-46 0 0,2 1-56 0 0,1 1-67 0 0,1 0-76 0 0,2 1-86 0 0,0 1-96 0 0,3 9-755 0 0,6-21 1020 0 0,1-1-43 0 0,0 2-109 0 0,0-1-89 0 0,1 0-110 0 0,-1-3 291 0 0,1 0-33 0 0,-1 0-61 0 0,1-1-39 0 0,0 1-142 0 0,1 1-372 0 0,-2-4 1029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3.1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 9 1880 0 0,'0'0'1052'0'0,"0"0"-552"0"0,0 0 1234 0 0,0 0-1024 0 0,0 0-319 0 0,0 0-33 0 0,0 0-40 0 0,0 0-36 0 0,0 0 183 0 0,0 0-44 0 0,0 0-177 0 0,0 0-36 0 0,0 0 277 0 0,0 0-89 0 0,0 0 302 0 0,0 0-311 0 0,0 0 37 0 0,0 0 454 0 0,0 0-486 0 0,0 0-61 0 0,-3-1-71 0 0,-14 0-55 0 0,17 1-205 0 0,-40-4 166 0 0,-1 2-48 0 0,37 1-105 0 0,0 1-1 0 0,1 1 0 0 0,-1-1 0 0 0,0 0 1 0 0,1 1-1 0 0,-1 0 0 0 0,-3 1-12 0 0,-6 7-5 0 0,9-5-9 0 0,-2 1-32 0 0,0 1 0 0 0,1 0 0 0 0,0 0 0 0 0,0 0 0 0 0,0 1 0 0 0,1-1 46 0 0,-2 4-59 0 0,1 1 0 0 0,0 0 0 0 0,-3 8 59 0 0,-8 35-99 0 0,6-1 61 0 0,4-16 50 0 0,3-1-74 0 0,3-1-57 0 0,3 0-41 0 0,-1-20 56 0 0,0-1 1 0 0,2 1-1 0 0,0-1 0 0 0,1 0 0 0 0,4 9 104 0 0,12 17-188 0 0,-3-11 76 0 0,1-1 1 0 0,11 10 111 0 0,-14-19-91 0 0,1-1 0 0 0,1 0 0 0 0,17 12 91 0 0,-22-20-52 0 0,-1-1 1 0 0,2-1-1 0 0,-1 0 1 0 0,1-1-1 0 0,0 0 1 0 0,10 2 51 0 0,-14-6-37 0 0,0 0 1 0 0,1 0-1 0 0,0-1 1 0 0,0-1-1 0 0,-1 0 0 0 0,1 0 1 0 0,0-1-1 0 0,0 0 1 0 0,9-2 36 0 0,-17 1 3 0 0,1 1 1 0 0,-1-1-1 0 0,0 0 0 0 0,0 0 1 0 0,0 0-1 0 0,-1-1 1 0 0,1 1-1 0 0,0-1 1 0 0,0 0-1 0 0,-1 1 1 0 0,1-1-4 0 0,1-2 22 0 0,0 0 0 0 0,0 0 1 0 0,0 0-1 0 0,0 0 1 0 0,-1 0-1 0 0,1-2-22 0 0,16-30 210 0 0,-4 0 55 0 0,-14 31-224 0 0,20-58 224 0 0,-14 34-107 0 0,-1-1 1 0 0,1-22-159 0 0,-3 3 162 0 0,-5 0 58 0 0,-4 1 82 0 0,-4 8-103 0 0,-6 3 47 0 0,9 27-153 0 0,-1 0 0 0 0,0 0 0 0 0,0 1 0 0 0,-1 0 0 0 0,-1 0-1 0 0,1 0 1 0 0,-1 1 0 0 0,-1 0 0 0 0,0 0-93 0 0,-1 1 121 0 0,0-1-1 0 0,-1 2 1 0 0,-7-5-121 0 0,-8-1 140 0 0,-1 3-38 0 0,-11 1-38 0 0,-1 5-98 0 0,1 5-323 0 0,6 5-53 0 0,25-5 306 0 0,1 1 1 0 0,0-1 0 0 0,0 1 0 0 0,0 1-1 0 0,1-1 1 0 0,-1 1 0 0 0,1 0 0 0 0,0 0 0 0 0,-2 2 103 0 0,1 1-200 0 0,0-1 1 0 0,0 0 0 0 0,1 1-1 0 0,0 0 1 0 0,-3 5 199 0 0,-1 5-414 0 0,1 1-106 0 0,4-7 124 0 0,0 1-66 0 0,0-1-76 0 0,1 1-85 0 0,0-1-94 0 0,0 1-105 0 0,0-1-113 0 0,0 1-124 0 0,2-8 505 0 0,0 0-34 0 0,-2 9-1298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3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348 5 4864 0 0,'-8'-1'759'0'0,"-1"1"-53"0"0,-6-2 350 0 0,-1 1-121 0 0,0 0-106 0 0,0 1-89 0 0,3 1-204 0 0,1 0-40 0 0,-6 3 189 0 0,2 2-49 0 0,3 0-453 0 0,-4 2-19 0 0,-1 1-86 0 0,11-5-74 0 0,0 0 0 0 0,1 0 0 0 0,0 0 0 0 0,-1 1 0 0 0,1 0-1 0 0,-3 5-3 0 0,8-9 1 0 0,-21 22 34 0 0,12-11 20 0 0,0 0 0 0 0,1 1 0 0 0,-5 8-55 0 0,4-1 18 0 0,2 1-39 0 0,0 5-139 0 0,2 0 0 0 0,0 2 160 0 0,2-8-85 0 0,2 0 0 0 0,0 0 0 0 0,2 0-1 0 0,0 0 1 0 0,1 2 85 0 0,1-8-55 0 0,0 0 0 0 0,0 0 1 0 0,1 0-1 0 0,1 0 0 0 0,1 0 0 0 0,0-1 0 0 0,0 0 0 0 0,1 0 0 0 0,1 0 1 0 0,1-1-1 0 0,-1 0 0 0 0,2 0 0 0 0,2 2 55 0 0,3 3-60 0 0,0-2-1 0 0,2 0 1 0 0,-1-1-1 0 0,2-1 1 0 0,0 0-1 0 0,0-1 1 0 0,8 3 60 0 0,-13-8-34 0 0,0-1 1 0 0,1-1 0 0 0,0 0 0 0 0,0-1-1 0 0,5 1 34 0 0,-7-3-20 0 0,1 0-1 0 0,-1-1 1 0 0,1 0-1 0 0,-1 0 0 0 0,1-2 1 0 0,7 0 20 0 0,-13 0 0 0 0,-1 0-1 0 0,1 0 1 0 0,0 0 0 0 0,-1-1 0 0 0,1 0 0 0 0,-1 0 0 0 0,0-1 0 0 0,1 0 0 0 0,1-1 20 0 0,0 0 1 0 0,-1-1-1 0 0,0 0 0 0 0,0 0 1 0 0,3-4-21 0 0,6-8 114 0 0,-1 0 0 0 0,0-2 0 0 0,7-13-114 0 0,-17 25 31 0 0,19-30 160 0 0,-3-2-67 0 0,6-17-27 0 0,-5 0 51 0 0,5-23-148 0 0,-17 40 77 0 0,-7 26-65 0 0,0 0 1 0 0,-2 0 0 0 0,1 0-1 0 0,-2 0 1 0 0,1 0 0 0 0,-2-2-13 0 0,-5-17 98 0 0,-4 2 91 0 0,3 15-50 0 0,0 1 35 0 0,-1 1 40 0 0,-2 0 43 0 0,0 3-91 0 0,-2 1-57 0 0,0 3-53 0 0,-1 1-47 0 0,-1 1-46 0 0,-1 2-39 0 0,-15 2-182 0 0,5 4-31 0 0,1 2-55 0 0,13-3 105 0 0,1 1 0 0 0,0 1-1 0 0,0 0 1 0 0,1 0 0 0 0,-3 2 239 0 0,-39 30-1132 0 0,35-23 687 0 0,1 0-81 0 0,6-4 143 0 0,1 0-49 0 0,0 0-57 0 0,0 1-64 0 0,1 0-70 0 0,1 0-77 0 0,0 1-84 0 0,1 0-92 0 0,-1 7-1147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4.5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277 16 1708 0 0,'0'0'1567'0'0,"-1"-1"-625"0"0,1 1-82 0 0,-1-1-79 0 0,0 1-75 0 0,0-1-71 0 0,0 1-66 0 0,-1 0-63 0 0,1-1-58 0 0,-1 1-54 0 0,0 0-51 0 0,0 0-46 0 0,0 0-42 0 0,0-1-38 0 0,-2 1 119 0 0,1 0-134 0 0,-1 0-54 0 0,-7 1 203 0 0,7-1-144 0 0,2 0-63 0 0,1 0 37 0 0,0 1 43 0 0,-1-1 49 0 0,-3 3-61 0 0,-2 1-61 0 0,1 0-51 0 0,0 2-41 0 0,-1 1-28 0 0,-9 13-37 0 0,11-12 30 0 0,-4 7-5 0 0,0 1 1 0 0,1 0-1 0 0,1 0 0 0 0,-5 16-19 0 0,6-11-3 0 0,0 1-1 0 0,1 3 4 0 0,-1 18-45 0 0,3 1-40 0 0,3 0-48 0 0,1 0-54 0 0,1-22 111 0 0,1 1 0 0 0,1-1-1 0 0,1 0 1 0 0,1 0 0 0 0,1-1 0 0 0,1 0 0 0 0,1 0-1 0 0,0-1 1 0 0,2 0 0 0 0,7 11 76 0 0,15 14-129 0 0,5-7 38 0 0,-29-30 39 0 0,0-1 0 0 0,0 0 0 0 0,1-1 0 0 0,0 0 0 0 0,1 0 52 0 0,32 11-146 0 0,-5-9 53 0 0,1-4 35 0 0,-6-6 42 0 0,-1-4 33 0 0,-1-3 39 0 0,-1-5 43 0 0,-12 4-52 0 0,-1-1 0 0 0,1-1 0 0 0,-2-1-1 0 0,7-6-46 0 0,-5 1 44 0 0,0 0-1 0 0,-2 0 0 0 0,9-14-43 0 0,-9 9 24 0 0,-1 0 0 0 0,0-1 1 0 0,-1-4-25 0 0,-2 2 6 0 0,-1 1-1 0 0,-2-2 1 0 0,0-1-6 0 0,-1-10 75 0 0,-3 0 74 0 0,-5 23 18 0 0,0 0 0 0 0,-2-13-167 0 0,1 14 142 0 0,-2 0 0 0 0,0 0 0 0 0,-1 0-142 0 0,1 2 134 0 0,-2 0 1 0 0,0 0-1 0 0,0 1 0 0 0,-1-1 1 0 0,0 1-1 0 0,-1 1 0 0 0,-8-10-134 0 0,-11-9 291 0 0,-5 4-36 0 0,9 10-23 0 0,-2 2-44 0 0,0 2-41 0 0,-1 1-40 0 0,0 3-36 0 0,-1 1-36 0 0,-26-1-59 0 0,-1 7-112 0 0,0 6-94 0 0,1 6-77 0 0,1 7-57 0 0,-17 13-163 0 0,24-7 123 0 0,8-3-8 0 0,1 2-102 0 0,7-3-14 0 0,1 2-110 0 0,14-12 273 0 0,0 1-35 0 0,0 0-35 0 0,1 0-39 0 0,-2 3-404 0 0,12-11 655 0 0,-1-1-35 0 0,1 1-80 0 0,0 0-69 0 0,1 0-82 0 0,0 1-96 0 0,0-1-312 0 0,1 2-589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5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4044 0 0,'0'0'1237'0'0,"0"0"-497"0"0,0 0-337 0 0,0 0-48 0 0,0 0-48 0 0,0 0-46 0 0,0 0-44 0 0,0 0-38 0 0,0 0 97 0 0,0 0 142 0 0,0 0 56 0 0,0 0 121 0 0,0 0-241 0 0,0 0-160 0 0,0 0-32 0 0,0 0-104 0 0,0 0-74 0 0,0 7-76 0 0,0 1 74 0 0,0 13 38 0 0,0 2 72 0 0,0 0 45 0 0,2 34 242 0 0,0-22-201 0 0,0-14-123 0 0,1-2-56 0 0,1 20 54 0 0,1 19 82 0 0,0 1-11 0 0,6 81 69 0 0,-2-34-136 0 0,-9-80-68 0 0,0-7-3 0 0,1-7-58 0 0,1-2-52 0 0,1-1-79 0 0,-2-8 175 0 0,0 1-48 0 0,-1 0-45 0 0,1-1-41 0 0,-1 1-103 0 0,1 0-56 0 0,0-1-48 0 0,0 0-41 0 0,0 1-126 0 0,0-1-37 0 0,4 0-1238 0 0,-4-1 769 0 0,0 0-598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5.9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 2812 0 0,'0'0'1040'0'0,"0"0"-388"0"0,0 0-146 0 0,0 0-48 0 0,0 0 33 0 0,0 0-89 0 0,0 0-84 0 0,0 0-78 0 0,0 0-99 0 0,0 0-39 0 0,0 0-19 0 0,0 0-11 0 0,0 0 16 0 0,0 0-45 0 0,0 0 28 0 0,0 0 102 0 0,0 0 80 0 0,-3 22 373 0 0,-5 33-272 0 0,3-15-176 0 0,-1 22-29 0 0,3-4-109 0 0,3 99-164 0 0,1-112 134 0 0,-1 0 67 0 0,0-24-111 0 0,3 29 109 0 0,-1-32-130 0 0,0-3-74 0 0,0-1-103 0 0,0-7 71 0 0,0 0-35 0 0,-1 0-38 0 0,1-1-41 0 0,-1-4 85 0 0,-1 0 34 0 0,4 5-254 0 0,-2-4 208 0 0,0 1-122 0 0,0-2-51 0 0,-1-1 140 0 0,0 0-35 0 0,0 0-41 0 0,0 0-44 0 0,1-1-48 0 0,-1 0-52 0 0,-1 0-311 0 0,0 0-500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6.8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335 613 2696 0 0,'-4'-1'615'0'0,"-1"0"-64"0"0,1 0-57 0 0,-1 1-55 0 0,-2-2 151 0 0,0 1-106 0 0,0 0-88 0 0,0 0-73 0 0,-3 0 19 0 0,-17 1 431 0 0,16 2-375 0 0,1 0 67 0 0,5 0-178 0 0,0 0 43 0 0,-13 8 67 0 0,2 1-50 0 0,2 1-47 0 0,1 2-48 0 0,1 0-45 0 0,1 3-44 0 0,1 0-43 0 0,1 2-41 0 0,2-4-37 0 0,1 0-1 0 0,0 1 1 0 0,-1 8-42 0 0,2-3 35 0 0,1 0 0 0 0,0 8-35 0 0,0 45-4 0 0,3 1-92 0 0,1-49 36 0 0,1-11 40 0 0,1 0-1 0 0,0 0 0 0 0,1 0 1 0 0,0-1-1 0 0,1 1 1 0 0,1-1-1 0 0,0 0 1 0 0,1 0-1 0 0,1-1 1 0 0,0 0-1 0 0,1 0 1 0 0,6 8 20 0 0,1 0-31 0 0,2-1 1 0 0,0 0-1 0 0,0-2 1 0 0,2 0-1 0 0,1-1 1 0 0,20 14 30 0 0,-26-21 1 0 0,1-1 1 0 0,0 0 0 0 0,1-1 0 0 0,0-1-1 0 0,0-1 1 0 0,0 0 0 0 0,5 0-2 0 0,15 0 43 0 0,0-7 47 0 0,-31 0-60 0 0,1 0 1 0 0,-1 0-1 0 0,1-1 1 0 0,-1 0-1 0 0,1 0-30 0 0,-1-1 47 0 0,0 1-1 0 0,-1-1 0 0 0,1 0 1 0 0,-1 0-1 0 0,3-3-46 0 0,7-7 138 0 0,-1-1 0 0 0,0 0 0 0 0,-1-1 0 0 0,1-2-138 0 0,-3 1 129 0 0,0 0-1 0 0,0-1 1 0 0,0-5-129 0 0,23-55 302 0 0,-22 51-220 0 0,7-21 104 0 0,-3-1 81 0 0,-1-12 123 0 0,-11 38-177 0 0,0-1-1 0 0,-1 0 1 0 0,-2 0-213 0 0,0 14 65 0 0,0-27 639 0 0,-3-25-704 0 0,-6 15 369 0 0,6 35-225 0 0,-1 0 1 0 0,0 1-1 0 0,-2-4-144 0 0,0 3 95 0 0,-1-1 0 0 0,0 1 0 0 0,0 0-1 0 0,-1 1 1 0 0,-6-6-95 0 0,-5-4 122 0 0,-3 3-44 0 0,3 4-60 0 0,-2 2-50 0 0,-1 1-62 0 0,-1 2-69 0 0,-21-3-157 0 0,10 4-173 0 0,-1 1 0 0 0,-30 1 493 0 0,7 3-393 0 0,7 4 94 0 0,3 3 70 0 0,20 0 15 0 0,12-2 109 0 0,1 1 0 0 0,0 1 0 0 0,-3 1 105 0 0,0 2-170 0 0,0 1-90 0 0,4 0-48 0 0,1 1-102 0 0,1 0-120 0 0,7-4 214 0 0,-1 0-37 0 0,1 0-39 0 0,1 0-42 0 0,-1 1-43 0 0,1 0-46 0 0,0 0-48 0 0,1 1-51 0 0,0-1-52 0 0,0 1-55 0 0,0 2-268 0 0,0 2-568 0 0,3-12 1556 0 0</inkml:trace>
  <inkml:trace contextRef="#ctx0" brushRef="#br0" timeOffset="11850.123">306 2386 4548 0 0,'0'0'771'0'0,"-1"0"-90"0"0,0 0-84 0 0,0 0-77 0 0,0-1-71 0 0,0 1-65 0 0,-1 0-59 0 0,0 0-53 0 0,1 0-67 0 0,-1 0-33 0 0,-2-1 90 0 0,0 1-61 0 0,-4 0 166 0 0,6 1-178 0 0,-5 2 7 0 0,-1 3-56 0 0,2 0-47 0 0,0 2-36 0 0,-15 25 24 0 0,14-21-12 0 0,-1 2-8 0 0,0 1 1 0 0,1 0-1 0 0,0 3-61 0 0,-6 25 96 0 0,6-6-55 0 0,3 3-48 0 0,2-15-61 0 0,2 1 0 0 0,1-1 0 0 0,0 0 0 0 0,2 0 0 0 0,1 0 0 0 0,4 12 68 0 0,-3-21-64 0 0,0-1-1 0 0,1 0 1 0 0,0-1 0 0 0,7 12 64 0 0,-5-13-61 0 0,0-1-1 0 0,1 0 1 0 0,0 0-1 0 0,0-1 1 0 0,7 5 61 0 0,20 16-176 0 0,-24-23 112 0 0,0 0 0 0 0,0 0 0 0 0,8 2 64 0 0,-10-6-36 0 0,0 0-1 0 0,0-1 0 0 0,0 0 0 0 0,1-1 0 0 0,1 0 37 0 0,34 3-163 0 0,-5-8 129 0 0,-6-6 42 0 0,-3-9 59 0 0,-1-8 74 0 0,-4-4 54 0 0,-2-2-36 0 0,18-37 58 0 0,-40 64-206 0 0,17-31 97 0 0,-8 11-9 0 0,0-1 0 0 0,3-15-99 0 0,-8 20 96 0 0,-1-1 1 0 0,0-5-97 0 0,-1-7 144 0 0,-4 0 45 0 0,0 20-118 0 0,-2-13 120 0 0,-1 2 74 0 0,-4 1 85 0 0,-5 0 99 0 0,-6 2 46 0 0,-1 3-110 0 0,-2 3-99 0 0,-2 3-90 0 0,-2 3-79 0 0,-1 2-68 0 0,0 3-58 0 0,-1 2-48 0 0,-19 3-118 0 0,25 1 39 0 0,1 2-1 0 0,-1 0 1 0 0,1 0 0 0 0,-5 4 136 0 0,-5 2-132 0 0,2 2 46 0 0,8-2-59 0 0,-1-1 38 0 0,-20 12-200 0 0,-10 9 307 0 0,19-10-167 0 0,17-9 45 0 0,-1 1-33 0 0,2 0-38 0 0,0 1-47 0 0,0 0-51 0 0,2 1-57 0 0,6-7 75 0 0,0-1-35 0 0,1 1-44 0 0,0 0-56 0 0,0-1-63 0 0,1 1-76 0 0,0 0-83 0 0,0 0-95 0 0,1 1-351 0 0,-2 2-675 0 0</inkml:trace>
  <inkml:trace contextRef="#ctx0" brushRef="#br0" timeOffset="25334.254">542 3828 1252 0 0,'0'0'1498'0'0,"0"0"-830"0"0,0 0-373 0 0,0 0-34 0 0,0 0-37 0 0,0 0-36 0 0,0 0 98 0 0,0 0-87 0 0,0 0-96 0 0,-1 0-65 0 0,0 0-27 0 0,0 0 65 0 0,0 0 18 0 0,0 0 51 0 0,1 0 63 0 0,-1 0 75 0 0,0 0 132 0 0,1 0 121 0 0,-1 0-218 0 0,1 0 37 0 0,0 0 37 0 0,-1 0 40 0 0,1 0 43 0 0,0 0 43 0 0,0 1 45 0 0,0-1 49 0 0,0 0 49 0 0,-1 0 51 0 0,1 0 54 0 0,0 1 55 0 0,-1 35-542 0 0,-2 2-119 0 0,-1 0-104 0 0,3 0-89 0 0,0 4 49 0 0,-3 21 55 0 0,0 1-19 0 0,3-22-73 0 0,1 7-62 0 0,0 5 8 0 0,0-1 34 0 0,-4 16 72 0 0,3-64-382 0 0,1 0 105 0 0,-1 1 94 0 0,1-1 83 0 0,0-1 67 0 0,0 1 43 0 0,-1 4 146 0 0,1-1 90 0 0,0 13 441 0 0,0-15-551 0 0,0 0-57 0 0,1 0-76 0 0,-1 1-97 0 0,0-1-117 0 0,0-3 40 0 0,0 0-36 0 0,0 0-27 0 0,0 0-37 0 0,0 0-40 0 0,0 0-40 0 0,0 0-44 0 0,0 0-45 0 0,0 0-47 0 0,1 0-50 0 0,-1 0-51 0 0,0 0-54 0 0,0 0-56 0 0,0 0-57 0 0,0 0-60 0 0,0 0-61 0 0,0 0-65 0 0,0 0-66 0 0,0-2 461 0 0,0-1 105 0 0,1 0 89 0 0,0 1 71 0 0,0-1 19 0 0,2 0-255 0 0,-2 0 231 0 0,1 0-21 0 0,-1 0-92 0 0,1 0-204 0 0,1 0-360 0 0</inkml:trace>
  <inkml:trace contextRef="#ctx0" brushRef="#br0" timeOffset="27384.897">1094 22 1892 0 0,'-2'-2'1120'0'0,"-3"-1"1676"0"0,3 1-1632 0 0,1 1-361 0 0,0 0-51 0 0,0 0-66 0 0,0 1-80 0 0,-1-1-93 0 0,1 1-106 0 0,-1-1-122 0 0,1 1-192 0 0,0 0-35 0 0,2 0 431 0 0,0 0-100 0 0,0-1-92 0 0,0 1-83 0 0,0-1-72 0 0,0 1-64 0 0,0-1-55 0 0,0 0-45 0 0,1 0-131 0 0,2-2-215 0 0,-2 3 241 0 0,0-1 59 0 0,-1 1 94 0 0,9 0-201 0 0,0 1 39 0 0,8 1-34 0 0,4 2 108 0 0,-9-1 78 0 0,6 1 49 0 0,18 5 67 0 0,-24-7-123 0 0,0 0-37 0 0,12 1 30 0 0,14 0 52 0 0,22 3 42 0 0,-19 1-112 0 0,-30-5 0 0 0,0 2 0 0 0,0-1 0 0 0,0 1 0 0 0,-1 1-1 0 0,0 0 1 0 0,0 1 0 0 0,6 4 16 0 0,-9-3 44 0 0,-6 7 104 0 0,-2-9-115 0 0,2 24 196 0 0,1 1-60 0 0,0-7-75 0 0,0 2-34 0 0,5 168 63 0 0,-7-108-118 0 0,-1 636 522 0 0,-2-644-501 0 0,-4 38 100 0 0,0 1 12 0 0,5-38-93 0 0,1-5 100 0 0,0 72 42 0 0,2-62-39 0 0,10 50-148 0 0,4 14 103 0 0,-4-31 15 0 0,5 1-118 0 0,-1-13 33 0 0,7 33 23 0 0,-14-90 36 0 0,-1 18-92 0 0,1 4 19 0 0,15 161 179 0 0,-15-114-110 0 0,-4-19 22 0 0,0 6 12 0 0,-1-41 48 0 0,-2 17-170 0 0,1 40 92 0 0,-1-83-69 0 0,2 20 80 0 0,0-26-33 0 0,-1 1 0 0 0,-2 17-70 0 0,2 18 57 0 0,2 24 228 0 0,-4 0-54 0 0,-1-29-124 0 0,-1-1-49 0 0,0-2-57 0 0,1-1-62 0 0,5 16 125 0 0,-2-38-86 0 0,-1-1-61 0 0,-2 63 21 0 0,10-44 24 0 0,-9-29 8 0 0,2 10 31 0 0,1 2-25 0 0,-3-11-52 0 0,9 18 67 0 0,-8-15 19 0 0,4 13-51 0 0,0 1-1 0 0,-5-14 54 0 0,3 6-29 0 0,1-24 56 0 0,-4-9-50 0 0,0 0 35 0 0,-1 1 111 0 0,0 0 137 0 0,-3 0 240 0 0,1-1-219 0 0,1-1-131 0 0,-1 1-57 0 0,1-1-37 0 0,0 0-44 0 0,1 0-35 0 0,-1 0-39 0 0,0 0-43 0 0,1 0 52 0 0,-11 3 215 0 0,0 0-62 0 0,-6 3-32 0 0,0 0-70 0 0,-8 3-35 0 0,8-3 41 0 0,-53 12 102 0 0,0 1-39 0 0,-67 17-15 0 0,1 4-82 0 0,-45 21-115 0 0,144-45 65 0 0,1-1-37 0 0,34-14-238 0 0,1 0 107 0 0,-1 0 96 0 0,1 0 82 0 0,-1 0 82 0 0,1 0 81 0 0,-1 0 100 0 0,0 1 186 0 0,-1 0 33 0 0,1-1-228 0 0,0 0-130 0 0,1 0-75 0 0,1-1-33 0 0,-2 1-111 0 0,1 0-119 0 0,0-1 86 0 0,0 1-36 0 0,1-1-38 0 0,-1 0-40 0 0,-1 1-295 0 0,2-1 251 0 0,-1 0-33 0 0,0 0-35 0 0,0 0-35 0 0,1 1-36 0 0,-1-1-38 0 0,0 0-39 0 0,0 0-41 0 0,0 0-40 0 0,0 0-44 0 0,0 0-43 0 0,1 0-45 0 0,-1 0-47 0 0,0 0-47 0 0,-2 0-93 0 0,0 0-36 0 0,-8 0-2120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45.5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839 487 4152 0 0,'0'0'1096'0'0,"0"0"-409"0"0,0 0-163 0 0,0 0-60 0 0,0 0 16 0 0,0 0-98 0 0,0 0-77 0 0,0 0-57 0 0,0 0-40 0 0,0 0-33 0 0,0 0 86 0 0,0 0 77 0 0,0 0-125 0 0,0 0 58 0 0,0 0 391 0 0,0 0 2 0 0,0 0-367 0 0,0 0-40 0 0,0 0-47 0 0,0 0-56 0 0,-1 0-56 0 0,-3-2-47 0 0,-16-7-24 0 0,18 8 41 0 0,1 0-33 0 0,-1-3 5 0 0,3 4 49 0 0,-2-1 94 0 0,1 1-45 0 0,-1 0 37 0 0,0 0 40 0 0,-1 0 46 0 0,1 7-224 0 0,1 4 55 0 0,0-10-60 0 0,0 12 146 0 0,0 12 99 0 0,0 1-64 0 0,1-1-57 0 0,-1 0-47 0 0,1 21-8 0 0,0-6-83 0 0,4 51-38 0 0,-2-63 43 0 0,0 0 34 0 0,21 157-3 0 0,-13-91-17 0 0,0-1-36 0 0,15 152 27 0 0,-22-190-28 0 0,3-19 3 0 0,-2-12-23 0 0,-3-9-38 0 0,-2-15 63 0 0,0 0 13 0 0,0 0 27 0 0,0 0-22 0 0,0 0-12 0 0,0 0-8 0 0,0 0-16 0 0,0 0-24 0 0,0 0 14 0 0,0 0-14 0 0,0 0 21 0 0,0 0-2 0 0,0 0-20 0 0,0 0 22 0 0,0 0 4 0 0,0 0 1 0 0,0 0 2 0 0,0 0 1 0 0,0 0-7 0 0,0 0-23 0 0,0 0 11 0 0,0 0-29 0 0,0 0-12 0 0,0 0-12 0 0,0 0 6 0 0,0 0-22 0 0,0 0-13 0 0,0 0 12 0 0,0 0-16 0 0,0 0-15 0 0,0 0-30 0 0,0 0-42 0 0,0 0-58 0 0,0 0 87 0 0,0 0-38 0 0,0 0-46 0 0,0 0-57 0 0,0 0-69 0 0,0 0-63 0 0,0 0-29 0 0,0 0 47 0 0,0 0 45 0 0,0 0 40 0 0,0 0 38 0 0,0-1 35 0 0,0 1-177 0 0,0-1 98 0 0,0 1 78 0 0,0-3-391 0 0,0 2 321 0 0,0 0 78 0 0,-1 0-64 0 0,1 1-109 0 0,0-1-108 0 0,-1 0 224 0 0,1 1-33 0 0,0 0-36 0 0,-1-1-39 0 0,0 0-268 0 0,-2-1-62 0 0,0-1-211 0 0,-2-1-552 0 0</inkml:trace>
  <inkml:trace contextRef="#ctx0" brushRef="#br0" timeOffset="3383.37">2046 526 732 0 0,'-1'0'700'0'0,"-1"-1"-156"0"0,1 0-58 0 0,0 1-50 0 0,-2-2 199 0 0,1 1-92 0 0,0 0-70 0 0,-2-3 568 0 0,2 2-319 0 0,1 1-294 0 0,1-1 55 0 0,0 1 68 0 0,-1-1 78 0 0,1 2-293 0 0,0-1 63 0 0,-1 0-61 0 0,1-1-55 0 0,0 1-48 0 0,0-1-43 0 0,0 1-36 0 0,1-2 71 0 0,0-4 116 0 0,-2 5-157 0 0,0 2 7 0 0,-2-1 71 0 0,3 1-207 0 0,0 0-36 0 0,0 0-12 0 0,0 0-7 0 0,0 0 18 0 0,0 0 41 0 0,0 0-13 0 0,0 0-36 0 0,0 0-7 0 0,-2 11 93 0 0,3 10 118 0 0,0-8-61 0 0,0 8 37 0 0,3-1-48 0 0,1 15 32 0 0,-2-6 27 0 0,1 1-47 0 0,2 14 10 0 0,1 0-56 0 0,9 63 106 0 0,-5-14-47 0 0,3 23-63 0 0,2 57-72 0 0,-11-119-2 0 0,0 14 23 0 0,-4-45-84 0 0,-1-1-44 0 0,0-21 56 0 0,1-1 311 0 0,0 0-75 0 0,0 0-71 0 0,-1 0-70 0 0,1 0-64 0 0,-1 0-61 0 0,0 1-57 0 0,1-1-55 0 0,-1 0-50 0 0,0 0-47 0 0,0 0-42 0 0,0 0-40 0 0,0 1-443 0 0,0-1-113 0 0,-1 0-208 0 0,1-1-2210 0 0,0 0 1953 0 0,0 1 793 0 0,1-1 34 0 0,-1 0 40 0 0,1 0 45 0 0,0 0-386 0 0,2-2-462 0 0</inkml:trace>
  <inkml:trace contextRef="#ctx0" brushRef="#br0" timeOffset="4570.754">3184 602 768 0 0,'0'0'1011'0'0,"0"-1"-112"0"0,0 0-63 0 0,0-1-61 0 0,0 0-62 0 0,0 0-60 0 0,0 0-62 0 0,0-1-59 0 0,0 1-61 0 0,0-1-58 0 0,0 1-60 0 0,0 0-58 0 0,0 0-57 0 0,0 0-59 0 0,0 1-56 0 0,0 1-57 0 0,0-3 357 0 0,0 0-43 0 0,0-3 275 0 0,0 1-141 0 0,0-9 726 0 0,0 8-661 0 0,-1 7 38 0 0,0 0-386 0 0,0 1-90 0 0,0 0-70 0 0,1 0-89 0 0,0 0-109 0 0,2 74 174 0 0,4 1 99 0 0,24 152 489 0 0,-19-155-488 0 0,-1 0-91 0 0,11 99-40 0 0,-5-17 9 0 0,1-53-69 0 0,-11-78 48 0 0,-4-14 3 0 0,1-1-1 0 0,-2 0 1 0 0,1 1 0 0 0,-1 2-7 0 0,-1-10 109 0 0,0 0-99 0 0,1 0-94 0 0,0-1-84 0 0,0 0-80 0 0,0-2-71 0 0,-1-1-64 0 0,1-3-58 0 0,0-2-406 0 0,7-7-642 0 0,-4 7 881 0 0,0 1 46 0 0,-2 1 87 0 0,2 0-86 0 0,-1 0 72 0 0,0 0 78 0 0,7-6-651 0 0,-7 7 579 0 0,2-2-109 0 0,-1 1-106 0 0,-2 2 297 0 0,0 0-41 0 0,0-1-45 0 0,0 1-50 0 0,-1 1 95 0 0,0 0-44 0 0,0 1-141 0 0,1-1-363 0 0,-2 1 978 0 0</inkml:trace>
  <inkml:trace contextRef="#ctx0" brushRef="#br0" timeOffset="5850.296">4727 641 140 0 0,'0'0'226'0'0,"0"0"23"0"0,0 0 70 0 0,0 0 70 0 0,0 0 534 0 0,0 0-10 0 0,0 0 44 0 0,0 0-50 0 0,0 0-99 0 0,0 0-84 0 0,0 0-8 0 0,0 0-443 0 0,0 0-45 0 0,0 0-40 0 0,0-1-37 0 0,0 0 36 0 0,0 0-66 0 0,0-4 89 0 0,0 4-71 0 0,0 0-26 0 0,-1 0 39 0 0,1 1 47 0 0,-1-1 55 0 0,-3 0 164 0 0,-1 1-40 0 0,1-1-36 0 0,-1 0-35 0 0,-4-1 212 0 0,0 0-112 0 0,2 1-179 0 0,1 0-41 0 0,-8 0 91 0 0,1 0-91 0 0,-18 0 181 0 0,21 2-208 0 0,1 0 52 0 0,-12 4-186 0 0,4 3-89 0 0,1 7-100 0 0,12-10 94 0 0,1-1 1 0 0,0 1-1 0 0,0 0 0 0 0,0-1 1 0 0,0 3 68 0 0,-10 28-351 0 0,7-11 176 0 0,2-4 96 0 0,1-1 85 0 0,1-9 39 0 0,1-1 32 0 0,-1 5-80 0 0,0 0-1 0 0,1 14 4 0 0,3 31-66 0 0,-1-9-17 0 0,1-4 42 0 0,5 0-48 0 0,0-16 19 0 0,10 35-90 0 0,0-22 103 0 0,5-2-92 0 0,2-1 57 0 0,4-4 54 0 0,6-3 46 0 0,-22-23-10 0 0,-4-3 3 0 0,-1-1 0 0 0,1 0 0 0 0,1 0-1 0 0,1 0 0 0 0,4 2 23 0 0,0-1 0 0 0,1 0 0 0 0,-1-2 0 0 0,1 1 0 0 0,1-2 0 0 0,-1 0 0 0 0,1-1 0 0 0,-1 0 0 0 0,15 0-23 0 0,-14-2 12 0 0,0-1 0 0 0,0-1 0 0 0,1 0-1 0 0,-1-1 1 0 0,0-1 0 0 0,0 0 0 0 0,8-3-12 0 0,-8 0 0 0 0,0 0 0 0 0,-1-1 1 0 0,1 0-1 0 0,10-8 0 0 0,-17 9 23 0 0,-1 0 0 0 0,0 0 0 0 0,5-6-23 0 0,4-6 92 0 0,-2-3 53 0 0,10-21 119 0 0,-4-2-47 0 0,-1-12-3 0 0,-10 24 43 0 0,3-23-257 0 0,-6 14 198 0 0,-1 0 1 0 0,-1-26-199 0 0,-6-32 348 0 0,-1 78-258 0 0,0 0 0 0 0,-2 1 0 0 0,0-1-1 0 0,-2 1 1 0 0,0 0 0 0 0,-7-15-90 0 0,-18-28 257 0 0,18 41-87 0 0,-1 1 1 0 0,-2-1-171 0 0,2 4 215 0 0,-1 1 0 0 0,-6-5-215 0 0,0 3 147 0 0,-1 3-47 0 0,0 1-50 0 0,-2 3-48 0 0,0 2-51 0 0,-2 2-50 0 0,0 3-50 0 0,-1 3-52 0 0,11 1-23 0 0,0 2-1 0 0,0-1 1 0 0,1 2-1 0 0,-1 0 1 0 0,-4 2 224 0 0,-3 3-325 0 0,1 2-50 0 0,1 3-66 0 0,-1 3-82 0 0,18-12 405 0 0,0 1-63 0 0,0 0-62 0 0,1 0-64 0 0,-1 0-64 0 0,2 1-63 0 0,-1-1-64 0 0,1 1-65 0 0,0 0-65 0 0,1 0-66 0 0,0 0-65 0 0,0 0-66 0 0,1 1-66 0 0,0-1-67 0 0,0 1-68 0 0,1 0-66 0 0,3 11-1810 0 0</inkml:trace>
  <inkml:trace contextRef="#ctx0" brushRef="#br0" timeOffset="13234.523">4963 2348 168 0 0,'0'0'548'0'0,"0"0"-245"0"0,0 0 111 0 0,0 0 251 0 0,0 0 215 0 0,0 0-487 0 0,0 0-42 0 0,0 0-50 0 0,0 0-46 0 0,0 0 145 0 0,0 0-157 0 0,0 0 52 0 0,0 0 189 0 0,0 0 73 0 0,0 0 72 0 0,0 0 16 0 0,0 0-92 0 0,0-4-120 0 0,0-11-25 0 0,0 11 55 0 0,0 4 55 0 0,0 0-14 0 0,0 0-86 0 0,0 0-114 0 0,0 0-78 0 0,0 0-39 0 0,0 0-9 0 0,0 0-8 0 0,0 0-11 0 0,0 0-47 0 0,0 0-46 0 0,0 3-78 0 0,0 29-50 0 0,0 0 73 0 0,-1 16 101 0 0,1 7 295 0 0,3 2-407 0 0,1-23 80 0 0,1 0-57 0 0,4 13 41 0 0,9 50 41 0 0,1 0-69 0 0,-4-33-69 0 0,2 0-59 0 0,10 21 44 0 0,-15-51-2 0 0,-12-33-329 0 0,0-1 120 0 0,0 1 107 0 0,0-1 94 0 0,0 1 71 0 0,0-1 50 0 0,0 1 40 0 0,0-1 34 0 0,1 1 126 0 0,-1 0 422 0 0,0 0-470 0 0,0-1-35 0 0,0 1-71 0 0,0-1-95 0 0,0 0-50 0 0,0 0-34 0 0,0 1-35 0 0,0-1-38 0 0,0 0-42 0 0,0 0-45 0 0,0 0-14 0 0,0 0-41 0 0,0 1-40 0 0,0-1-45 0 0,0 0-45 0 0,0 0-48 0 0,0 0-50 0 0,0 0-51 0 0,0 0-55 0 0,-1 0-55 0 0,1 0-58 0 0,0 0-60 0 0,0 0-62 0 0,0 0-64 0 0,0 0-66 0 0,0 0-68 0 0,0 0 1036 0 0,0 0-897 0 0,0 0-618 0 0</inkml:trace>
  <inkml:trace contextRef="#ctx0" brushRef="#br0" timeOffset="16951.276">1135 2546 1240 0 0,'0'0'1040'0'0,"0"0"-656"0"0,0 0 44 0 0,0 0 84 0 0,0 0 226 0 0,0 0-36 0 0,0 0-32 0 0,0 0-71 0 0,0 0-86 0 0,0 0 69 0 0,0 0 22 0 0,0 0-118 0 0,-11-4-93 0 0,-33-13-97 0 0,42 16-240 0 0,0 0 0 0 0,-1 0 0 0 0,1 1 0 0 0,0-1 0 0 0,-1 1 0 0 0,1 0 0 0 0,-1 0 0 0 0,1 0 0 0 0,-1 0 0 0 0,1 0 0 0 0,0 0-56 0 0,-13 5 337 0 0,5 2-135 0 0,1 1-95 0 0,3-3-100 0 0,0 0-63 0 0,-4 4 57 0 0,1 0 0 0 0,0 1 0 0 0,0 0 0 0 0,0 1 0 0 0,2 0 0 0 0,-1 0 1 0 0,-4 11-2 0 0,-20 36 139 0 0,-34 79 258 0 0,48-94-313 0 0,1 0-42 0 0,4 3 69 0 0,7 1-79 0 0,5-15-78 0 0,1 0-71 0 0,3-13 59 0 0,-1-15 37 0 0,0-1 0 0 0,0 1-1 0 0,0 0 1 0 0,0 0-1 0 0,0-1 1 0 0,1 1 21 0 0,35 36-190 0 0,-24-28 169 0 0,2 4 8 0 0,1-1-1 0 0,1-2 1 0 0,0 1-1 0 0,1-2 1 0 0,0 0-1 0 0,1-2 1 0 0,0 0 0 0 0,1-1-1 0 0,0-1 1 0 0,19 5 13 0 0,-18-8-21 0 0,0-1 0 0 0,0-1-1 0 0,0 0 1 0 0,5-2 21 0 0,-1 0-1 0 0,-1-1-1 0 0,0-2 1 0 0,3-1 1 0 0,15-6 38 0 0,-24 3-18 0 0,22-6-71 0 0,-23 5-38 0 0,0 1 0 0 0,6-5 89 0 0,4-5-59 0 0,-3-4 65 0 0,-9 4 52 0 0,-2-2 56 0 0,-7 7-50 0 0,0-1 1 0 0,-1-1 0 0 0,0 1 0 0 0,0-1 0 0 0,-2 0 0 0 0,1 0-1 0 0,1-14-64 0 0,-3 10 73 0 0,0-1 0 0 0,-2 0 0 0 0,0 0 0 0 0,-1 1 0 0 0,-2-18-73 0 0,-1 10 98 0 0,-2-1 0 0 0,0 1 0 0 0,-8-22-98 0 0,1 15 120 0 0,0 0 0 0 0,-12-19-120 0 0,12 28-22 0 0,0-1 32 0 0,-8-12 56 0 0,-1 0 41 0 0,5 11 141 0 0,-14-17-248 0 0,-5 2 124 0 0,23 29 43 0 0,-1 1-42 0 0,0 2-40 0 0,-1 2-36 0 0,-15-3-45 0 0,-1 5-102 0 0,-6 6-116 0 0,27 0 132 0 0,0 0 0 0 0,0 0 0 0 0,0 1 0 0 0,0 0 0 0 0,0 0 0 0 0,1 1 0 0 0,-1 1 0 0 0,0 0 82 0 0,-11 8-347 0 0,1 1 0 0 0,0 1 0 0 0,1 0 0 0 0,0 2 347 0 0,-9 11-490 0 0,2 0-35 0 0,16-16 203 0 0,4-3 75 0 0,1-1 11 0 0,0 0-36 0 0,1-1 12 0 0,1 0-34 0 0,0 0-39 0 0,0 0-44 0 0,1-1 28 0 0,0 0-37 0 0,1 0-38 0 0,0-1-40 0 0,0 1-44 0 0,0 0-45 0 0,1 0-49 0 0,1-1-51 0 0,0 2-215 0 0,4 5-514 0 0</inkml:trace>
  <inkml:trace contextRef="#ctx0" brushRef="#br0" timeOffset="17834.278">2460 2323 2836 0 0,'-5'-2'943'0'0,"1"0"-86"0"0,-1 1-80 0 0,1 0-79 0 0,-1 1-73 0 0,1 0-71 0 0,0 0-66 0 0,1 1-64 0 0,-1 0-60 0 0,0 1-56 0 0,1 0-52 0 0,0 0-49 0 0,0 0-46 0 0,0 1-41 0 0,0 0-39 0 0,0 0-34 0 0,0 1-32 0 0,-1 0-38 0 0,-1 5-115 0 0,-11 23-605 0 0,13-25 639 0 0,0 0 57 0 0,1-1 64 0 0,0-1 64 0 0,0 0 72 0 0,-1 0 84 0 0,-4 14-139 0 0,-1 0 0 0 0,2 1 0 0 0,1 0 0 0 0,-1 9-98 0 0,-2 17 230 0 0,6-26-189 0 0,0 1 0 0 0,1 7-41 0 0,2-7-13 0 0,0-1-1 0 0,2 7 14 0 0,7 22-80 0 0,5 0-40 0 0,-7-28 11 0 0,1 0 1 0 0,1-1 0 0 0,6 10 108 0 0,-7-15-60 0 0,13 21-29 0 0,-15-26 71 0 0,-1 0 1 0 0,2-1-1 0 0,-1 0 1 0 0,1 0 0 0 0,0-1-1 0 0,1 0 1 0 0,3 2 17 0 0,34 21-201 0 0,3-5 91 0 0,-3-7 63 0 0,-30-14 37 0 0,0-1 0 0 0,1 0 0 0 0,-1-1 0 0 0,1-1 0 0 0,13 0 10 0 0,-6-1 50 0 0,0-1 1 0 0,0-1 0 0 0,0-1-1 0 0,19-5-50 0 0,-32 4 42 0 0,-1 0 0 0 0,1 0 0 0 0,-1-1 0 0 0,10-6-42 0 0,9-8 131 0 0,-2-5 43 0 0,-21 16-106 0 0,0 0 0 0 0,-1 0 0 0 0,0 0 0 0 0,-1-1 0 0 0,0 0 0 0 0,0 0 0 0 0,0 0 0 0 0,-1 0 0 0 0,1-5-68 0 0,8-35 279 0 0,-5 4-58 0 0,-5-1-3 0 0,-2-22-4 0 0,-1 21-74 0 0,-1-2 31 0 0,-6-1-32 0 0,-8-10-7 0 0,8 36-54 0 0,-2 0 0 0 0,-8-15-78 0 0,7 18 50 0 0,-1 0 0 0 0,-1 1 1 0 0,0 1-1 0 0,-2 0 0 0 0,-10-10-50 0 0,12 15 61 0 0,-1 1-1 0 0,0 0 1 0 0,-1 1 0 0 0,-5-3-61 0 0,-12-4 66 0 0,0 3-33 0 0,16 10-42 0 0,-1-1 0 0 0,1 2 0 0 0,-3 0 9 0 0,1 1-67 0 0,0 0-1 0 0,-16 1 68 0 0,15 2-114 0 0,-1 1 1 0 0,-11 2 113 0 0,-24 7-238 0 0,1 7-40 0 0,34-9 90 0 0,0 1 1 0 0,-2 2 187 0 0,4 0-206 0 0,1-1 0 0 0,0 2 0 0 0,-14 13 206 0 0,7-1-244 0 0,10-7 53 0 0,3-1-7 0 0,2 0-48 0 0,3-2-6 0 0,2 1-52 0 0,0 0-59 0 0,2 1-67 0 0,1 28-851 0 0,2-29 827 0 0,0-1-37 0 0,1-3 44 0 0,-1 1-44 0 0,2-1-51 0 0,-1 0-59 0 0,2 3-342 0 0,2 6-594 0 0</inkml:trace>
  <inkml:trace contextRef="#ctx0" brushRef="#br0" timeOffset="18684.534">3835 2249 2736 0 0,'-6'0'924'0'0,"0"1"-115"0"0,1 0-78 0 0,-1 0-75 0 0,1 1-71 0 0,-1 0-67 0 0,1 0-63 0 0,0 1-59 0 0,0 0-55 0 0,0 0-51 0 0,0 1-47 0 0,0-1-44 0 0,0 1-40 0 0,1 0-35 0 0,-5 5 33 0 0,2-1-101 0 0,0 0-49 0 0,-13 19-98 0 0,13-15 113 0 0,3-6 28 0 0,1 0 35 0 0,0 0 42 0 0,0-1 49 0 0,-3 8-139 0 0,1-1 0 0 0,0 0 0 0 0,1 1 0 0 0,1 0-1 0 0,0 0 1 0 0,1 0 0 0 0,0 1 0 0 0,0 3-37 0 0,1 47 108 0 0,3-2-78 0 0,0-49-45 0 0,-1 0-1 0 0,2 1 0 0 0,0-1 0 0 0,1 0 1 0 0,0-1-1 0 0,2 5 16 0 0,15 29-80 0 0,2-2-69 0 0,-17-31 89 0 0,27 41-41 0 0,-17-32 79 0 0,1-1 0 0 0,0-1 0 0 0,1-1 0 0 0,15 11 22 0 0,3 0-75 0 0,2-4-59 0 0,-28-20 109 0 0,1 0-1 0 0,0-1 1 0 0,0 0 0 0 0,0 0 0 0 0,0-1-1 0 0,1-1 1 0 0,0 0 0 0 0,0-1-1 0 0,1 0 26 0 0,18 0-10 0 0,-1-5 55 0 0,-1-5 72 0 0,-2-6 90 0 0,12-17 94 0 0,-6-7-33 0 0,-22 22-157 0 0,-1 0 1 0 0,0 0 0 0 0,-1-1 0 0 0,2-7-112 0 0,0-2 179 0 0,-2-1 0 0 0,4-20-179 0 0,-5 12 302 0 0,3-28-302 0 0,-9 35 124 0 0,-1-1 0 0 0,-1-4-124 0 0,-1 5 89 0 0,-1-16 25 0 0,-6 1 51 0 0,-8-6 80 0 0,11 35-141 0 0,-1 0 0 0 0,-1 1 0 0 0,-1 0 0 0 0,-2-2-104 0 0,3 5 102 0 0,-1 0 0 0 0,0 0-1 0 0,-1 1 1 0 0,-9-8-102 0 0,9 9 76 0 0,0 2 0 0 0,-1-1 0 0 0,-4-1-76 0 0,-25-10 144 0 0,-3 6-55 0 0,26 10-111 0 0,0 0 1 0 0,0 1 0 0 0,-1 1 21 0 0,0 1-79 0 0,0 0-1 0 0,-12 3 80 0 0,-32 11-236 0 0,2 8-59 0 0,24-5 17 0 0,1 1 1 0 0,1 1-1 0 0,2 2 0 0 0,0 2 0 0 0,-14 13 278 0 0,36-29-28 0 0,0 1-41 0 0,1-1-42 0 0,1 1-45 0 0,0-1-47 0 0,1 1-50 0 0,0 0-51 0 0,1 0-55 0 0,1 1-57 0 0,1 0-58 0 0,1 0-62 0 0,1 0-64 0 0,1 1-67 0 0,1 0-68 0 0,1 0-71 0 0,1 0-73 0 0,0-2 22 0 0,3 3-524 0 0,-6-12 1371 0 0</inkml:trace>
  <inkml:trace contextRef="#ctx0" brushRef="#br0" timeOffset="25051.714">1159 4301 3332 0 0,'-8'3'516'0'0,"-1"0"-47"0"0,1 0-43 0 0,0 1-40 0 0,-1-1-38 0 0,0 1-35 0 0,-8 4 222 0 0,-2 2-59 0 0,1 0-98 0 0,-1 1-70 0 0,-21 17 338 0 0,17-9-170 0 0,10-8-117 0 0,0 1 79 0 0,-3 7-327 0 0,8-6-51 0 0,0 1 0 0 0,0 0-1 0 0,-3 11-59 0 0,-2 5 115 0 0,9-20-58 0 0,-12 37 95 0 0,7-17-111 0 0,-3 15-22 0 0,1-2-18 0 0,1 4 5 0 0,2 1 1 0 0,-2 37-7 0 0,9-71 3 0 0,-3 31 60 0 0,1 2-41 0 0,1 10-38 0 0,7 29-65 0 0,-3-65 49 0 0,1 0-1 0 0,2 0 0 0 0,0 0 1 0 0,1 0-1 0 0,5 10 33 0 0,-5-18-6 0 0,0 0-1 0 0,1 0 1 0 0,0-1 0 0 0,1 0-1 0 0,4 4 7 0 0,17 14 4 0 0,5-8 51 0 0,-26-18-26 0 0,1 0 0 0 0,0 0-1 0 0,0-1 1 0 0,0-1-29 0 0,3 1 44 0 0,-1 0 0 0 0,1-2-1 0 0,0 1 1 0 0,0-2 0 0 0,1 1-44 0 0,2-2 67 0 0,1 0 0 0 0,-1-1 0 0 0,13-3-67 0 0,20-8 83 0 0,-11-3-66 0 0,-2-2-63 0 0,-13 3 110 0 0,0 0 1 0 0,-1-2-1 0 0,10-11-64 0 0,-5 3 47 0 0,-1-2-1 0 0,7-12-46 0 0,9-16 22 0 0,-2-3 0 0 0,16-35-22 0 0,-25 39-98 0 0,4-17 98 0 0,-11 14-69 0 0,-7 9-18 0 0,-4 0-39 0 0,-3-2-50 0 0,-4 1-58 0 0,-5 21 190 0 0,0 2 47 0 0,-5-24 102 0 0,4 43-80 0 0,-1-1 0 0 0,0 1 1 0 0,-1 0-1 0 0,0-1 0 0 0,0 1 1 0 0,0 0-1 0 0,-1 1 0 0 0,0-1 1 0 0,0 1-1 0 0,-1 0 0 0 0,1 0 1 0 0,-3-1-26 0 0,0-1 66 0 0,-1 0 0 0 0,0 1 0 0 0,-1 0 1 0 0,0 1-1 0 0,0 0 0 0 0,0 0-66 0 0,-1 1 64 0 0,0 0 0 0 0,1 1-1 0 0,-2 0 1 0 0,1 1 0 0 0,-7-2-64 0 0,4 3 59 0 0,0 0-1 0 0,1 0 1 0 0,-1 1 0 0 0,-8 1-59 0 0,5 1 49 0 0,0 0-1 0 0,0 1 1 0 0,-10 3-49 0 0,7 0 25 0 0,0 0 1 0 0,-15 8-26 0 0,13-4-25 0 0,1 1 0 0 0,-8 5 25 0 0,9-3-77 0 0,1 1 0 0 0,-6 5 77 0 0,9-5-133 0 0,0 0 0 0 0,-7 11 133 0 0,4-2-206 0 0,7-7-4 0 0,0 0-1 0 0,-4 11 211 0 0,4-5-181 0 0,1 3-60 0 0,1 0-69 0 0,1 4-138 0 0,5-14 174 0 0,0 0-37 0 0,1 0-41 0 0,1 0-44 0 0,0 0-48 0 0,0 0-51 0 0,1-13 451 0 0,1 15-800 0 0,1-7 175 0 0,1-2 1 0 0,0-3 286 0 0,0-1-38 0 0,3 2-406 0 0,6 2-518 0 0</inkml:trace>
  <inkml:trace contextRef="#ctx0" brushRef="#br0" timeOffset="25901.261">2953 4140 1580 0 0,'-10'5'1323'0'0,"0"0"-483"0"0,0 1-76 0 0,0 1-72 0 0,1 0-68 0 0,1 0-65 0 0,-1 1-62 0 0,1 0-57 0 0,0 0-55 0 0,0 1-50 0 0,1 0-48 0 0,0 1-44 0 0,1-1-41 0 0,-1 1-37 0 0,-4 11 68 0 0,1-1-110 0 0,1 1-74 0 0,3-4-67 0 0,1-1 0 0 0,1 1 0 0 0,0 4 18 0 0,-1 10 28 0 0,4-13 45 0 0,0 0 60 0 0,1 7-82 0 0,-2-1-59 0 0,0 7-60 0 0,1-21 30 0 0,1-1 0 0 0,0 1-1 0 0,1 0 1 0 0,0 0 0 0 0,1-1-1 0 0,0 3 39 0 0,7 13-47 0 0,9 9-116 0 0,-11-21 11 0 0,1-2 1 0 0,9 12 151 0 0,2-3-138 0 0,2-2 34 0 0,12 3 48 0 0,-8-9 17 0 0,-1-1 0 0 0,1-1 0 0 0,2-2 39 0 0,-6-1-21 0 0,1-2-1 0 0,5 0 22 0 0,33 0 13 0 0,0-7 61 0 0,-50 0-55 0 0,-1 1 0 0 0,1-2 1 0 0,-1 1-1 0 0,4-2-19 0 0,-1-2 67 0 0,1 1-1 0 0,-1-1 1 0 0,0-1 0 0 0,10-7-67 0 0,-8 3 109 0 0,0 0 0 0 0,-1 0 0 0 0,8-10-109 0 0,11-18 185 0 0,-18 16-174 0 0,-5-1 75 0 0,-2-7 88 0 0,-4-17 162 0 0,-8-1-11 0 0,-1 18-171 0 0,0 5-92 0 0,0 1-81 0 0,-18-52 143 0 0,-3 14 56 0 0,14 37-58 0 0,-1 0 0 0 0,-1 1 1 0 0,-1 1-1 0 0,-9-9-122 0 0,-8-4 120 0 0,-2 3-36 0 0,24 24-61 0 0,-1 1 0 0 0,0 1-1 0 0,-1 0 1 0 0,0 0 0 0 0,0 1-1 0 0,0 1 1 0 0,-1 0 0 0 0,0 1-1 0 0,0 1 1 0 0,-8-2-23 0 0,7 3-1 0 0,0 1 1 0 0,0 0-1 0 0,-13 1 1 0 0,-2 2-46 0 0,0 3-35 0 0,0 2-39 0 0,2 4-46 0 0,2 4-51 0 0,0 2-56 0 0,3 4-62 0 0,2 3-66 0 0,7-4 35 0 0,7-7 105 0 0,0-1 0 0 0,0 1 1 0 0,1 2 260 0 0,-2 5-323 0 0,2 1-88 0 0,1 1-93 0 0,3-9 175 0 0,0-1-42 0 0,1 1-46 0 0,1 0-51 0 0,0 0-54 0 0,0 0-61 0 0,1 0-63 0 0,1 0-69 0 0,0-1-255 0 0,4 4-569 0 0</inkml:trace>
  <inkml:trace contextRef="#ctx0" brushRef="#br0" timeOffset="26587.504">4269 4048 3192 0 0,'0'0'968'0'0,"0"0"-363"0"0,0 0-145 0 0,0 0-56 0 0,0 0 11 0 0,0 0-88 0 0,0 0-69 0 0,0 0-48 0 0,0 0 121 0 0,0 0-75 0 0,0 0 185 0 0,0 0 45 0 0,0 0-281 0 0,0 0-74 0 0,0 0-98 0 0,0 0-61 0 0,-19 24-53 0 0,-54 82 49 0 0,68-100 27 0 0,1 1 0 0 0,0 0 0 0 0,1 1 1 0 0,0-1-1 0 0,0 0 0 0 0,0 4 5 0 0,2-6-4 0 0,0 0 1 0 0,1 0 0 0 0,-1 1 0 0 0,1-1 0 0 0,1 5 3 0 0,-1 6 2 0 0,-1 37 13 0 0,0-7-22 0 0,1 1-36 0 0,6-2-54 0 0,6-2-70 0 0,-2-18 94 0 0,2 0-1 0 0,1-1 0 0 0,0-1 1 0 0,2 0-1 0 0,1 0 0 0 0,16 18 74 0 0,-19-28-49 0 0,0 0-1 0 0,0-1 1 0 0,1 0-1 0 0,15 9 50 0 0,-18-14-23 0 0,0 0-1 0 0,1-1 1 0 0,0-1 0 0 0,0 0-1 0 0,0 0 1 0 0,1-1-1 0 0,1 0 24 0 0,13 1-66 0 0,-1-3 43 0 0,-1-3 39 0 0,0-3 37 0 0,-19 2-19 0 0,0 0 0 0 0,0 0 0 0 0,0-1 0 0 0,0 1 0 0 0,0-2-1 0 0,3-1-33 0 0,-3 1 53 0 0,0 0-1 0 0,0-1 0 0 0,-1 0 0 0 0,1 0 0 0 0,-1-1 0 0 0,1-1-52 0 0,15-21 221 0 0,0-1-47 0 0,-2-1-40 0 0,-1-2-33 0 0,-3 4 36 0 0,7-24-137 0 0,-13 28 22 0 0,-1-1-1 0 0,-1 0 0 0 0,-1 0 0 0 0,-1-2-21 0 0,-1-27 204 0 0,-8 0 41 0 0,-8 2 47 0 0,-7 4 54 0 0,-9 4 58 0 0,20 34-249 0 0,0 0 1 0 0,-1 1 0 0 0,-1-1-156 0 0,0 2 178 0 0,0 0 1 0 0,0 0-1 0 0,-3-1-178 0 0,1 3 203 0 0,1-1 1 0 0,-1 1-1 0 0,-3 0-203 0 0,-4 0 228 0 0,0 1-50 0 0,0 1-49 0 0,0 3-47 0 0,0 1-46 0 0,0 1-43 0 0,1 2-41 0 0,-1 1-41 0 0,1 2-38 0 0,1 1-36 0 0,-16 12-264 0 0,3 6-123 0 0,4 5-108 0 0,3 6-153 0 0,14-20 425 0 0,1 2-141 0 0,4-8 208 0 0,0-1-45 0 0,1-1 20 0 0,1 0-41 0 0,-1 0-45 0 0,1 0-49 0 0,0 0-52 0 0,1 0-57 0 0,-1 0-62 0 0,1 0-64 0 0,1 0-279 0 0,0 2-564 0 0</inkml:trace>
  <inkml:trace contextRef="#ctx0" brushRef="#br0" timeOffset="41536.164">573 36 156 0 0,'2'-2'894'0'0,"-1"0"-323"0"0,1 0-54 0 0,1 0-48 0 0,0-1 156 0 0,0 0-78 0 0,1 0-59 0 0,0 0-42 0 0,4-4 636 0 0,-5 5-588 0 0,-1 0 403 0 0,-1 1-40 0 0,-1 0-45 0 0,0 0-48 0 0,-1 0-55 0 0,0 1-58 0 0,0 0-64 0 0,-1 0-69 0 0,0 0-73 0 0,0 0-78 0 0,1 0-83 0 0,-1 0-89 0 0,0 0-92 0 0,1 1-97 0 0,0-1-103 0 0,0 0-107 0 0,-45 16-42 0 0,2 4 93 0 0,-8 8 64 0 0,-25 16 74 0 0,-6 4 40 0 0,27-20-56 0 0,-1 1 44 0 0,-12 5 28 0 0,22-17 98 0 0,34-13-86 0 0,3-1-37 0 0,0 1 0 0 0,0-1 1 0 0,-5 4-17 0 0,14-6-666 0 0,0 0 123 0 0,1 0 110 0 0,-1 0 100 0 0,1 1 89 0 0,0-1 79 0 0,0 1 66 0 0,1 0 57 0 0,-1 1 64 0 0,3 4 273 0 0,-2-4-242 0 0,-1-2-99 0 0,0 0-89 0 0,14 59 246 0 0,-10-28-22 0 0,-1-5-62 0 0,-1-11 1 0 0,0 0 0 0 0,-1 1 1 0 0,0 10-29 0 0,-1-7 16 0 0,1 0 0 0 0,2 5-16 0 0,1 18 117 0 0,0 29-117 0 0,2 29 71 0 0,19 160 60 0 0,-11-20 230 0 0,-12 112-361 0 0,-3-181 121 0 0,1-118-121 0 0,1 150 209 0 0,0-160-190 0 0,1 0-34 0 0,0 17 36 0 0,2 39 37 0 0,3 56 23 0 0,-8 2 90 0 0,0-37 31 0 0,1 287-87 0 0,0-225-47 0 0,0 1 58 0 0,0-142-124 0 0,2 1 1 0 0,2 0 0 0 0,5 17-3 0 0,2 2-20 0 0,7 30-39 0 0,31 139 86 0 0,-4-16 31 0 0,-37-178 4 0 0,8 50-43 0 0,-12-60 15 0 0,0-1 43 0 0,0 3-19 0 0,0 16 85 0 0,0 6 11 0 0,1-18-117 0 0,6 32-42 0 0,-3-13-77 0 0,3 0-42 0 0,2-2 130 0 0,-4-13 47 0 0,-1 0 1 0 0,-1 10-54 0 0,-5-5-5 0 0,8 70 174 0 0,-5-12-155 0 0,5 47 32 0 0,-9-112 23 0 0,2 0-32 0 0,2 33-61 0 0,-4-31-58 0 0,3 18 92 0 0,0-1 37 0 0,-3-18-63 0 0,9 123 55 0 0,-10-139 9 0 0,0 26-72 0 0,0-30 81 0 0,0 2 104 0 0,0-9-28 0 0,0-1 42 0 0,0-7-211 0 0,4-2 116 0 0,-2 0-113 0 0,0 1-66 0 0,-1-1-88 0 0,1 1-110 0 0,-2 0 100 0 0,1 0-36 0 0,65-1 154 0 0,0-2 33 0 0,13-2 26 0 0,39-5 35 0 0,84-6 27 0 0,-62 7-74 0 0,68-4-113 0 0,-110 11-77 0 0,11 4 222 0 0,-108-2-20 0 0,15 1-354 0 0,-10 1 198 0 0,0-1-64 0 0,-3 1 46 0 0,-1 0-39 0 0,1 0-46 0 0,-1 0-52 0 0,-1 1-57 0 0,-1 0-63 0 0,0 1-69 0 0,-1 0-74 0 0,-2 3 100 0 0,1-2 157 0 0,-7 10-374 0 0,6-11 462 0 0,0 0-35 0 0,0 0-21 0 0,-1-1-44 0 0,0 1-112 0 0,-3 2-279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43.7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803 579 164 0 0,'0'0'-17'0'0,"0"0"-130"0"0</inkml:trace>
  <inkml:trace contextRef="#ctx0" brushRef="#br0" timeOffset="251.814">803 579 516 0 0,'1'-2'71'0'0,"1"0"82"0"0,1-7 485 0 0,-3 7-508 0 0,0 0-37 0 0,0 0-53 0 0,-1 0-64 0 0,0 1-34 0 0,0 1-40 0 0,0-1-42 0 0,-1 1-46 0 0,0 0-65 0 0,0 0-245 0 0</inkml:trace>
  <inkml:trace contextRef="#ctx0" brushRef="#br0" timeOffset="778.506">764 556 1540 0 0,'0'0'1027'0'0,"0"0"-419"0"0,0 0-277 0 0,0 0-41 0 0,0 0-39 0 0,0 0-37 0 0,0 0 113 0 0,0 0-102 0 0,0 0-91 0 0,0 0 23 0 0,0 0 79 0 0,0 0 78 0 0,0 0 47 0 0,0 0-45 0 0,0 0-102 0 0,0 0-122 0 0,0 0-48 0 0,0 0 78 0 0,0 0 80 0 0,0 0 104 0 0,0 0 85 0 0,0 0 56 0 0,0 0 29 0 0,0 0-3 0 0,0 0-19 0 0,0 0 18 0 0,0 0-10 0 0,0 0-78 0 0,0 0-102 0 0,0 0-67 0 0,0 0-58 0 0,0 0-60 0 0,0 0-92 0 0,0 0-96 0 0,0 0-54 0 0,0 0-37 0 0,0 0 74 0 0,1 0 47 0 0,2-3-7 0 0,-1 1 13 0 0,7-7-137 0 0,-1 0 73 0 0,1-1 57 0 0,-1 0 40 0 0,19-21 33 0 0,-14 18-61 0 0,-2 3 38 0 0,2 1-1 0 0,-1-1 1 0 0,1 2-1 0 0,0 0 0 0 0,1 0 1 0 0,0 2-1 0 0,8-4 13 0 0,2 6-101 0 0,-23 4 98 0 0,1 0-1 0 0,-1 1 0 0 0,1-1 1 0 0,-1 0-1 0 0,1 1 1 0 0,-1-1-1 0 0,1 1 1 0 0,-1-1-1 0 0,1 1 1 0 0,-1 0-1 0 0,0-1 4 0 0,12 13 19 0 0,-6 5 54 0 0,-3 3 48 0 0,-3 1 46 0 0,-2 0 39 0 0,-1-3 36 0 0,-3 3 8 0 0,-2 0-66 0 0,-1 0-56 0 0,-2 1-40 0 0,-35 63 101 0 0,33-64-108 0 0,-32 53 363 0 0,-10 8-444 0 0,18-32 224 0 0,18-26-73 0 0,0 0 35 0 0,-6 4 149 0 0,-2 1-102 0 0,11-14-159 0 0,1 0-45 0 0,0 1-52 0 0,1-1-55 0 0,13-15-268 0 0,1-1 41 0 0,-1 0 39 0 0,1 0 36 0 0,1 1-131 0 0,0-1 116 0 0,1 0 103 0 0,0 0 69 0 0,3 0 62 0 0,7 1 146 0 0,-11-2-157 0 0,0 1-77 0 0,11-1 98 0 0,0-2 1 0 0,0 0-1 0 0,4-1 1 0 0,67-27 123 0 0,-12 3-62 0 0,-57 23-89 0 0,9-4 57 0 0,12-5 36 0 0,-11 6-96 0 0,-5 4-94 0 0,-10 3 17 0 0,-1 0-37 0 0,-6 1-244 0 0,-3 0 408 0 0,0 0-57 0 0,0 0-52 0 0,0 0-48 0 0,0 0-45 0 0,1 0-41 0 0,-1 0-37 0 0,0-1-33 0 0,1 1-366 0 0,-1-1-85 0 0,1 1-42 0 0,0-2-1113 0 0,0 1 806 0 0,0 1 586 0 0,-1-1 49 0 0,1 1 59 0 0,-1-1 68 0 0,1 1 41 0 0,-1 0 193 0 0,0-1 35 0 0,0 1 36 0 0,1 0 39 0 0,-1 0 41 0 0,0 0 44 0 0,1-2-1052 0 0,-1 1-605 0 0</inkml:trace>
  <inkml:trace contextRef="#ctx0" brushRef="#br0" timeOffset="1229.273">1410 563 4004 0 0,'0'0'1319'0'0,"0"0"-920"0"0,0 0-36 0 0,0 0 32 0 0,0 0-59 0 0,0 0-48 0 0,0 0-39 0 0,0 0 166 0 0,0 0-77 0 0,0 0 250 0 0,0 0 62 0 0,0 0 67 0 0,0 0-398 0 0,0 0-43 0 0,0 0-41 0 0,0 0-34 0 0,0 0-32 0 0,0 0-46 0 0,0 0-67 0 0,0 0-15 0 0,-14 13 4 0 0,-40 40-17 0 0,49-47-21 0 0,0 0 0 0 0,1 0 1 0 0,0 0-1 0 0,0 1 0 0 0,0-1 0 0 0,1 1 1 0 0,0 0-1 0 0,0 0 0 0 0,1 0 0 0 0,-1 1 1 0 0,1-1-8 0 0,-2 8 18 0 0,-8 37 9 0 0,10-37-71 0 0,1 0 0 0 0,0 12 44 0 0,1-16-43 0 0,1-1 1 0 0,0 1-1 0 0,1 0 1 0 0,1 1 42 0 0,-2-5-37 0 0,1 0 0 0 0,1 0 0 0 0,-1 0 0 0 0,1-1 0 0 0,1 1 0 0 0,1 2 37 0 0,-1-4 0 0 0,0 0 1 0 0,0 0-1 0 0,0 0 0 0 0,1 0 1 0 0,0-1-1 0 0,0 1 0 0 0,0-1 0 0 0,1-1 1 0 0,-1 1-1 0 0,1-1 0 0 0,0 0 1 0 0,0 0-1 0 0,0 0 0 0 0,0-1 1 0 0,4 1-1 0 0,-5-2 2 0 0,0 0 0 0 0,-1 0 0 0 0,1 0 0 0 0,0 0 0 0 0,0-1 0 0 0,0 0 0 0 0,0 0 0 0 0,0 0 0 0 0,0-1 0 0 0,0 1 0 0 0,0-1 0 0 0,0-1 1 0 0,0 1-1 0 0,0-1 0 0 0,-1 1 0 0 0,1-1 0 0 0,-1-1 0 0 0,1 1 0 0 0,-1 0 0 0 0,3-3-2 0 0,2-3 10 0 0,-1 0 1 0 0,1-1-1 0 0,-1 0 1 0 0,-1-1-1 0 0,0 0 1 0 0,0 0-1 0 0,3-7-10 0 0,8-18 91 0 0,9-25-91 0 0,-16 28 62 0 0,-1-2-64 0 0,-1-16-76 0 0,-6 30 14 0 0,-2 0 1 0 0,0 0-1 0 0,-1 0 0 0 0,-2-15 64 0 0,-7-1 6 0 0,-6 5-102 0 0,-6 6-65 0 0,15 20 115 0 0,1 1 0 0 0,0 0-1 0 0,-1 0 1 0 0,0 0 0 0 0,0 0 0 0 0,0 1-1 0 0,0 0 1 0 0,-1 1 0 0 0,1-1 0 0 0,-1 1 46 0 0,0 0-43 0 0,0 0 1 0 0,0 1-1 0 0,0 0 1 0 0,0 1 0 0 0,-5-1 42 0 0,-17 4-55 0 0,0 5 77 0 0,17-3-113 0 0,0 0 0 0 0,0 1 0 0 0,1 1 1 0 0,0 0-1 0 0,1 0 0 0 0,-1 1 1 0 0,2 1-1 0 0,-1 0 0 0 0,0 1 91 0 0,-12 15-225 0 0,-3 9-103 0 0,4 2-75 0 0,4 2-97 0 0,10-19 206 0 0,1 0-33 0 0,4-11 100 0 0,0 0-62 0 0,1 0-64 0 0,1 1-65 0 0,0-1-66 0 0,0 0-68 0 0,2-1-69 0 0,1 0-71 0 0,6 4-960 0 0</inkml:trace>
  <inkml:trace contextRef="#ctx0" brushRef="#br0" timeOffset="1646.105">1907 506 1344 0 0,'0'0'1265'0'0,"0"0"919"0"0,0 0-1746 0 0,0 0-36 0 0,0 0 167 0 0,0 0-113 0 0,0 0-174 0 0,0 0-41 0 0,0 0 155 0 0,0 0 138 0 0,0 0-116 0 0,0 0-151 0 0,0 0 61 0 0,0 0 164 0 0,0 0 56 0 0,0 0 25 0 0,0 0-76 0 0,0 0-291 0 0,0 0-44 0 0,0 1-53 0 0,-3 9-49 0 0,-1 3-43 0 0,0-2-16 0 0,0 1 0 0 0,1-1 0 0 0,1 1 0 0 0,0 0 0 0 0,0 4-1 0 0,-1 68-49 0 0,7-27-59 0 0,-3-51 89 0 0,1 0 1 0 0,-1 0 0 0 0,1 0 0 0 0,1 0-1 0 0,0 3 19 0 0,0-4-23 0 0,0 1-1 0 0,1 0 0 0 0,-1-1 0 0 0,1 0 0 0 0,0 0 1 0 0,0 0-1 0 0,1-1 0 0 0,-1 1 0 0 0,1-1 0 0 0,0 0 0 0 0,0 0 1 0 0,1-1-1 0 0,1 2 24 0 0,23 7-86 0 0,2-9 42 0 0,-27-3 48 0 0,0-1-1 0 0,0 1 0 0 0,0-1 0 0 0,-1 0 1 0 0,5-2-4 0 0,-4 1 19 0 0,0 0 0 0 0,0 0-1 0 0,0-1 1 0 0,-1 0 0 0 0,4-1-19 0 0,1-3 53 0 0,0-1-1 0 0,-1 0 1 0 0,0 0-1 0 0,0-1 0 0 0,-1 0 1 0 0,0 0-1 0 0,0 0 0 0 0,-1-1 1 0 0,0 0-1 0 0,-1 0 1 0 0,0-1-1 0 0,-1 0 0 0 0,0 0 1 0 0,0-3-53 0 0,-1 3 77 0 0,0-1 1 0 0,-1 1-1 0 0,-1-1 1 0 0,0 0-1 0 0,0-4-77 0 0,-1 1 95 0 0,0-1 1 0 0,-1 0-1 0 0,-1 0 0 0 0,-1 1 1 0 0,0-1-1 0 0,-2-2-95 0 0,3 11 35 0 0,-1 0 0 0 0,0 1 0 0 0,0 0 0 0 0,0-1 0 0 0,-1 1 0 0 0,-3-4-35 0 0,3 5 13 0 0,0 1 0 0 0,-1-1 0 0 0,1 1 0 0 0,-1-1-1 0 0,0 1 1 0 0,0 1 0 0 0,-1-1 0 0 0,0 0-13 0 0,-8-2 37 0 0,0 2-34 0 0,10 3-17 0 0,1 1 1 0 0,0 0-1 0 0,-1-1 0 0 0,1 1 0 0 0,-1 1 1 0 0,-2-1 13 0 0,-20 9-185 0 0,3 5-84 0 0,15-7 85 0 0,0-1 0 0 0,1 1 0 0 0,-4 6 184 0 0,-2 3-477 0 0,1 0 0 0 0,-2 6 477 0 0,6-10-289 0 0,-10 19-318 0 0,8-11 179 0 0,3-5 47 0 0,1 0-91 0 0,2-7 161 0 0,1 1-41 0 0,1-1-45 0 0,-1 1-50 0 0,1-1-54 0 0,0 1-58 0 0,0-1-63 0 0,1 1-68 0 0,0-3 28 0 0,0 1-63 0 0,1 1-208 0 0,0 5-535 0 0</inkml:trace>
  <inkml:trace contextRef="#ctx0" brushRef="#br0" timeOffset="3063.518">774 1808 1044 0 0,'0'-1'803'0'0,"0"0"-300"0"0,0 0-38 0 0,0 0-37 0 0,0 0-34 0 0,-1 0-35 0 0,1-1 268 0 0,0 0-114 0 0,-1 0-99 0 0,1 0-86 0 0,0 0-71 0 0,-1 0-50 0 0,1-1-49 0 0,-2-4 215 0 0,2 4-182 0 0,0 1-41 0 0,0 0 38 0 0,0 1-213 0 0,0 0 43 0 0,0 0 38 0 0,0-1 36 0 0,-1 0 198 0 0,1-1 106 0 0,0 1 61 0 0,3-1 694 0 0,0 2-526 0 0,-3 1-533 0 0,0 0-8 0 0,0 0-23 0 0,0 0 3 0 0,0 0 13 0 0,0 0 13 0 0,0 0-34 0 0,0 4 54 0 0,-1 30 163 0 0,0 0-70 0 0,-3 17 2 0 0,-1 0-83 0 0,-5 66 85 0 0,7-59-77 0 0,-2-2-66 0 0,-3 49 10 0 0,5-35 37 0 0,3-56-157 0 0,0 1 38 0 0,-4 53 158 0 0,2-44-159 0 0,1-12-34 0 0,0 0-34 0 0,1 0-40 0 0,-1 1-46 0 0,1-1-53 0 0,0 0-58 0 0,0-11-97 0 0,0 0 39 0 0,0 0 36 0 0,1-1 33 0 0,0 0-177 0 0,0-1 97 0 0,0-1 123 0 0,1 1 36 0 0,2-5-273 0 0,-2 3 108 0 0,18-29-1562 0 0,-13 21 1243 0 0,-1-1-38 0 0,1 0-206 0 0,5-7-538 0 0</inkml:trace>
  <inkml:trace contextRef="#ctx0" brushRef="#br0" timeOffset="4312.079">1991 2383 3808 0 0,'0'0'928'0'0,"0"0"-411"0"0,0 0-264 0 0,0 0-54 0 0,0 0-48 0 0,0 0-40 0 0,0 0-5 0 0,0 0-47 0 0,0 0-13 0 0,0 0 18 0 0,0 0 54 0 0,0 0 66 0 0,0 0 54 0 0,0 0 321 0 0,0 0-52 0 0,0 0-138 0 0,2-2-51 0 0,7-5 55 0 0,-1-1-37 0 0,9-15 235 0 0,-2-2-105 0 0,-2 1-76 0 0,-2 1-169 0 0,0 0-44 0 0,10-26 75 0 0,-4 4-107 0 0,16-60 114 0 0,-30 92-221 0 0,0-1 0 0 0,-1 0 0 0 0,-1 1-1 0 0,0-1-37 0 0,0-56 261 0 0,-1 39-108 0 0,-3-1-43 0 0,-5 1 86 0 0,-4 4 53 0 0,9 20-169 0 0,-1 1-1 0 0,0 0 1 0 0,-1 0 0 0 0,1 0 0 0 0,-1 1 0 0 0,0 0-1 0 0,-1-1 1 0 0,-1 0-80 0 0,1 2 63 0 0,1 0-1 0 0,-1 0 0 0 0,0 1 1 0 0,-1 0-1 0 0,1-1-62 0 0,-19-4 116 0 0,-1 4-74 0 0,24 3-42 0 0,-22-1-78 0 0,9 2-21 0 0,-8 2-92 0 0,20-2 153 0 0,0 1 1 0 0,-1 0-1 0 0,1 0 1 0 0,0 0-1 0 0,0 0 1 0 0,0 0 0 0 0,0 1-1 0 0,0-1 1 0 0,-2 2 37 0 0,3-1-20 0 0,0 0 0 0 0,0-1-1 0 0,0 1 1 0 0,0 0 0 0 0,1 0 0 0 0,-1 0 0 0 0,0 0 0 0 0,0 1 20 0 0,-8 19-366 0 0,2 0 36 0 0,7-15 236 0 0,0-1-1 0 0,0 0 1 0 0,1 1-1 0 0,-1-1 1 0 0,2 1-1 0 0,-1 1 95 0 0,1-3-69 0 0,-1 1-1 0 0,2 0 0 0 0,-1 0 1 0 0,1 0-1 0 0,-1-1 1 0 0,2 1-1 0 0,-1-1 0 0 0,1 2 70 0 0,0-2-50 0 0,0-1 0 0 0,0 1-1 0 0,0-1 1 0 0,1 0 0 0 0,-1 0 0 0 0,1 0-1 0 0,0 0 1 0 0,0 0 0 0 0,0-1 0 0 0,1 0-1 0 0,-1 0 1 0 0,1 0 0 0 0,0-1 0 0 0,3 2 50 0 0,6 2-203 0 0,17 3-215 0 0,-20-6 238 0 0,-1-1 0 0 0,-1 0-38 0 0,1-1-46 0 0,0 1-55 0 0,-2-1 4 0 0,0-1-49 0 0,0 1-56 0 0,0 0-59 0 0,0-1-67 0 0,1 0-69 0 0,-1 0-77 0 0,0 0-81 0 0,-3 0-213 0 0,1 0-634 0 0</inkml:trace>
  <inkml:trace contextRef="#ctx0" brushRef="#br0" timeOffset="3611.612">1158 1750 5336 0 0,'0'0'1196'0'0,"0"0"-493"0"0,0 0-328 0 0,0 0-54 0 0,0 0-52 0 0,0 0-53 0 0,0 0-50 0 0,0 0-43 0 0,0 0 20 0 0,0 0-57 0 0,0 0-38 0 0,0 0 46 0 0,0 0 23 0 0,0 0 108 0 0,0 0-7 0 0,0 0-158 0 0,0 0-116 0 0,2 0-160 0 0,5-2-4 0 0,1 1 113 0 0,-2 0 87 0 0,0 1 42 0 0,6-1 117 0 0,15-2 278 0 0,-19 2-322 0 0,0-1-61 0 0,15-3 148 0 0,-1 0-37 0 0,61-15 254 0 0,-48 11-192 0 0,-29 7-208 0 0,1 1 0 0 0,0 0 0 0 0,0 0 0 0 0,0 1 0 0 0,0-1 0 0 0,3 2 1 0 0,-3-1 1 0 0,-6 0 73 0 0,-1 4 119 0 0,2 0-64 0 0,0 2 24 0 0,-1 0-20 0 0,-1 8 111 0 0,0 1-32 0 0,0 15 121 0 0,1 3-79 0 0,-1 1-99 0 0,-1 14-52 0 0,-5 29-34 0 0,1-44-7 0 0,-8 54-8 0 0,4-28 35 0 0,-13 45-89 0 0,16-75-8 0 0,1 1-49 0 0,-2 5-70 0 0,5-11-17 0 0,1-17 53 0 0,1-1-59 0 0,-1 1-78 0 0,0 0-96 0 0,0-6 349 0 0,1 1-102 0 0,0-1-93 0 0,-1 0-84 0 0,1 0-76 0 0,0 0-66 0 0,0-1-57 0 0,0 0-49 0 0,0 1-153 0 0,0-2-41 0 0,0-1-1685 0 0,0 1 1406 0 0,0 0 205 0 0,0-1 92 0 0,0 2 381 0 0,0-1 34 0 0,0 0 35 0 0,0 0 40 0 0,1 0 43 0 0,-1 0 46 0 0,0 0 50 0 0,0 1 53 0 0,0-1 56 0 0,0 0 59 0 0,0 0 63 0 0,0 0 67 0 0,0-4-983 0 0,0-2-477 0 0</inkml:trace>
  <inkml:trace contextRef="#ctx0" brushRef="#br0" timeOffset="3863.155">1276 2012 2904 0 0,'0'0'2138'0'0,"0"0"-1358"0"0,0 0-270 0 0,0 0-57 0 0,0 0 44 0 0,0 0-107 0 0,0 0-28 0 0,0 0 48 0 0,0 0 67 0 0,0 0-84 0 0,0 0-95 0 0,0 0-91 0 0,0 0-98 0 0,0 0 2 0 0,0 0 60 0 0,0 0 44 0 0,0 0-102 0 0,0 0-84 0 0,0 0-77 0 0,0 0-73 0 0,0 0-45 0 0,0 0 36 0 0,-1 0-40 0 0,0 0 91 0 0,-3-1 10 0 0,4 0-13 0 0,1 1-28 0 0,2 0 39 0 0,4 0 20 0 0,0 0 45 0 0,-3 0 16 0 0,24 0 146 0 0,37-4 409 0 0,-45 3-451 0 0,0-1-77 0 0,-10 1-60 0 0,1 0-37 0 0,0 0-43 0 0,0 0-47 0 0,0 0-52 0 0,0-1-56 0 0,0 1-63 0 0,-1 0-66 0 0,-3 0-41 0 0,-1 0-52 0 0,0-1-51 0 0,-1 1-52 0 0,3-1-279 0 0,-2 1 75 0 0,2 0-476 0 0</inkml:trace>
  <inkml:trace contextRef="#ctx0" brushRef="#br0" timeOffset="6461.883">907 3316 116 0 0,'0'0'465'0'0,"0"0"97"0"0,0 0-219 0 0,0 0 119 0 0,0 0 292 0 0,0 0-50 0 0,0 0-43 0 0,0 0 8 0 0,0 0-93 0 0,0 0-62 0 0,0 0-19 0 0,0 0 1 0 0,0 0-263 0 0,0 0-42 0 0,0 0-36 0 0,0 0-36 0 0,0 0 27 0 0,0-1-103 0 0,0 1-65 0 0,0-1-37 0 0,0-1-361 0 0,0 1 364 0 0,0 0 79 0 0,0 1 46 0 0,0-1 57 0 0,0 1 63 0 0,0 0 78 0 0,0-1 85 0 0,0 1 92 0 0,0 0 102 0 0,0 0 111 0 0,-1 0 119 0 0,1 0-341 0 0,0 0 34 0 0,0 0 34 0 0,0 0 35 0 0,-3 8-405 0 0,2 1-60 0 0,-1 4-57 0 0,-12 47 7 0 0,3 0 1 0 0,-1 31-24 0 0,-5 124 69 0 0,10-101-55 0 0,6-102-42 0 0,0 0-53 0 0,1 0-46 0 0,0 0-39 0 0,0 3-75 0 0,0-1-35 0 0,0 31-646 0 0,1-13 289 0 0,-1-10 305 0 0,0-22 9 0 0,0 0 35 0 0,0 0-192 0 0,1 1 112 0 0,-1-1 94 0 0,1 0 59 0 0,-1 0 73 0 0,1-1 51 0 0,1 1-53 0 0,-1 0 1 0 0,-1 0 4 0 0,1-1-56 0 0,7-2-874 0 0,-2-2 305 0 0,-1 0 42 0 0,-3 1 318 0 0,0 0-32 0 0,4-6-511 0 0,2-10-632 0 0</inkml:trace>
  <inkml:trace contextRef="#ctx0" brushRef="#br0" timeOffset="6911.471">1331 3549 4484 0 0,'0'0'728'0'0,"0"0"-271"0"0,0 0-109 0 0,0 0-40 0 0,0 0 11 0 0,0 0-68 0 0,0 0-61 0 0,0 0-50 0 0,0 0-1 0 0,0 0-54 0 0,0 0-35 0 0,0 0 92 0 0,0 0-44 0 0,0 4 92 0 0,0 0-76 0 0,0 22 361 0 0,-1-1-89 0 0,1 1-80 0 0,-1 0-69 0 0,1 8-17 0 0,-1 0-77 0 0,1-2-61 0 0,1 57 47 0 0,2-52-49 0 0,2 0-51 0 0,-3-26-45 0 0,1-1-1 0 0,1 1 0 0 0,0-1 0 0 0,2 6 17 0 0,-4-11-10 0 0,1-1 1 0 0,-1 1 0 0 0,1-1-1 0 0,-1 0 1 0 0,1 0-1 0 0,1 0 1 0 0,-1 0 0 0 0,0 0-1 0 0,1-1 1 0 0,0 1-1 0 0,0-1 1 0 0,0 0 0 0 0,0 0-1 0 0,0-1 1 0 0,1 1-1 0 0,-1-1 1 0 0,1 0 0 0 0,1 1 9 0 0,9-1-44 0 0,-1-4 33 0 0,5-6 44 0 0,-3-6 41 0 0,-10 8-28 0 0,0-1 1 0 0,-1-1 0 0 0,0 1-1 0 0,1-2-46 0 0,8-18 89 0 0,-7 15-73 0 0,7-17 57 0 0,-2-1-33 0 0,1-16-28 0 0,-3-3-41 0 0,-6 11-65 0 0,1-22 94 0 0,-4-4-25 0 0,-1 55 42 0 0,-1 0 1 0 0,0 0-1 0 0,0 1 1 0 0,-2-7-18 0 0,0 8 34 0 0,1-1 0 0 0,-1 0 0 0 0,0 1 0 0 0,0 0 0 0 0,-1 0 0 0 0,0 0 0 0 0,0 0 0 0 0,-2-1-34 0 0,2 3 26 0 0,0 1 1 0 0,0-1-1 0 0,0 1 0 0 0,-1 0 1 0 0,1 0-1 0 0,-1 1 1 0 0,0-1-1 0 0,0 1 0 0 0,0 0 1 0 0,-1 1-1 0 0,1-1-26 0 0,0 1 13 0 0,-1 0 0 0 0,1 1 0 0 0,-1-1 0 0 0,1 1 0 0 0,-1 1 0 0 0,1-1 0 0 0,-1 1 0 0 0,0-1-13 0 0,-2 2-106 0 0,0-1 0 0 0,0 1 0 0 0,1 0 0 0 0,-5 2 106 0 0,4-1-105 0 0,-1 1 0 0 0,0 0 1 0 0,1 0-1 0 0,0 1 0 0 0,-8 5 105 0 0,6-2-138 0 0,0 0-1 0 0,0 0 0 0 0,1 1 0 0 0,-3 3 139 0 0,-17 21-482 0 0,26-27 349 0 0,-4 7-105 0 0,5-5 22 0 0,1-2-27 0 0,0 1-106 0 0,1-3 97 0 0,-1 0-47 0 0,1 0-53 0 0,0 0-58 0 0,0 1-62 0 0,0-1-68 0 0,0 0-74 0 0,0 1-77 0 0,0-2-235 0 0,0 1-568 0 0</inkml:trace>
  <inkml:trace contextRef="#ctx0" brushRef="#br0" timeOffset="7411.583">1947 3394 3132 0 0,'0'0'3296'0'0,"0"0"-2715"0"0,0 0-62 0 0,0 0-143 0 0,0 0-51 0 0,0 0-44 0 0,0 0-41 0 0,0 0 143 0 0,0 0-98 0 0,0 0-61 0 0,0 0-48 0 0,0 0 72 0 0,0 0 76 0 0,0 0 30 0 0,0 1-302 0 0,0-1-76 0 0,5-1-208 0 0,5-1 49 0 0,0 0 61 0 0,-1-1 54 0 0,1 0 47 0 0,2-2 47 0 0,-1 0 44 0 0,24-11 266 0 0,-19 8-179 0 0,-5 3-84 0 0,-1 1-42 0 0,-2 0-36 0 0,4 0 28 0 0,45-19 37 0 0,-27 12-72 0 0,29-6 12 0 0,-55 17-23 0 0,-3 0 117 0 0,-1 0 64 0 0,0 0 44 0 0,0 0 20 0 0,0 0-16 0 0,0 0-32 0 0,0 0-54 0 0,0 2-56 0 0,0-1-62 0 0,0 63 116 0 0,-3 34-28 0 0,-7-1 9 0 0,-2-32 34 0 0,1-10-8 0 0,1 1-41 0 0,-2 14-39 0 0,-4-1-67 0 0,14-61-167 0 0,0 0 65 0 0,0-1 56 0 0,1 1 46 0 0,-1 1 43 0 0,0-1 36 0 0,-3 21 223 0 0,4-17-191 0 0,-1 3-75 0 0,1-4-104 0 0,0 0-116 0 0,0-5 51 0 0,1-1-38 0 0,0 1-41 0 0,-1-1-46 0 0,1 4-205 0 0,0-1-107 0 0,-1 0-117 0 0,1-4 308 0 0,0 0-34 0 0,0 0-33 0 0,0 0-35 0 0,0 0-37 0 0,0 0-37 0 0,0 0-39 0 0,0 0-40 0 0,0 0-41 0 0,0 1-42 0 0,0-5-166 0 0,0 0-560 0 0</inkml:trace>
  <inkml:trace contextRef="#ctx0" brushRef="#br0" timeOffset="7662.133">1957 3719 3040 0 0,'0'0'922'0'0,"0"0"795"0"0,0 0-1007 0 0,0 0-121 0 0,0 0-62 0 0,0 0-218 0 0,0 0-34 0 0,0 0 189 0 0,0 0-182 0 0,0 0-45 0 0,0 0 139 0 0,0 0-124 0 0,0 0-46 0 0,0 0-44 0 0,0 0-47 0 0,0 0-17 0 0,0 0-55 0 0,0 0-5 0 0,0 0 41 0 0,0 0 55 0 0,0 0 49 0 0,0 0 243 0 0,0 0-261 0 0,0 0-120 0 0,0 0-36 0 0,0 0-78 0 0,0 0-169 0 0,4-3-238 0 0,9-3 304 0 0,0-1 47 0 0,1 2 40 0 0,1-1 33 0 0,20-4 25 0 0,22-1 85 0 0,-28 8-65 0 0,0 1-74 0 0,-10 2-33 0 0,0 0-60 0 0,-4 0-25 0 0,1 1-56 0 0,-1 0-63 0 0,0 0-68 0 0,-5 0-91 0 0,-1 2-69 0 0,-1 0-68 0 0,0 0-64 0 0,-2-1 96 0 0,0 1-225 0 0,3 0-488 0 0</inkml:trace>
  <inkml:trace contextRef="#ctx0" brushRef="#br0" timeOffset="11878.961">1414 4680 1160 0 0,'0'0'929'0'0,"-1"0"-212"0"0,1 0-41 0 0,0 0-39 0 0,-1 0-38 0 0,1 0-38 0 0,0-1-37 0 0,0 1-35 0 0,0 0-34 0 0,0 0-33 0 0,0-1 326 0 0,0 1-122 0 0,0-1-111 0 0,1 0-105 0 0,-1 0-95 0 0,1 0-88 0 0,0 0-80 0 0,0 0-70 0 0,0 0-62 0 0,0 0-56 0 0,1 0-45 0 0,-1 0-59 0 0,1 0-38 0 0,3-4-519 0 0,-2 4 430 0 0,-1-1 39 0 0,1 1 155 0 0,-2 0 89 0 0,0 0 41 0 0,-1 1 43 0 0,1-1 48 0 0,0 1 52 0 0,0-1 58 0 0,22-10-303 0 0,1 0-61 0 0,2 4-63 0 0,3 5-70 0 0,-28 2 244 0 0,0 0 0 0 0,0 0 0 0 0,0 0 0 0 0,0 0 0 0 0,0 0-1 0 0,0 0 1 0 0,0 1 0 0 0,0-1 0 0 0,0 1 0 0 0,0-1-1 0 0,0 1 1 0 0,0-1 0 0 0,0 1 0 0 0,7 8 91 0 0,-6 1 29 0 0,-2 3 106 0 0,0-9-137 0 0,0 12 146 0 0,0 0-34 0 0,-2 14 120 0 0,0-16-180 0 0,0-1 0 0 0,-1 1 0 0 0,0-1-1 0 0,-1 0 1 0 0,-4 10-141 0 0,-8 10 415 0 0,-1-4-62 0 0,-2-2-62 0 0,-3 0-65 0 0,19-21-153 0 0,-4 2 31 0 0,-2-2-84 0 0,8-5-48 0 0,1-1-88 0 0,0 0-58 0 0,0 0-70 0 0,0 0-76 0 0,0 0-76 0 0,0 0-56 0 0,0 0-58 0 0,0 0-75 0 0,9-1 225 0 0,0 1 71 0 0,-1 0 96 0 0,-1 0 41 0 0,7 0-49 0 0,0 1 112 0 0,-1 1 80 0 0,-9-1 23 0 0,0 0 1 0 0,0 1 0 0 0,-1-1-1 0 0,1 1 1 0 0,0-1-1 0 0,-1 1 1 0 0,1 0-1 0 0,1 2-14 0 0,9 8-16 0 0,3 6 82 0 0,-1 3 107 0 0,-1 3 90 0 0,-3 1 72 0 0,-10-19-207 0 0,0 1-1 0 0,0 0 1 0 0,0-1 0 0 0,-1 1 0 0 0,1 2-128 0 0,-2-5 75 0 0,0 0 0 0 0,0 0 0 0 0,0 0 0 0 0,0 1 1 0 0,0-1-1 0 0,-1 0 0 0 0,0 0 0 0 0,0 0 0 0 0,0 0 1 0 0,0 0-1 0 0,-1 0 0 0 0,0 0 0 0 0,1 0 0 0 0,-2-1-75 0 0,-15 27 348 0 0,-4-1-59 0 0,-2-1-56 0 0,-2-1-54 0 0,-2-3-51 0 0,-3-4-50 0 0,-2-4-47 0 0,-2-5-45 0 0,31-10 26 0 0,1 0-35 0 0,-3 0-115 0 0,0-1-106 0 0,0-1-88 0 0,-1-1-150 0 0,6 2 353 0 0,-1-1-1 0 0,1 0 1 0 0,-1 0 0 0 0,1 1-1 0 0,0-1 1 0 0,0 0 0 0 0,0 0-1 0 0,-1 0 1 0 0,1 0 0 0 0,0-1-1 0 0,0 1 1 0 0,0-1 129 0 0,-5-7-614 0 0,2-2-220 0 0,2-1-89 0 0,0-2-263 0 0,1-7-654 0 0,1 15 1099 0 0,0-3-422 0 0</inkml:trace>
  <inkml:trace contextRef="#ctx0" brushRef="#br0" timeOffset="12945.854">2075 4662 2268 0 0,'0'0'988'0'0,"0"0"-417"0"0,0 0-275 0 0,0 0-44 0 0,0 0 140 0 0,0 0-156 0 0,0 0 43 0 0,0 0 150 0 0,0 0 99 0 0,0 0 22 0 0,0 0-322 0 0,0 0-42 0 0,0 0-45 0 0,0 0-42 0 0,0 0-5 0 0,0 0-46 0 0,0 4 3 0 0,0 53 524 0 0,0 1-77 0 0,0 0-73 0 0,0 1-70 0 0,0-1-66 0 0,0 0-63 0 0,0 1-60 0 0,0-1-56 0 0,-1-20-41 0 0,-3 19-43 0 0,0 0 23 0 0,3-19 60 0 0,1-37-104 0 0,0-1 17 0 0,0 0 44 0 0,0 0 5 0 0,0 0 0 0 0,0 0-53 0 0,0-3-71 0 0,-1-9-110 0 0,-2-11-70 0 0,1-1 63 0 0,2-1 49 0 0,0-1 34 0 0,0-38-86 0 0,-2 28 162 0 0,-7-71 17 0 0,0 36 60 0 0,-5-33 17 0 0,-1-51-114 0 0,11 118 41 0 0,-1-19 13 0 0,2 37 45 0 0,2 15-19 0 0,1 0 42 0 0,-1-1 54 0 0,1 1 70 0 0,0 3-37 0 0,0 1 29 0 0,0 0 25 0 0,0 0 18 0 0,1 3 178 0 0,-3 4-125 0 0,1-4-201 0 0,0 0-34 0 0,0-1-35 0 0,1-1-38 0 0,-10 17-228 0 0,-3 0 57 0 0,-3 0 64 0 0,1-1 67 0 0,-1-1 72 0 0,3 0 80 0 0,-20 27 179 0 0,-40 49 252 0 0,40-54-284 0 0,25-30-162 0 0,-10 11 72 0 0,0 2-103 0 0,10-10-83 0 0,1 1-44 0 0,1-1-49 0 0,2 0-55 0 0,3-7-425 0 0,2-1 104 0 0,0 0 93 0 0,0 0 85 0 0,2-1 75 0 0,0 0 66 0 0,0-1 57 0 0,1 0 47 0 0,3 1 36 0 0,13 0 137 0 0,-13-2-123 0 0,-2 0-98 0 0,6 1-115 0 0,0-1 95 0 0,0 1 81 0 0,0-1 66 0 0,4 0 78 0 0,25-1 351 0 0,-22 1-296 0 0,-3 0-105 0 0,-7-1-65 0 0,0 1-36 0 0,3 0-98 0 0,0 0-98 0 0,0-1-113 0 0,-5 1 140 0 0,-1 0-34 0 0,1 0-35 0 0,-1 0-37 0 0,1 0-39 0 0,-1 0-40 0 0,1 0-43 0 0,-1 0-43 0 0,1 0-47 0 0,-1 0-46 0 0,-3 0-225 0 0,-1 0 352 0 0,0 1-58 0 0,0 0 58 0 0,-1 0-37 0 0,0 2-1137 0 0</inkml:trace>
  <inkml:trace contextRef="#ctx0" brushRef="#br0" timeOffset="14679.098">794 5826 756 0 0,'0'0'867'0'0,"0"0"-378"0"0,0 0-201 0 0,0 0 8 0 0,0 0-58 0 0,0 0-42 0 0,0 0-35 0 0,0 0 82 0 0,0 0-33 0 0,0 0 7 0 0,0 0 56 0 0,0 0 108 0 0,0 0 60 0 0,-7 0-16 0 0,-19 0-43 0 0,19 0-19 0 0,7 0 38 0 0,0 0 48 0 0,0 0 44 0 0,0 0 19 0 0,0 0 131 0 0,0 0-61 0 0,0 0-102 0 0,0 0-64 0 0,0 0-72 0 0,0 0-49 0 0,0 0-53 0 0,0 0-65 0 0,0 0-18 0 0,0 0 4 0 0,0 0-12 0 0,0 1-11 0 0,0 1-56 0 0,0 2-43 0 0,0 8 35 0 0,-5 70 107 0 0,-1-22-64 0 0,3-3-19 0 0,-3 39 42 0 0,5-48-43 0 0,-2 24-31 0 0,-2 48 13 0 0,5-102-110 0 0,0 1 36 0 0,0 32 62 0 0,0-17-100 0 0,0-20-27 0 0,0 1-37 0 0,0-2-43 0 0,0 1-51 0 0,0-11 151 0 0,0 0-70 0 0,1 0-63 0 0,0-1-56 0 0,0 0-111 0 0,1 0-61 0 0,1 0-287 0 0,0 0-70 0 0,5-2-817 0 0,-2-1 605 0 0,-4 0 610 0 0,0 0 37 0 0,0 0 42 0 0,0 0 50 0 0,9-7-2050 0 0</inkml:trace>
  <inkml:trace contextRef="#ctx0" brushRef="#br0" timeOffset="15196.314">1183 6079 2644 0 0,'0'0'2639'0'0,"0"0"-2163"0"0,0 0-44 0 0,0 0-114 0 0,0 0-35 0 0,0 0 187 0 0,0 0-103 0 0,0 0-75 0 0,0 0-51 0 0,0 0-44 0 0,0 0-40 0 0,0 0-34 0 0,0 0 14 0 0,0 0-18 0 0,0 0 25 0 0,0 0 14 0 0,0 0-30 0 0,11-12-79 0 0,35-38-9 0 0,-26 31 23 0 0,-14 14-27 0 0,0 1-1 0 0,1-1 1 0 0,-1 1-1 0 0,1 1 1 0 0,0-1-1 0 0,3 0-35 0 0,-4 2 18 0 0,-1 0 0 0 0,1 1-1 0 0,0 0 1 0 0,0 0 0 0 0,0 0-18 0 0,12 0-11 0 0,0 3-53 0 0,-16-2 82 0 0,-1 1 0 0 0,1-1 0 0 0,0 1 0 0 0,-1-1 0 0 0,1 1-1 0 0,-1 0 1 0 0,1 0 0 0 0,-1 0 0 0 0,1 0 0 0 0,-1 0 0 0 0,0 0 0 0 0,1 0-18 0 0,1 2 48 0 0,0 1 0 0 0,0-1 0 0 0,-1 0 0 0 0,1 1 0 0 0,-1 0 0 0 0,0-1 0 0 0,0 1 0 0 0,0 2-48 0 0,11 35 379 0 0,-10-18-176 0 0,-1 34 129 0 0,-5-1-95 0 0,-3-14-110 0 0,-4-1-36 0 0,3-15-37 0 0,-1-1 1 0 0,-4 6-55 0 0,-1-1 12 0 0,-1 6 67 0 0,-2-1 0 0 0,-3 2-79 0 0,5-3 46 0 0,9-22-32 0 0,-1 1-35 0 0,5-11-625 0 0,1-1 115 0 0,1 0 102 0 0,1-1 93 0 0,-1 0 82 0 0,2 0 71 0 0,-1-1 60 0 0,1 1 50 0 0,2-2 32 0 0,5-2 85 0 0,-8 3-66 0 0,-1 0-49 0 0,13-7 11 0 0,0 0-35 0 0,14-9-182 0 0,4-1-137 0 0,42-27-668 0 0,-51 30 799 0 0,-1 0 57 0 0,-8 6-25 0 0,7-5-153 0 0,-7 4 57 0 0,-3 2-23 0 0,0-1-93 0 0,-1 1-12 0 0,-1 1-92 0 0,0-2-106 0 0,0 1-117 0 0,-5 4 342 0 0,0-1-42 0 0,1 0-136 0 0,2-4-358 0 0</inkml:trace>
  <inkml:trace contextRef="#ctx0" brushRef="#br0" timeOffset="15563.08">1883 6079 7801 0 0,'0'0'674'0'0,"0"0"-256"0"0,0 0-106 0 0,0 0-45 0 0,0 0-53 0 0,0 0-46 0 0,0 0-13 0 0,0 0 17 0 0,0 0 179 0 0,0 0-102 0 0,0 0-86 0 0,-9 21 57 0 0,-28 73-57 0 0,33-84-156 0 0,1 1 0 0 0,0-1 0 0 0,1 1 1 0 0,-1 8-8 0 0,2 4-25 0 0,3-2-33 0 0,-1-5-5 0 0,0-7 12 0 0,0 0 0 0 0,1-1 0 0 0,0 1-1 0 0,2 3 52 0 0,-1-2-75 0 0,1-1-1 0 0,0 0 1 0 0,0 0 0 0 0,1-1-1 0 0,0 1 1 0 0,5 4 75 0 0,-6-7-54 0 0,1 0 1 0 0,0-1-1 0 0,1 1 0 0 0,-1-1 1 0 0,1-1-1 0 0,0 1 1 0 0,0-1-1 0 0,0 0 0 0 0,1 0 54 0 0,-2-2-32 0 0,0 1 0 0 0,0-1-1 0 0,0-1 1 0 0,1 1 0 0 0,-1-1-1 0 0,0 0 1 0 0,1 0 0 0 0,-1 0 32 0 0,34-2-114 0 0,-34 0 105 0 0,1 0 1 0 0,0 0 0 0 0,-1-1-1 0 0,0 0 1 0 0,3-1 8 0 0,-3 1 4 0 0,-1-1-1 0 0,1 1 1 0 0,-1-1-1 0 0,1 0 1 0 0,3-4-4 0 0,-4 3 13 0 0,1 0 1 0 0,-1-1-1 0 0,0 0 0 0 0,0 0 0 0 0,1-2-13 0 0,15-28 134 0 0,-5-3-39 0 0,-10 20-60 0 0,-1 0 0 0 0,0 0 0 0 0,0-7-35 0 0,-1-16 41 0 0,-1 0 0 0 0,-4-40-41 0 0,1 65-2 0 0,-1 0 0 0 0,-1 1 0 0 0,0-1 2 0 0,0 2-8 0 0,-1 1-1 0 0,0 0 1 0 0,-1 0 0 0 0,-1 0-1 0 0,0 1 1 0 0,0 0 0 0 0,-2 0-1 0 0,1 0 1 0 0,-8-8 8 0 0,-2 5 9 0 0,-1 5-46 0 0,-2 5-43 0 0,1 4-39 0 0,14 2 70 0 0,0-1 1 0 0,1 1 0 0 0,-1 0-1 0 0,0 1 1 0 0,1-1 0 0 0,0 1-1 0 0,-4 1 49 0 0,3 0-74 0 0,0 0 0 0 0,1 0-1 0 0,-1 0 1 0 0,1 1-1 0 0,-1-1 1 0 0,-1 3 74 0 0,-13 15-372 0 0,1 1-67 0 0,1 1-63 0 0,1 0-57 0 0,1 2-51 0 0,0-1-46 0 0,2 0-40 0 0,0-1-36 0 0,3-4-58 0 0,-2 7-501 0 0</inkml:trace>
  <inkml:trace contextRef="#ctx0" brushRef="#br0" timeOffset="17346.055">680 7339 168 0 0,'0'0'442'0'0,"0"0"-143"0"0,0 0 53 0 0,0 0 40 0 0,0 0 1307 0 0,0 0-955 0 0,0 0-120 0 0,0 0-117 0 0,0 0-95 0 0,0 0-69 0 0,0 0-54 0 0,0 0 193 0 0,0 0-13 0 0,0 0 38 0 0,0 0-49 0 0,0 0-7 0 0,0 0-4 0 0,0 0-8 0 0,0 0-95 0 0,0 0-69 0 0,0 0-8 0 0,0 0-7 0 0,0 0-4 0 0,0 0-11 0 0,0 0-57 0 0,0 0-83 0 0,0 1-59 0 0,0 3-16 0 0,-1-1 18 0 0,-10 52 73 0 0,3 2-42 0 0,-2 57-20 0 0,8-21-77 0 0,3 46-55 0 0,1-24 27 0 0,-2-100 4 0 0,0 16-5 0 0,1-12-27 0 0,2-3-58 0 0,3 0-94 0 0,-5-13 54 0 0,1 1-48 0 0,1-2-42 0 0,-1 0-38 0 0,1 0-104 0 0,1 0-40 0 0,1-2-280 0 0,0-1-46 0 0,7-4-798 0 0,-5 0 587 0 0,-1-1 258 0 0,-4 2 405 0 0,1 1 37 0 0,4-10-663 0 0,4-11-574 0 0</inkml:trace>
  <inkml:trace contextRef="#ctx0" brushRef="#br0" timeOffset="17765.266">1163 7472 1800 0 0,'0'0'1165'0'0,"0"0"-634"0"0,0 0 1334 0 0,0 0-1094 0 0,0 0-344 0 0,0 0-36 0 0,0 0-41 0 0,0 0-39 0 0,0 0 206 0 0,0 0-206 0 0,0 0-54 0 0,0 0 149 0 0,0 0 39 0 0,0 1-50 0 0,0-1-47 0 0,-1 1-43 0 0,1-1-41 0 0,0 1-36 0 0,-1 1 131 0 0,0 0-126 0 0,-1 1-65 0 0,1-1-32 0 0,-2 4 123 0 0,2-5-135 0 0,-2 8-129 0 0,0 1-59 0 0,-3 29-307 0 0,5-23 262 0 0,0-8 94 0 0,0 20-62 0 0,1 38-9 0 0,1-43 7 0 0,7 11-145 0 0,-6-28 176 0 0,1 1 0 0 0,0-1 1 0 0,0 0-1 0 0,0 0 0 0 0,1-1 1 0 0,4 6 47 0 0,-5-7-36 0 0,0-1 1 0 0,0 1-1 0 0,1-1 1 0 0,0 0-1 0 0,-1 0 1 0 0,1 0-1 0 0,0 0 1 0 0,1-1-1 0 0,3 2 36 0 0,-5-2-35 0 0,1-1-1 0 0,-1 0 1 0 0,1 0-1 0 0,-1 0 1 0 0,1-1 0 0 0,0 1-1 0 0,-1-1 1 0 0,3 0 35 0 0,19-2-137 0 0,-3-3 73 0 0,-17 2 61 0 0,0 1 0 0 0,0-1 0 0 0,-1 1 1 0 0,1-1-1 0 0,0-1 0 0 0,-1 1 0 0 0,0-1 0 0 0,0 1 0 0 0,0-1 0 0 0,0 0 0 0 0,2-5 3 0 0,11-14-26 0 0,-2 0-54 0 0,-2-1-45 0 0,-2-1-38 0 0,6-21-202 0 0,-12 28 166 0 0,-2 1 1 0 0,1-1 0 0 0,-2 0 0 0 0,-1 0 0 0 0,0-8 198 0 0,-1 13-57 0 0,1 3 13 0 0,-2-1 1 0 0,1 0-1 0 0,-1 1 1 0 0,-1-1-1 0 0,0-1 44 0 0,-8-14-135 0 0,2 14 129 0 0,1 2-45 0 0,-10-10-160 0 0,-2 5-95 0 0,13 11 189 0 0,0 1 0 0 0,0 0 0 0 0,0 0 0 0 0,0 0 0 0 0,-1 1 0 0 0,1 0 0 0 0,-2 0 117 0 0,-9-2-210 0 0,-1 3 51 0 0,-4 1 59 0 0,11 1 96 0 0,0 0 35 0 0,-9 5-128 0 0,2 4-97 0 0,2 4-80 0 0,2 2-65 0 0,-4 14-297 0 0,16-24 462 0 0,-1 0 0 0 0,1 0 1 0 0,0 0-1 0 0,1 0 0 0 0,0 1 0 0 0,-1 3 174 0 0,1 3-371 0 0,1-6 123 0 0,0 0-53 0 0,-2 2-281 0 0,0 3-448 0 0</inkml:trace>
  <inkml:trace contextRef="#ctx0" brushRef="#br0" timeOffset="18245.99">1853 7189 4072 0 0,'0'0'1509'0'0,"0"0"-593"0"0,0 0-238 0 0,0 0-110 0 0,0 0-127 0 0,0 0-114 0 0,0 0-48 0 0,0 0-3 0 0,0 0 8 0 0,0 0-50 0 0,0 0 208 0 0,0 0 98 0 0,0 0-2 0 0,-2 3-304 0 0,-16 13-51 0 0,-21 22-69 0 0,-2 3-51 0 0,37-38-54 0 0,0 1 0 0 0,1 0 0 0 0,0 0-1 0 0,-1 1 1 0 0,1-1 0 0 0,1 1-1 0 0,-3 4-8 0 0,3 3-3 0 0,3-1-35 0 0,0 3-52 0 0,-1-5-2 0 0,-1-5 45 0 0,1-1-1 0 0,0 0 1 0 0,0 0 0 0 0,0 0 0 0 0,1 0-1 0 0,-1 1 1 0 0,1-1 0 0 0,-1 0 0 0 0,1 0 0 0 0,0 0-1 0 0,0 0 1 0 0,1 0 0 0 0,-1 0 0 0 0,1 0 0 0 0,0 1 47 0 0,11 11-198 0 0,1 0 35 0 0,16 12-74 0 0,2-1 97 0 0,3-1 71 0 0,-7-4 54 0 0,0 1 1 0 0,8 9 14 0 0,-26-21 22 0 0,0 2 0 0 0,0-1 0 0 0,-1 1 0 0 0,6 10-22 0 0,-2 3 65 0 0,-2 0 37 0 0,-5-3 21 0 0,-1 1 41 0 0,-2 1 50 0 0,-2 1 56 0 0,-1-14-105 0 0,0 18 316 0 0,-1-27-420 0 0,1 1 0 0 0,-1 0 1 0 0,0-1-1 0 0,0 1 1 0 0,0 0-1 0 0,0-1 1 0 0,0 1-1 0 0,0-1 0 0 0,-1 2-61 0 0,-10 11 378 0 0,-1-1-47 0 0,-1-1-55 0 0,-1-2-62 0 0,-2-3-70 0 0,-1-3-78 0 0,-1-2-85 0 0,-2-4-92 0 0,5-5-185 0 0,2-5 62 0 0,12 7 182 0 0,-1 0 0 0 0,1 0 1 0 0,0 1-1 0 0,0-2 0 0 0,0 1 0 0 0,0 0 0 0 0,0-3 52 0 0,-6-23-254 0 0,5 10 52 0 0,1 4-1 0 0,1 2-45 0 0,1 11 187 0 0,-2-34-208 0 0,3 1 58 0 0,6-19-19 0 0,4 0 67 0 0,20-53-112 0 0,-6 38 6 0 0,-16 43 125 0 0,3-5-69 0 0,22-41-185 0 0,-21 48 191 0 0,-1-1-82 0 0,1 1-115 0 0,-10 19 132 0 0,2-9-226 0 0,-3 10 254 0 0,-1 2 27 0 0,0 0-55 0 0,0 0-64 0 0,1-1-77 0 0,-1 1-88 0 0,0 0-100 0 0,1 0-110 0 0,-1 0-122 0 0,0 2 353 0 0,0 0-33 0 0,1 0-1142 0 0</inkml:trace>
  <inkml:trace contextRef="#ctx0" brushRef="#br0" timeOffset="19712.661">744 8691 444 0 0,'0'0'516'0'0,"0"0"27"0"0,0 0 732 0 0,0 0-805 0 0,0 0 180 0 0,0 0 380 0 0,0 0-567 0 0,0 0-43 0 0,0 0 311 0 0,0 0-48 0 0,0 0-68 0 0,0 0-367 0 0,0 0-37 0 0,0 0 79 0 0,0 0-33 0 0,1 1 161 0 0,-1 0-112 0 0,1 0-95 0 0,0 0-66 0 0,0 1-74 0 0,0 0-49 0 0,1 4-29 0 0,-1-3 59 0 0,0 0 33 0 0,-1-1 57 0 0,3 14 272 0 0,-1 0-81 0 0,1 0-69 0 0,0 0-58 0 0,2 13 60 0 0,5 41 150 0 0,0 98 42 0 0,-9-96-306 0 0,-1-32-105 0 0,0 1-39 0 0,0-1-45 0 0,0 0-54 0 0,-1-8-22 0 0,1-1-42 0 0,0 0-45 0 0,0 0-49 0 0,0-28-724 0 0,2-3 71 0 0,1-2 81 0 0,1 0 87 0 0,-1-1 95 0 0,0-1 101 0 0,0 1 110 0 0,-2 1 115 0 0,8-19-1517 0 0,-6 12 1011 0 0,0-3-510 0 0</inkml:trace>
  <inkml:trace contextRef="#ctx0" brushRef="#br0" timeOffset="20129.842">1380 8553 4144 0 0,'0'0'1293'0'0,"0"0"-905"0"0,0 0-37 0 0,0 0 26 0 0,0 0-65 0 0,0 0-55 0 0,0 0-48 0 0,0 0 96 0 0,0 0-103 0 0,0 0 117 0 0,0 0-104 0 0,0 0 52 0 0,0 0 359 0 0,0 0-335 0 0,0 0-43 0 0,0 0-51 0 0,0 0-47 0 0,0 0 49 0 0,0 26-47 0 0,0 82 11 0 0,0-79-77 0 0,0 30 87 0 0,0-10-48 0 0,2-4-47 0 0,0 4-47 0 0,-1-11 2 0 0,0-18 10 0 0,0-1 1 0 0,2 10-44 0 0,-2-18-26 0 0,1 7 47 0 0,1 5-27 0 0,-2-15-37 0 0,0-1-34 0 0,1-1-19 0 0,0 0-33 0 0,0-1-37 0 0,0 1-43 0 0,-1-5 196 0 0,0 0-41 0 0,0 0-40 0 0,0 0-38 0 0,1 1-232 0 0,1 0-119 0 0,-1-1-57 0 0,1 0-71 0 0,2 0-530 0 0,7 0-1689 0 0,-8-1 2028 0 0,-1-1 79 0 0,1 0-343 0 0,2-2-628 0 0</inkml:trace>
  <inkml:trace contextRef="#ctx0" brushRef="#br0" timeOffset="20682.228">1957 8595 5813 0 0,'-10'0'619'0'0,"0"0"-41"0"0,1 2-45 0 0,0-1-43 0 0,0 1-45 0 0,1 1-46 0 0,0 0-46 0 0,0 0-47 0 0,1 2-47 0 0,1 0-49 0 0,0 0-49 0 0,0 2-50 0 0,1 0-50 0 0,0 1-52 0 0,1 0-51 0 0,0 2-53 0 0,-4 24 102 0 0,4 4-96 0 0,4-31 42 0 0,0 0 1 0 0,1-1 0 0 0,-1 1-1 0 0,3 4 47 0 0,-3-8-35 0 0,1 1 0 0 0,1-1 0 0 0,-1 1 0 0 0,0-1 0 0 0,1 1 0 0 0,0-1 0 0 0,0 0 0 0 0,1 1 35 0 0,18 21-217 0 0,2-1 42 0 0,1-2 39 0 0,2 0 38 0 0,0 1 35 0 0,-1 0 38 0 0,-1 2 37 0 0,-2 1 34 0 0,-11-11-12 0 0,18 24-41 0 0,-18-21 36 0 0,-4-2 42 0 0,-1 0 62 0 0,-2 1 80 0 0,-3 0 98 0 0,-1-12-220 0 0,1 3 157 0 0,-2-1 1 0 0,1 1-1 0 0,-1 0 1 0 0,0 0-1 0 0,-1 3-248 0 0,-5 5 319 0 0,3-8-207 0 0,-2 1-41 0 0,-26 26 506 0 0,20-25-429 0 0,0-3-64 0 0,7-6-490 0 0,1-3 105 0 0,0-3 80 0 0,0-1 60 0 0,-6-16-170 0 0,7 13 154 0 0,2 4 36 0 0,-11-34-367 0 0,2-1 101 0 0,3 0 87 0 0,2-1 72 0 0,3 0 62 0 0,2 0 44 0 0,1 7 21 0 0,2 1 0 0 0,1-1 0 0 0,2 1 0 0 0,7-21 121 0 0,4-1-223 0 0,4 3-104 0 0,-7 24 228 0 0,-1 1 48 0 0,37-61 31 0 0,-29 51-20 0 0,-21 37 38 0 0,4-7-45 0 0,8-9 65 0 0,-6 10-61 0 0,0 2-83 0 0,-3 2 19 0 0,1 0-34 0 0,-4 2 2 0 0,0 0-37 0 0,0-1-252 0 0,0 2-57 0 0,0-1 103 0 0,0 1 90 0 0,0-1 75 0 0,0 0 47 0 0,0 1 58 0 0,0 0-88 0 0,0-1 73 0 0,0 0 6 0 0,0 1-47 0 0,0 0-456 0 0,0 0-396 0 0</inkml:trace>
  <inkml:trace contextRef="#ctx0" brushRef="#br0" timeOffset="22446.157">1577 10113 1760 0 0,'0'0'1129'0'0,"0"0"773"0"0,0 0-1288 0 0,0 0-84 0 0,0 0-78 0 0,0 0 113 0 0,0 0-91 0 0,0 0 215 0 0,0 0-96 0 0,0 0-80 0 0,0 0-74 0 0,0 0-65 0 0,0 0-44 0 0,0 0 280 0 0,0 0 8 0 0,0 0-24 0 0,0 0-374 0 0,0 0-80 0 0,-8-2-11 0 0,-26-6 123 0 0,18 9-190 0 0,0 5-77 0 0,11-3 4 0 0,-15 9-154 0 0,1 2 46 0 0,-16 21-10 0 0,9-4 99 0 0,-7 15 38 0 0,7-3-40 0 0,21-33-10 0 0,1 0-39 0 0,0 1-69 0 0,1 1-79 0 0,1 0-95 0 0,2 0-112 0 0,1-5 61 0 0,3-1 110 0 0,1 0 90 0 0,1-1 67 0 0,3 0 39 0 0,13 6-34 0 0,-14-8-4 0 0,15 7-118 0 0,0 0 62 0 0,-1-1 60 0 0,-1 1 35 0 0,21 11 11 0 0,-33-16 56 0 0,0 1 1 0 0,-1 0 0 0 0,1 0-1 0 0,-1 1 1 0 0,0 0 0 0 0,-1 0 0 0 0,6 7 0 0 0,7 12-20 0 0,-2 0 62 0 0,0 1 53 0 0,-3 1 46 0 0,4 20 158 0 0,-15-38-206 0 0,-2 1-1 0 0,1 0 1 0 0,-2 0 0 0 0,1 1 0 0 0,-2-1 0 0 0,1 0-93 0 0,-2 1 218 0 0,0 0 39 0 0,0-7-123 0 0,0-1 0 0 0,0 1 0 0 0,0 0 0 0 0,0-1 0 0 0,-1 1 0 0 0,0-1 0 0 0,0 0 0 0 0,0 0 0 0 0,-1 1 0 0 0,0-1-134 0 0,-7 8 330 0 0,-4 0-102 0 0,0-4 69 0 0,1-3-80 0 0,0-4-73 0 0,1-2-64 0 0,1-3-57 0 0,0-2-50 0 0,1-2-41 0 0,1-2-35 0 0,-4-9-124 0 0,7 9 23 0 0,1 0 0 0 0,0-1-1 0 0,-2-9 205 0 0,2 5-157 0 0,1 1 37 0 0,0-7-126 0 0,0 0 47 0 0,1 0 40 0 0,1 0 33 0 0,0-20-47 0 0,2 16 39 0 0,2 0-1 0 0,3-19 135 0 0,0 16-116 0 0,1 0-47 0 0,3-5-117 0 0,-3 16 96 0 0,0 1-34 0 0,1-2-57 0 0,0 1-49 0 0,1 0-52 0 0,1 0-57 0 0,0 1-62 0 0,0-1-66 0 0,1 1-72 0 0,1 0-75 0 0,-5 7 162 0 0,-2 3 175 0 0,-2 3 84 0 0,0-1 9 0 0,1 1-44 0 0,-1 0 13 0 0,0-1-43 0 0,0 1-48 0 0,0-1-53 0 0,1 0-43 0 0,0-1-43 0 0,0-1-147 0 0,2-4-388 0 0</inkml:trace>
  <inkml:trace contextRef="#ctx0" brushRef="#br0" timeOffset="22830.95">1917 10140 6653 0 0,'0'0'707'0'0,"0"0"-265"0"0,0 0-107 0 0,0 0-41 0 0,0 0 5 0 0,0 0-72 0 0,0 0-61 0 0,0 0-53 0 0,0 0-18 0 0,0 0-47 0 0,0 0 67 0 0,-6 19 56 0 0,-17 64 119 0 0,18-53-91 0 0,2-6-46 0 0,3-4-46 0 0,1-1-44 0 0,1 11-46 0 0,-2-17-29 0 0,0 23 8 0 0,0-10 30 0 0,2 0 0 0 0,2 10-26 0 0,3-6-6 0 0,2-1-35 0 0,5-1-50 0 0,4-3-64 0 0,-1-10-154 0 0,1-7 91 0 0,0-8 74 0 0,-1-4 59 0 0,3-8 36 0 0,-14 7 44 0 0,-1 1-1 0 0,0-1 0 0 0,0-1 0 0 0,0 1 1 0 0,-1 0-1 0 0,0-1 0 0 0,1-1 6 0 0,27-50-114 0 0,-18 28 112 0 0,-1-1 0 0 0,0-5 2 0 0,-5 11 11 0 0,-2-1 1 0 0,0 1-1 0 0,-1-2-11 0 0,-2 8-24 0 0,-2 0 1 0 0,0-11 23 0 0,-2 8 5 0 0,-3 0 38 0 0,3 17-17 0 0,-1-1 0 0 0,1 1 1 0 0,-1-1-1 0 0,0 1 0 0 0,-1-1 0 0 0,1 1 1 0 0,-1 0-27 0 0,1 1 35 0 0,-1 0 1 0 0,1 0 0 0 0,-1 0 0 0 0,0 0 0 0 0,0 1 0 0 0,0-1 0 0 0,0 1-1 0 0,-3-2-35 0 0,2 2 45 0 0,0 0 0 0 0,0 0 0 0 0,-1 0-1 0 0,1 1 1 0 0,-1-1 0 0 0,1 1 0 0 0,-1 0 0 0 0,0 0-45 0 0,-4 0 38 0 0,0 1-1 0 0,1-1 1 0 0,-1 1 0 0 0,0 1 0 0 0,1 0 0 0 0,-1 0 0 0 0,-4 2-38 0 0,-18 6 85 0 0,0 7-48 0 0,2 4-89 0 0,7 0-82 0 0,3 3-100 0 0,3 1-118 0 0,9-10 127 0 0,1-1-36 0 0,3-6 44 0 0,1 0-35 0 0,0 0-42 0 0,1 0-48 0 0,0-1-55 0 0,0 1-60 0 0,0 0-66 0 0,1 0-74 0 0,0 2-315 0 0,0 4-564 0 0</inkml:trace>
  <inkml:trace contextRef="#ctx0" brushRef="#br0" timeOffset="24245.914">1562 11430 848 0 0,'0'0'683'0'0,"0"0"-329"0"0,0 0 1498 0 0,0 0-1242 0 0,0 0-63 0 0,0 0-62 0 0,0 0-65 0 0,0 0-64 0 0,0 0-57 0 0,0 0-50 0 0,0 0-42 0 0,0 0 110 0 0,0 0-90 0 0,0 1 301 0 0,0-1-61 0 0,0 0-59 0 0,0 0-54 0 0,0 1-51 0 0,0-1-47 0 0,0 1-45 0 0,0-1-39 0 0,0 1 7 0 0,0 0-61 0 0,0 1-53 0 0,0-1-43 0 0,0 1-40 0 0,0 3-145 0 0,0-3 130 0 0,0-1 68 0 0,0 1 87 0 0,0 132 1016 0 0,0-90-789 0 0,0 1-40 0 0,0-7-94 0 0,0-1-49 0 0,0 0-56 0 0,0 1-65 0 0,0-7-65 0 0,0 0-57 0 0,0 0-62 0 0,0 0-67 0 0,0 0-73 0 0,0 1-78 0 0,0-2-82 0 0,0 1-88 0 0,0-30 102 0 0,0-1 43 0 0,1 0 42 0 0,-1 0 38 0 0,0 0 36 0 0,0 0 32 0 0,1 0-145 0 0,0-1 70 0 0,0 1 94 0 0,1-1 66 0 0,0 0-127 0 0,-1 0 35 0 0,0 1 28 0 0,-1 0-73 0 0,6-8-1259 0 0,-3 1 456 0 0,0 1 19 0 0,0-4-612 0 0,-3 8 1445 0 0</inkml:trace>
  <inkml:trace contextRef="#ctx0" brushRef="#br0" timeOffset="24780.048">2055 11341 5977 0 0,'-5'0'741'0'0,"1"0"-87"0"0,-1 1-83 0 0,0-1-76 0 0,0 1-69 0 0,0 0-63 0 0,1 0-57 0 0,-1 1-50 0 0,-4 1 98 0 0,1 0-106 0 0,0 1-71 0 0,-8 9 177 0 0,11-9-211 0 0,1 1 39 0 0,-10 13-54 0 0,0 0-78 0 0,3 1-62 0 0,0 3-48 0 0,3-3 25 0 0,-8 28 84 0 0,12-30-62 0 0,2 0-54 0 0,1 1-77 0 0,3-1-101 0 0,2-9 10 0 0,1-1 45 0 0,12 4-94 0 0,23 0-187 0 0,-37-11 403 0 0,11 3-49 0 0,0-2 35 0 0,13 1-2 0 0,-14-2 78 0 0,-1 1 1 0 0,1 1-1 0 0,0 0 0 0 0,9 3 6 0 0,6 5-46 0 0,-1 3 74 0 0,2 8 84 0 0,-24-17-74 0 0,-1 0 0 0 0,1 0 1 0 0,-1 1-1 0 0,0 0 0 0 0,-1 0 0 0 0,1 0 1 0 0,1 4-39 0 0,9 20 234 0 0,-7-12-8 0 0,-4 0 48 0 0,-2 2 108 0 0,-1-17-345 0 0,-3 28 540 0 0,0-20-410 0 0,-2 0-36 0 0,-14 18 229 0 0,-1-2-86 0 0,-3-1-73 0 0,-2-3-63 0 0,12-12-35 0 0,-8 6 31 0 0,7-6 28 0 0,2-3 81 0 0,6-3-70 0 0,-1-1 42 0 0,4-2-136 0 0,1-2-48 0 0,-2-4-73 0 0,2-6-177 0 0,2 10 202 0 0,-2-22-386 0 0,1-1 61 0 0,1-1 56 0 0,0 0 53 0 0,1 0 49 0 0,1 0 45 0 0,1 1 42 0 0,0 0 37 0 0,5-27-127 0 0,3 1 1 0 0,2 1-1 0 0,16-39 187 0 0,-7 30-178 0 0,1 0-32 0 0,1 1-43 0 0,1 1-51 0 0,-19 42 205 0 0,2-6 59 0 0,-3 7 4 0 0,-2 4-22 0 0,0 3-23 0 0,0-1-38 0 0,-1 2-16 0 0,1-1-37 0 0,0 1-43 0 0,0 0-46 0 0,-3 5 65 0 0,0 0 54 0 0,0 0 47 0 0,0-1 43 0 0,0 1 36 0 0,0 0 38 0 0,1-1 73 0 0,-1 0 216 0 0,0 1-250 0 0,0 0-40 0 0,0 0-50 0 0,0-1-55 0 0,0 1-65 0 0,0 0-75 0 0,0 0-49 0 0,0 0-75 0 0,0 0-84 0 0,0 0-90 0 0,0 0-98 0 0,0 0-106 0 0,0 0-112 0 0,-1 0-120 0 0,1 1 431 0 0,-1 0-63 0 0,0 1-383 0 0,0 0-72 0 0,0 0 270 0 0</inkml:trace>
  <inkml:trace contextRef="#ctx0" brushRef="#br0" timeOffset="29479.896">404 126 760 0 0,'0'0'546'0'0,"0"0"482"0"0,0 0-381 0 0,0 0-90 0 0,0 0-64 0 0,0 0-53 0 0,0 0 319 0 0,0 0-56 0 0,0 0-67 0 0,0 0-47 0 0,0 0-72 0 0,0 0-61 0 0,4-4-58 0 0,3-2-278 0 0,3-3 9 0 0,-6 5-44 0 0,0-2 41 0 0,-4 6 516 0 0,-1 0-83 0 0,1 0-78 0 0,-1 1-74 0 0,0-1-67 0 0,-1 1-63 0 0,1-1-58 0 0,-1 1-52 0 0,0 0-37 0 0,-1-1-51 0 0,1 1-46 0 0,-1 0-37 0 0,-2 1-86 0 0,-8 3-274 0 0,10-4 290 0 0,0 1 53 0 0,0-1 90 0 0,2-1 15 0 0,-1 1 37 0 0,-35 15-27 0 0,26-10-29 0 0,-1-1 1 0 0,0 0-1 0 0,0-1 1 0 0,-1 0-1 0 0,-10 1-65 0 0,-13 0 50 0 0,-22 0 157 0 0,33-4-143 0 0,-6 0-61 0 0,14-1-50 0 0,0 0-43 0 0,-1 0-49 0 0,0 0-58 0 0,18 1-97 0 0,0 0 64 0 0,0 1 56 0 0,0 0 49 0 0,0 1 27 0 0,0 1 45 0 0,0 6 21 0 0,0-7-20 0 0,-1 89 186 0 0,-1 46-53 0 0,0 1-6 0 0,2-46 50 0 0,-2-38 4 0 0,-1-1-74 0 0,-2 54 7 0 0,2 32-3 0 0,1-3-24 0 0,2-27 45 0 0,0 54-48 0 0,-3-114-17 0 0,1-1 30 0 0,-8 68 35 0 0,0-8-103 0 0,10 5 22 0 0,0 153-56 0 0,0-185 76 0 0,0 0 41 0 0,2-42-109 0 0,1 0 37 0 0,2 43 54 0 0,-4-56-81 0 0,2 0-1 0 0,3 15 40 0 0,-2-15-21 0 0,-1 0 1 0 0,0 14 20 0 0,-2-1 13 0 0,3 21 54 0 0,0 1-8 0 0,-3-21-64 0 0,-1 71-23 0 0,0-1 70 0 0,5 48-38 0 0,4 1 10 0 0,-4-79 52 0 0,-1-39-74 0 0,-3 0-42 0 0,1-1 39 0 0,4 1 44 0 0,4 9-33 0 0,-5-24-26 0 0,0 0-38 0 0,2 13 47 0 0,2 20 60 0 0,0-4 1 0 0,1 32 77 0 0,-9-75-110 0 0,1 0-1 0 0,-2 0 0 0 0,0 12-10 0 0,0-12 15 0 0,0 0 0 0 0,0 1-1 0 0,3 11-14 0 0,10 64-7 0 0,-8-50 13 0 0,1-1-1 0 0,4 9-5 0 0,11 51 17 0 0,-8-33 50 0 0,-11-51-59 0 0,-1 6 62 0 0,2 11 41 0 0,-1-20-45 0 0,0 1-1 0 0,-1-1 1 0 0,-1 9-66 0 0,1 7 81 0 0,3 0-55 0 0,0-3-37 0 0,-4 12 62 0 0,1 3 19 0 0,4-14-55 0 0,0 0 87 0 0,-4 12-10 0 0,2 7 53 0 0,-1-18-44 0 0,0 0 0 0 0,-2 1 0 0 0,-2 7-101 0 0,1 18 149 0 0,1-14 17 0 0,0-1-37 0 0,0 37 39 0 0,0-8-91 0 0,0 91 10 0 0,1-124-73 0 0,7 45-62 0 0,-4-54 69 0 0,1-1 42 0 0,-2 5 36 0 0,-3 0-73 0 0,0-18-25 0 0,0 1 0 0 0,0-1 0 0 0,1 1 0 0 0,1 4-1 0 0,1 4 23 0 0,-1-1-1 0 0,-1 1 0 0 0,0-1 0 0 0,-2 7-22 0 0,0-5 48 0 0,1-1 0 0 0,1 0-1 0 0,3 18-47 0 0,0-4 106 0 0,-3 1-64 0 0,0-19-20 0 0,-1 1 0 0 0,4 15-22 0 0,0 1 5 0 0,-1 17 59 0 0,-1 5-9 0 0,2-5 27 0 0,-1 1 40 0 0,-2 115 373 0 0,-2-94-336 0 0,0-7-95 0 0,1-1-106 0 0,0 7 101 0 0,0 95-51 0 0,0-106 47 0 0,-10 65 63 0 0,8-62-90 0 0,-1 0 75 0 0,-2 139-15 0 0,5-84-22 0 0,0 211 418 0 0,0-257-415 0 0,0-1-42 0 0,0-27-5 0 0,-2 22 85 0 0,0 0-13 0 0,1-22-94 0 0,1-5-44 0 0,1 75 129 0 0,-1-85-86 0 0,2 2-41 0 0,-1 0-58 0 0,1 14 86 0 0,2 25 59 0 0,7 38-137 0 0,-8-60 97 0 0,-1-6 24 0 0,2 28-33 0 0,-1-44 18 0 0,-1 0-38 0 0,2 14-67 0 0,7 19-92 0 0,-2-7 128 0 0,1 2 61 0 0,5 3-17 0 0,-2 10-70 0 0,-2 2 81 0 0,0 14 18 0 0,-2 17-51 0 0,-7-66-24 0 0,0 0-42 0 0,0 57 55 0 0,1 14-44 0 0,2-12 79 0 0,-3 46-127 0 0,-1-9 17 0 0,3-42 118 0 0,-2-39-85 0 0,-1 0 57 0 0,1 8 50 0 0,1-1 42 0 0,0-2 5 0 0,-4 21-68 0 0,1-9-2 0 0,1-32-39 0 0,1-1-37 0 0,3 74 55 0 0,-3-71 10 0 0,-2 16 70 0 0,1 2 1 0 0,1-17-76 0 0,-1-24-61 0 0,-1 0 33 0 0,1 13 27 0 0,2 28 86 0 0,0-6-62 0 0,-4 65 73 0 0,0-39-80 0 0,1-25-131 0 0,0 0 83 0 0,0 111 119 0 0,0-91-105 0 0,0-27-53 0 0,0-1-70 0 0,1-13 219 0 0,3 14-32 0 0,-1 1-4 0 0,-2-14 27 0 0,1-4-83 0 0,1 0 52 0 0,2 24 96 0 0,-5-7-33 0 0,-1 17-17 0 0,1-46-61 0 0,1 1 1 0 0,1 0 0 0 0,1 4-6 0 0,0 2 22 0 0,-3 1-95 0 0,2 12-105 0 0,3-13 125 0 0,-4-17 49 0 0,0 1-1 0 0,0-1 0 0 0,-1 0 0 0 0,1 1 0 0 0,-1-1 0 0 0,1 0 0 0 0,-1 1 0 0 0,0 1 5 0 0,0 5 33 0 0,0-5 7 0 0,0-3-35 0 0,0 0 50 0 0,1 1-66 0 0,-1 0-42 0 0,4 5-255 0 0,2-7 53 0 0,0 0 50 0 0,0 1 45 0 0,-1 0 41 0 0,2 1 21 0 0,0 0 41 0 0,1 1 33 0 0,4 1 46 0 0,11 4 44 0 0,-15-6-76 0 0,0 0-35 0 0,59 10 139 0 0,1-5-94 0 0,1-2-73 0 0,1-2-50 0 0,-42-2 88 0 0,-1 0-112 0 0,1 0-105 0 0,-1 1-97 0 0,0 2-90 0 0,-23-3 196 0 0,-1 0 73 0 0,8-1-167 0 0,-6 1 119 0 0,-2-1 61 0 0,-1 0-44 0 0,1 1-152 0 0,0-1-116 0 0,0 1-26 0 0,-1-1-109 0 0,1 1-120 0 0,-2 0 312 0 0,0-1-34 0 0,0 1-195 0 0,-1-1-88 0 0,0 0 322 0 0,0 0-33 0 0,0 0-36 0 0,0 0-41 0 0,0 0-396 0 0,0 0-89 0 0,0 0-288 0 0,0 0-742 0 0</inkml:trace>
  <inkml:trace contextRef="#ctx0" brushRef="#br0" timeOffset="33263.932">2755 292 820 0 0,'-12'-16'525'0'0,"1"0"-118"0"0,1-1-110 0 0,1-1-103 0 0,2-1-94 0 0,0 0-86 0 0,2 0-78 0 0,1 0-69 0 0,0 5 251 0 0,2 8-25 0 0,0 0 36 0 0,1 0 43 0 0,1 0 50 0 0,-1 0 54 0 0,-3 0 9 0 0,2 4-111 0 0,0-2 72 0 0,1 2-22 0 0,1-1 64 0 0,0 0-224 0 0,-1 1 34 0 0,-2-3 169 0 0,2 4-202 0 0,1 1 0 0 0,-1-1 0 0 0,0 0 0 0 0,1 0-1 0 0,-1 0 1 0 0,1 0 0 0 0,0 0 0 0 0,-1 0 0 0 0,1 0 0 0 0,0-1 0 0 0,-1 1 0 0 0,1 0-65 0 0,0-3 227 0 0,-1 2-69 0 0,0 0-36 0 0,-2 0-24 0 0,-1-2 42 0 0,4 2-45 0 0,-1-1 45 0 0,0 1 57 0 0,-5-3 320 0 0,0 4-255 0 0,4 0-178 0 0,0 0-33 0 0,0 0-40 0 0,1 0-47 0 0,-10-7 213 0 0,0 1 88 0 0,4 4-87 0 0,1 0 35 0 0,0 1 42 0 0,-1 0 44 0 0,-2 0 179 0 0,-1 0 100 0 0,0 2 111 0 0,0-1 121 0 0,9 1-696 0 0,1 0-8 0 0,0 0 7 0 0,0 0 1 0 0,0 0 1 0 0,0 0 254 0 0,0-1-79 0 0,-1 0-73 0 0,0 1-62 0 0,-1-1-57 0 0,0 1-46 0 0,-3-1-59 0 0,-11 1-293 0 0,14 0 279 0 0,1 1 46 0 0,-10 0-100 0 0,0 1 39 0 0,0 0 38 0 0,0-1 33 0 0,-10 0 128 0 0,-2 0 104 0 0,23-1-157 0 0,0 0-40 0 0,0 0-19 0 0,0 0 6 0 0,0 0 39 0 0,0 0 76 0 0,0 0 91 0 0,0 0 32 0 0,0 0-21 0 0,0 0-59 0 0,0 0-65 0 0,0 0-100 0 0,0 0-33 0 0,0 0-46 0 0,0 0-34 0 0,0 0-105 0 0,0 0-26 0 0,0 0-40 0 0,0 0-19 0 0,0 0 0 0 0,0 0-9 0 0,0 0-30 0 0,0 0-42 0 0,1 1 3 0 0,0-1 51 0 0,1 0 47 0 0,-1 1 41 0 0,2-1-84 0 0,0 0 112 0 0,0 0 89 0 0,4 1-36 0 0,-4 1 28 0 0,16 4 107 0 0,0 0-1 0 0,0 0 0 0 0,0-2 1 0 0,1-1-1 0 0,0 0 1 0 0,0-1-1 0 0,0-1-23 0 0,67 9 78 0 0,-77-9-50 0 0,12 3-66 0 0,-17-2 68 0 0,-2 1 36 0 0,-1 1 46 0 0,-1 0 54 0 0,-1 18-191 0 0,0-4 80 0 0,1 25 132 0 0,1-30-165 0 0,0-1-40 0 0,2 15 52 0 0,0 0-1 0 0,-2 5-33 0 0,3 21 27 0 0,1-18 22 0 0,11 58 156 0 0,-5 0-1 0 0,0 56-204 0 0,-6 21 148 0 0,-5-1-73 0 0,1-124 121 0 0,1 0-73 0 0,2 43-9 0 0,-3 39 309 0 0,0-64-261 0 0,-1 0-93 0 0,-1-14 65 0 0,0 40 111 0 0,-1-29-115 0 0,0-10-64 0 0,-1-1-52 0 0,0 88 279 0 0,3-48-169 0 0,-3-44-102 0 0,-1 0-36 0 0,-1 19 144 0 0,2 35-68 0 0,-1 19-49 0 0,1-58-16 0 0,2 78 64 0 0,1-47-87 0 0,0-26 69 0 0,1 34-39 0 0,0 68-27 0 0,-2 314 130 0 0,0-378-122 0 0,0 1-39 0 0,2-27 118 0 0,6 19-64 0 0,12 78 10 0 0,-4-48-20 0 0,-8-75 4 0 0,-3-13-16 0 0,-1 0-33 0 0,6 58 35 0 0,7 19 20 0 0,-4-23-5 0 0,-3-30-31 0 0,1-1 62 0 0,-6-36-6 0 0,16 71 0 0 0,-7-31 8 0 0,-1 9-28 0 0,-6-32 5 0 0,2 18 44 0 0,-4-9-18 0 0,14 69-25 0 0,-12-71 51 0 0,1-2 76 0 0,-5-19-31 0 0,1 1-44 0 0,1 10-28 0 0,7 53-16 0 0,-7-46 69 0 0,6 35-65 0 0,2 21 41 0 0,-6-33 49 0 0,0 4-41 0 0,2 10 34 0 0,-7-29 52 0 0,3 7-42 0 0,-1-27-50 0 0,-3-11-61 0 0,0 45 183 0 0,-1-1-46 0 0,2 68 40 0 0,0 133 70 0 0,-3-214-71 0 0,0 0-83 0 0,-2 52-37 0 0,3-70-89 0 0,-1 1 52 0 0,-5 71 171 0 0,3-61-136 0 0,-9 466-53 0 0,13-292 55 0 0,0-93 28 0 0,0-1 52 0 0,-1-80-181 0 0,0 1 37 0 0,0 172 132 0 0,0-152-146 0 0,0 0-85 0 0,2-11 135 0 0,5 27-76 0 0,1-1 7 0 0,-6-26 80 0 0,3 12 12 0 0,-1-35-43 0 0,-3 1-40 0 0,5 27 60 0 0,-1-16-5 0 0,1 22-18 0 0,-1-17 39 0 0,-2 0 77 0 0,-2 14-20 0 0,3 33-74 0 0,0 0 1 0 0,-3-33 75 0 0,-1 0-76 0 0,-9 330 207 0 0,6-321-237 0 0,4 37-140 0 0,0-24 73 0 0,4-38 9 0 0,0-16 31 0 0,5 32 74 0 0,2 1-57 0 0,0-6-77 0 0,17 70 56 0 0,-18-84-20 0 0,26 127 142 0 0,8 89-6 0 0,-39-221-51 0 0,-1 1-46 0 0,8 54-72 0 0,-6-56 76 0 0,9 59-30 0 0,-3-17 45 0 0,-5-43 36 0 0,6 54-41 0 0,-10-60 49 0 0,-2-11-54 0 0,5 38 37 0 0,3-23-96 0 0,-7-26 64 0 0,0-1-1 0 0,0 1 1 0 0,-1 0-1 0 0,0 0 1 0 0,-1 0-1 0 0,0 3 2 0 0,0-1-18 0 0,2 5-61 0 0,1 1 10 0 0,-3-5 71 0 0,5 8-96 0 0,-3-12 79 0 0,-2-1 49 0 0,-1-9-23 0 0,0 0-3 0 0,0 5 29 0 0,0 10-47 0 0,0-11 54 0 0,0-2 51 0 0,-2 5 159 0 0,-4 0-72 0 0,-3 1-58 0 0,1-2-46 0 0,4-2-44 0 0,-35 26 224 0 0,16-16-25 0 0,0 0 0 0 0,-1-2 0 0 0,-8 2-233 0 0,-6 2 223 0 0,-1-2-44 0 0,0-1-65 0 0,0 0-82 0 0,17-6-58 0 0,0 0-37 0 0,-17 6 32 0 0,1-1-37 0 0,-14 4-119 0 0,8-3-84 0 0,23-7 85 0 0,0 0-37 0 0,18-6 112 0 0,-1 1 34 0 0,-3 1-7 0 0,-4 2 19 0 0,3-2-32 0 0,1 0-70 0 0,4-2 41 0 0,0 1-34 0 0,-3-1-195 0 0,4 1 130 0 0,-1-1-36 0 0,1 0-37 0 0,0-1-40 0 0,0 1-44 0 0,0-1-45 0 0,0 1-150 0 0,1-1-76 0 0,0 0-72 0 0,0 0-63 0 0,0-1-500 0 0,1 0-106 0 0,0-1-83 0 0,0-1-60 0 0,0 2 639 0 0,0-8-1889 0 0,0-9-1537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2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 6233 0 0,'0'0'771'0'0,"0"0"-286"0"0,0 0-115 0 0,0 0-42 0 0,0 0 14 0 0,0 0-70 0 0,0 0-57 0 0,0 0-44 0 0,0 0 75 0 0,0 0-91 0 0,0 0 41 0 0,0 0-63 0 0,0 0 47 0 0,0 0 48 0 0,0 0 50 0 0,0 0 387 0 0,0 0-37 0 0,0 0-377 0 0,0 0-48 0 0,0 0-204 0 0,-1 0 53 0 0,1 0 46 0 0,0 0 39 0 0,-2 0 217 0 0,-2 0 629 0 0,3 0-719 0 0,0 0-53 0 0,-1 0-56 0 0,2 0-128 0 0,-1 0-38 0 0,1 0-48 0 0,-1 0-55 0 0,1 0-60 0 0,-1 0-64 0 0,1 0-71 0 0,0 0-76 0 0,0 0-80 0 0,1 0-86 0 0,59 1 790 0 0,2 1-47 0 0,-13 0-77 0 0,1-1-38 0 0,-1-1-43 0 0,-1-2-46 0 0,50-1-49 0 0,-49 3-13 0 0,1 1-42 0 0,-19 3-21 0 0,-29-4 122 0 0,0 1 0 0 0,-1-1 1 0 0,1 1-1 0 0,0-1 0 0 0,-1 1 0 0 0,1 0 0 0 0,-1 0 0 0 0,1-1 0 0 0,-1 1 0 0 0,1 1 15 0 0,-1-1-67 0 0,-1 0 33 0 0,1 7 23 0 0,-2-6-47 0 0,1 1-76 0 0,-1-2 16 0 0,0 1-38 0 0,1-1-43 0 0,-1 0-47 0 0,0 0-53 0 0,1 0-58 0 0,-1 0-62 0 0,0-1-67 0 0,-1 2 59 0 0,0-1-38 0 0,-1 1-43 0 0,1-1-47 0 0,2-1 550 0 0,-4 3-918 0 0,1 0-72 0 0,0-2 313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3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 4668 0 0,'0'0'1173'0'0,"0"0"-434"0"0,0 0-171 0 0,0 0-59 0 0,0 0 30 0 0,0 0-99 0 0,0 0-81 0 0,0 0-65 0 0,0 0-51 0 0,0 0-44 0 0,0 0-42 0 0,0 0-39 0 0,0 0 5 0 0,0 0 2 0 0,0 0 14 0 0,0 0 51 0 0,0 0 44 0 0,0 0 39 0 0,0 0 315 0 0,0 0-350 0 0,0 0-90 0 0,0 0-116 0 0,0 0-90 0 0,2-5-193 0 0,-2 4 230 0 0,1 0 0 0 0,-1-1 0 0 0,1 1 0 0 0,-1 0 0 0 0,1-1 0 0 0,0 1 0 0 0,0 0 0 0 0,0 0 0 0 0,0-1 0 0 0,0 1 1 0 0,0 0-1 0 0,0 0 0 0 0,0 0 21 0 0,10-3-72 0 0,6 2 81 0 0,41-1 36 0 0,38 3-93 0 0,-54 1 61 0 0,-3 6 25 0 0,-12 0 57 0 0,-1 2 0 0 0,10 5-95 0 0,-32-12 5 0 0,0 0 112 0 0,0 0-57 0 0,-1 1-58 0 0,1 0-59 0 0,0 1-60 0 0,-1 0-60 0 0,1 0-62 0 0,-2 1-63 0 0,0 0-63 0 0,0 0-64 0 0,-2 0-66 0 0,0 0-66 0 0,-1-1-67 0 0,-1 1-68 0 0,-1 0-69 0 0,-2-1-70 0 0,1-1 364 0 0,0 0-47 0 0,-3 0-148 0 0,-3 3-383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19:50.6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1746 677 4180 0 0,'-5'0'665'0'0,"1"0"-58"0"0,0 0-54 0 0,0 1-51 0 0,0-1-49 0 0,0 1-44 0 0,0 0-43 0 0,0 0-38 0 0,0 1 17 0 0,0 0-47 0 0,0 0-42 0 0,0 0-36 0 0,-1 1 3 0 0,0 0-36 0 0,-12 9 243 0 0,-4 6 113 0 0,7-6-234 0 0,3 0-102 0 0,1-1-60 0 0,-1 5-66 0 0,7-7-90 0 0,0 0-37 0 0,1 0-40 0 0,1 0-44 0 0,1 1-46 0 0,0 1-50 0 0,2-2 7 0 0,3 0 49 0 0,10 6-57 0 0,20 9-10 0 0,-28-21 192 0 0,33 17-255 0 0,5-6 84 0 0,2-2 77 0 0,0-2 70 0 0,-9-2 59 0 0,-3 0 35 0 0,35 15 87 0 0,-48-15-18 0 0,0 2-1 0 0,4 4-93 0 0,-12-7 62 0 0,-1 1 0 0 0,0 0 0 0 0,0 1 0 0 0,0 1 0 0 0,-1 0 0 0 0,-1 0 0 0 0,0 1 0 0 0,7 10-62 0 0,-11-12 69 0 0,-1 1 1 0 0,0-1 0 0 0,0 1 0 0 0,-1 0 0 0 0,-1 0-1 0 0,1 0 1 0 0,-2 0 0 0 0,1 1 0 0 0,-1-1 0 0 0,-1 1 0 0 0,0 5-70 0 0,0-2 118 0 0,-1-1 1 0 0,-1 1 0 0 0,-2 13-119 0 0,1-16 66 0 0,0 0 1 0 0,-1 0-1 0 0,0 0 1 0 0,-4 7-67 0 0,0-2 101 0 0,-1 0 1 0 0,-1 0-1 0 0,-8 10-101 0 0,-7 4 157 0 0,1-10 21 0 0,-2-4 64 0 0,-3-7 83 0 0,-1-8 104 0 0,16-5-256 0 0,2-2-112 0 0,2-4-93 0 0,1-1-73 0 0,-2-9-168 0 0,0-11-223 0 0,-3-39-171 0 0,9-2 39 0 0,5 35 45 0 0,1-1 1 0 0,7-33 582 0 0,1 19-866 0 0,5-12 866 0 0,6-7-1243 0 0,13-24 1243 0 0,-22 68-288 0 0,-7 18 151 0 0,0 0-36 0 0,-1 1-6 0 0,1 1-38 0 0,-1 0-42 0 0,1-1-48 0 0,-1 3 10 0 0,0-1-41 0 0,0 0-43 0 0,0 0-47 0 0,0 1-50 0 0,1-1-54 0 0,-1 1-55 0 0,0-1-60 0 0,0 1-210 0 0,2-2-554 0 0</inkml:trace>
  <inkml:trace contextRef="#ctx0" brushRef="#br0" timeOffset="383.214">2643 352 4760 0 0,'-3'0'1002'0'0,"1"1"-101"0"0,0-1-87 0 0,0 1-83 0 0,1 0-78 0 0,-1 0-76 0 0,0 0-71 0 0,0 1-67 0 0,1-1-63 0 0,-1 1-60 0 0,1 0-55 0 0,-1 0-52 0 0,1 0-47 0 0,-1 0-45 0 0,1 0-39 0 0,0 1-36 0 0,-1 0-40 0 0,0 2-67 0 0,-1 2-147 0 0,-1 4-243 0 0,3-6 289 0 0,-1 0 52 0 0,1 0 85 0 0,0-2 74 0 0,0 0 67 0 0,0 0 75 0 0,0 0 86 0 0,-13 42 131 0 0,1 2-98 0 0,2-1-84 0 0,1 1-69 0 0,2-4-62 0 0,1-1-35 0 0,-1 20 7 0 0,4 0 0 0 0,1 16-63 0 0,3-51 52 0 0,0 38 49 0 0,2 2-37 0 0,3 0-49 0 0,5 0-62 0 0,6-3-72 0 0,-10-46 17 0 0,1-1 0 0 0,5 9 102 0 0,-5-13-100 0 0,0-1 0 0 0,1 1 0 0 0,4 3 100 0 0,-3-5-137 0 0,0-1 1 0 0,0-1-1 0 0,10 9 137 0 0,15 4-311 0 0,-27-19 228 0 0,0 1 1 0 0,1-2-1 0 0,-1 1 1 0 0,0-1-1 0 0,1 0 0 0 0,0-1 1 0 0,-1 0-1 0 0,1 0 0 0 0,0-1 1 0 0,4 0 82 0 0,15-3-225 0 0,0-4 38 0 0,8-10 12 0 0,-18 5 139 0 0,-2-1 42 0 0,-6 2-14 0 0,0 1-1 0 0,0-2 0 0 0,-1 1 1 0 0,-1-1-1 0 0,1 0 1 0 0,-2-1-1 0 0,0 1 0 0 0,-1-1 1 0 0,0-1-1 0 0,0-3 9 0 0,0 0 4 0 0,-1 0 0 0 0,-1-1-1 0 0,1-9-3 0 0,-3-13 45 0 0,-3 2 35 0 0,-2 17-33 0 0,-3 2 93 0 0,0 7 15 0 0,-2 1 35 0 0,-11-8 265 0 0,16 17-378 0 0,1 0 0 0 0,0 1 0 0 0,-1-1 0 0 0,0 1-1 0 0,1-1 1 0 0,-1 1 0 0 0,0 0 0 0 0,0 0 0 0 0,0 1 0 0 0,0-1 0 0 0,0 1-1 0 0,0 0 1 0 0,0 0-77 0 0,-16 3 295 0 0,-1 3-49 0 0,1 5-218 0 0,1 4-66 0 0,1 2-52 0 0,1 3-35 0 0,4-4-77 0 0,1 2-1 0 0,-2 5 203 0 0,1 1-137 0 0,8-14-25 0 0,0 0 38 0 0,-3 7-23 0 0,-7 26-119 0 0,11-30 142 0 0,0 1-49 0 0,1 0-76 0 0,1 1-89 0 0,0-1-106 0 0,2-7 177 0 0,-1 1-34 0 0,1-1-35 0 0,0 0-39 0 0,0 0-40 0 0,0 0-42 0 0,1 0-45 0 0,0 0-47 0 0,0 0-49 0 0,0 0-52 0 0,0-2-48 0 0,0 0-49 0 0,1 1-196 0 0,2 2-524 0 0</inkml:trace>
  <inkml:trace contextRef="#ctx0" brushRef="#br0" timeOffset="-1248.789">1243 672 5048 0 0,'-2'6'395'0'0,"0"0"-41"0"0,0 0-38 0 0,0 0-36 0 0,-1 6 180 0 0,1 1-117 0 0,0 2-62 0 0,0 0-111 0 0,1 3-72 0 0,-1 9-54 0 0,1-6 5 0 0,0-7 34 0 0,0-2 38 0 0,-1-1 62 0 0,-3 49 449 0 0,3 1-106 0 0,2-30-310 0 0,0-1-34 0 0,1 1-38 0 0,-1 0-39 0 0,1 16-26 0 0,0-1-111 0 0,3 48 63 0 0,1-2 81 0 0,-3-29 23 0 0,-1 5-22 0 0,-4-3-59 0 0,2-60-108 0 0,0-1 44 0 0,0 2 39 0 0,-1 1 55 0 0,1 1-14 0 0,0-3-60 0 0,0-1-39 0 0,1 0-46 0 0,-1 0-30 0 0,1 0-45 0 0,0 0-51 0 0,0 0-57 0 0,0-9-184 0 0,0 1 35 0 0,0-5-323 0 0,0 1 125 0 0,0-14-947 0 0,0 12 836 0 0,0 4 210 0 0,0-1-56 0 0,0-1-67 0 0,0 1-80 0 0,0 1 177 0 0,0-1-43 0 0,0-1-154 0 0,0-6-410 0 0</inkml:trace>
  <inkml:trace contextRef="#ctx0" brushRef="#br0" timeOffset="-749.695">1233 615 5973 0 0,'0'0'1002'0'0,"0"0"-554"0"0,0 0-85 0 0,0 0-154 0 0,0 0 18 0 0,0 0 138 0 0,0 0-140 0 0,0 0 35 0 0,0 0 280 0 0,0 0-162 0 0,0 0-28 0 0,0 0-155 0 0,-21 21-30 0 0,-68 68-13 0 0,60-57 1 0 0,8-5-35 0 0,-7 16 47 0 0,-6 7-25 0 0,-18 18 151 0 0,-7 9 118 0 0,-1-1 86 0 0,-3-2 89 0 0,-1-2 93 0 0,38-46-413 0 0,-32 35 184 0 0,41-44-267 0 0,1 0 59 0 0,10-10-48 0 0,5-5-107 0 0,1-2-85 0 0,9-11-741 0 0,-2 5 410 0 0,1 2 35 0 0,1-1 42 0 0,0 0 47 0 0,0 1 54 0 0,0 0 61 0 0,-1 1 66 0 0,-1 0 55 0 0,140-75 63 0 0,-33 17-63 0 0,-73 41-52 0 0,38-13 23 0 0,-54 25-57 0 0,0 0 42 0 0,55-13 79 0 0,-46 14-68 0 0,-13 4-30 0 0,-1 0-34 0 0,3 0-53 0 0,-1 2-57 0 0,0 0-68 0 0,0 0-78 0 0,-16 2-79 0 0,-2 0 68 0 0,0 1 61 0 0,-1 1 54 0 0,-1 0 47 0 0,0 1 42 0 0,0 4-37 0 0,-4 19-41 0 0,1-21 134 0 0,0-1-38 0 0,-1 0-105 0 0,-2 12-549 0 0,1-9 339 0 0,0 0-37 0 0,0 0-41 0 0,0-1-47 0 0,-1 1-50 0 0,1 0-56 0 0,0-2 47 0 0,0 1-48 0 0,-1 1-351 0 0,-2 3-584 0 0</inkml:trace>
  <inkml:trace contextRef="#ctx0" brushRef="#br0" timeOffset="2533.207">1179 2712 3592 0 0,'0'0'962'0'0,"0"0"-410"0"0,0 0-268 0 0,0 0-42 0 0,0 0 150 0 0,0 0-74 0 0,0 0-63 0 0,0 0 109 0 0,0 0 10 0 0,0 0-148 0 0,0 0 46 0 0,0 0 419 0 0,0 0-9 0 0,0 0-260 0 0,0-1-102 0 0,0 0-91 0 0,0 0-82 0 0,0 0-71 0 0,0 0-62 0 0,0 0-52 0 0,0-1-42 0 0,0-9-186 0 0,1 1 37 0 0,1 0 36 0 0,1 1 38 0 0,0 0 37 0 0,2 0 38 0 0,0 0 37 0 0,1 0 39 0 0,21-26-186 0 0,-17 24 125 0 0,0-1 0 0 0,1 2-1 0 0,6-6 66 0 0,-12 12-24 0 0,1 0-1 0 0,-1 0 0 0 0,1 1 0 0 0,0-1 0 0 0,0 1 0 0 0,0 0 0 0 0,1 1 0 0 0,3-2 25 0 0,-5 3-24 0 0,0 0-1 0 0,-1 0 1 0 0,1 1-1 0 0,0 0 0 0 0,0-1 1 0 0,0 2-1 0 0,0-1 1 0 0,0 0 24 0 0,-3 1-2 0 0,1-1 0 0 0,-1 1 0 0 0,0 0 0 0 0,0-1 1 0 0,0 1-1 0 0,0 0 0 0 0,0 0 0 0 0,0 1 0 0 0,1-1 2 0 0,17 17 54 0 0,12 23 149 0 0,-31-39-195 0 0,9 13 56 0 0,-1 2-1 0 0,-1-1 0 0 0,0 1 0 0 0,-1 0 0 0 0,-1 0 0 0 0,-1 1 0 0 0,0 0 0 0 0,-2 0 1 0 0,0 0-1 0 0,0 8-63 0 0,0 7 141 0 0,-2 1 0 0 0,-1 5-141 0 0,-8 67 208 0 0,-2-42-101 0 0,2-24-46 0 0,-3-2 0 0 0,-1 1 0 0 0,-12 25-61 0 0,-11 10 108 0 0,-1-11 46 0 0,-4-5 80 0 0,23-37-14 0 0,-1 0 0 0 0,-10 8-220 0 0,-8 3 174 0 0,-2-2-34 0 0,-3-3-38 0 0,-2-6-40 0 0,-1-4-44 0 0,0-6-45 0 0,34-9-30 0 0,0-1 0 0 0,0 0 0 0 0,0-1 0 0 0,0 0 0 0 0,-10-1 57 0 0,4-3-133 0 0,3-4-66 0 0,3-4-87 0 0,5-4-108 0 0,4-4-240 0 0,2 1 97 0 0,3-1 88 0 0,2 1 79 0 0,2 1 72 0 0,2 0 63 0 0,1 1 55 0 0,2 1 47 0 0,4-3 23 0 0,2 2 42 0 0,-10 9 46 0 0,1 1 0 0 0,1 0 0 0 0,0 0 0 0 0,0 1 1 0 0,4-1 21 0 0,15-5-81 0 0,-2 6 5 0 0,0 2 87 0 0,14 4 131 0 0,0 3 104 0 0,-10 3 340 0 0,19 5-586 0 0,-24-3 165 0 0,-1-1-42 0 0,-20-5-104 0 0,63 23 205 0 0,-59-20-186 0 0,-2 0 28 0 0,-2-4 66 0 0,-5-1-86 0 0,-1 0-50 0 0,0 0-65 0 0,0 0-80 0 0,0 0-8 0 0,0 0-49 0 0,0 0-45 0 0,0 0-37 0 0,0 0-383 0 0,0 0-84 0 0,0 0-48 0 0,0 0-55 0 0,0 0-74 0 0,0 0 422 0 0,0 0-37 0 0,0 0-412 0 0,0 0-595 0 0</inkml:trace>
  <inkml:trace contextRef="#ctx0" brushRef="#br0" timeOffset="3533.546">2105 2620 3332 0 0,'0'-2'1100'0'0,"0"1"-57"0"0,0 0-55 0 0,0 0-58 0 0,0 1-56 0 0,0-1-58 0 0,0 1-58 0 0,-1 0-59 0 0,1 0-58 0 0,0 0-60 0 0,-1 1-60 0 0,1 0-60 0 0,0-1-60 0 0,-1 1-62 0 0,1 0-61 0 0,-1 0-62 0 0,1 0-83 0 0,-1-1-44 0 0,1 1-45 0 0,-1 0-46 0 0,1 0-45 0 0,-1 0-47 0 0,1 0-46 0 0,-1-1-46 0 0,-12 23 116 0 0,7-9-34 0 0,1 1 0 0 0,0 0 0 0 0,0 4 104 0 0,0 3-24 0 0,3-14 42 0 0,-6 36-19 0 0,0 9 1 0 0,0 3 15 0 0,2-19 12 0 0,3 0 0 0 0,1 5-27 0 0,2 75 2 0 0,1-49-19 0 0,-1-30-141 0 0,5 21 158 0 0,-3-40-61 0 0,1-1 1 0 0,1 1-1 0 0,1-1 0 0 0,1 3 61 0 0,0-7-22 0 0,1 1-69 0 0,1-1-59 0 0,2 0-51 0 0,8 4-201 0 0,-15-16 330 0 0,0 0 0 0 0,-1-1 1 0 0,1 1-1 0 0,0-1 0 0 0,0 1 1 0 0,0-1-1 0 0,1 0 1 0 0,-1 0-1 0 0,0 0 0 0 0,3 0 72 0 0,16 0-253 0 0,-1-3 47 0 0,-1-3 43 0 0,0-2 40 0 0,17-15-26 0 0,-3-8 104 0 0,-5-4 65 0 0,-16 17 19 0 0,-1-2-1 0 0,-1 0 1 0 0,5-12-39 0 0,-2 1 7 0 0,-8 12 3 0 0,1 0 0 0 0,-2 0-1 0 0,1-10-9 0 0,-3 16-19 0 0,-2-1 0 0 0,0 0 0 0 0,0-4 19 0 0,-1 15 7 0 0,0 0-1 0 0,0 0 0 0 0,0 1 0 0 0,-1-1 0 0 0,1 0 1 0 0,0 1-1 0 0,-1-1 0 0 0,1 0 0 0 0,-1 1 0 0 0,0-1 1 0 0,1 1-1 0 0,-1-1 0 0 0,0 1 0 0 0,0-1 0 0 0,0 1 1 0 0,0 0-1 0 0,-1-2-6 0 0,0 2 0 0 0,0-1 1 0 0,1 1-1 0 0,-1 0 1 0 0,0 0 0 0 0,0 0-1 0 0,0 0 1 0 0,0 0-1 0 0,0 0 1 0 0,0 1-1 0 0,0-1 1 0 0,0 0 0 0 0,0 1-1 0 0,-1 0 0 0 0,-1-1-13 0 0,0 1 0 0 0,-1 0-1 0 0,1 0 1 0 0,0 0 0 0 0,-1 1 0 0 0,-3 0 13 0 0,4 0-31 0 0,-1 0 0 0 0,0 0 0 0 0,1 1 0 0 0,-1 0 0 0 0,-3 2 31 0 0,-27 19 42 0 0,5 4-67 0 0,4 4-52 0 0,4 4-36 0 0,9-12-17 0 0,2 0 0 0 0,0 2 0 0 0,-1 9 130 0 0,-3 13-141 0 0,1 9-134 0 0,11-36 127 0 0,0 0-65 0 0,2-3-27 0 0,0-1-71 0 0,1-1-84 0 0,1 0-94 0 0,0-11 179 0 0,-1 0 47 0 0,7 15-783 0 0,-4-14 636 0 0,-1-3 164 0 0,0 0-35 0 0,2 1-191 0 0,0-1-97 0 0,0 0-112 0 0,-2-1 293 0 0,0-1-33 0 0,6 1-545 0 0,5 0-572 0 0,-11-1 1393 0 0</inkml:trace>
  <inkml:trace contextRef="#ctx0" brushRef="#br0" timeOffset="4000.379">2854 2657 7069 0 0,'1'-3'500'0'0,"-1"0"-82"0"0,1-1-74 0 0,-1 1-69 0 0,1 0-64 0 0,1 0-58 0 0,-1 0-52 0 0,1 0-45 0 0,1-3-53 0 0,0 0-97 0 0,10-11-464 0 0,-10 13 467 0 0,0 1 35 0 0,0-2 58 0 0,-1 3 42 0 0,0 0 34 0 0,21-26-211 0 0,3 2 44 0 0,2 3 39 0 0,2 3 33 0 0,-21 15 25 0 0,0 0 0 0 0,0 1-1 0 0,0 0 1 0 0,1 1 0 0 0,-1 0 0 0 0,2 0-8 0 0,-3 1 16 0 0,0 1 1 0 0,0 0 0 0 0,0 1 0 0 0,0-1 0 0 0,0 2-1 0 0,0-1 1 0 0,8 2-17 0 0,-11-1 18 0 0,0 0 0 0 0,1 1-1 0 0,-1-1 1 0 0,0 1 0 0 0,0 0 0 0 0,0 1-1 0 0,0-1 1 0 0,-1 1 0 0 0,1 0 0 0 0,0 0-1 0 0,2 3-17 0 0,-2-1 35 0 0,0 0 0 0 0,1 1-1 0 0,-2 0 1 0 0,1 0-1 0 0,-1 0 1 0 0,0 0-1 0 0,3 7-34 0 0,1 4 98 0 0,-2 0 0 0 0,0 0 0 0 0,-1 1 0 0 0,-1-1-1 0 0,-1 1 1 0 0,1 11-98 0 0,0 6 353 0 0,-1 22-353 0 0,-3-39 63 0 0,-1-1 0 0 0,0 0 0 0 0,-1 0 0 0 0,-3 8-63 0 0,-16 45 166 0 0,10-40-54 0 0,-2-1 0 0 0,-1 0 0 0 0,-1-1 0 0 0,-12 16-112 0 0,12-22 89 0 0,-1-1 0 0 0,-1 0 0 0 0,-16 14-89 0 0,-15 6 84 0 0,-3-8-48 0 0,46-30-34 0 0,0-1-1 0 0,-1 1 0 0 0,1-1 1 0 0,-1 0-1 0 0,1-1 0 0 0,-1 1 1 0 0,-5 0-2 0 0,6-2 28 0 0,2-2-63 0 0,-1 0-56 0 0,2-1-48 0 0,0-1-41 0 0,1 0-35 0 0,-1-7-290 0 0,4-17-812 0 0,0 20 947 0 0,0 1 81 0 0,2-7-141 0 0,3 0 52 0 0,0 0 50 0 0,2 2 45 0 0,0-1 41 0 0,2 1 37 0 0,12-10-112 0 0,-2 5 135 0 0,0 2 45 0 0,-7 7 35 0 0,1 0 0 0 0,-1 1-1 0 0,11-3 103 0 0,21-5 18 0 0,3 5 110 0 0,10 4 127 0 0,-30 6-10 0 0,-1 0-1 0 0,6 3-244 0 0,-1 1 464 0 0,24 6-464 0 0,1 4 210 0 0,-11 1-138 0 0,-24-6-81 0 0,0 0-35 0 0,-15-6 18 0 0,11 5-53 0 0,-6-2-49 0 0,-2-1-64 0 0,-1 0-102 0 0,-2-1-50 0 0,0 1-103 0 0,0 1-120 0 0,-4-3 234 0 0,0 0-35 0 0,-1 0-102 0 0,1 1-45 0 0,-1 0-146 0 0,3 4-379 0 0,-6-8 1013 0 0</inkml:trace>
  <inkml:trace contextRef="#ctx0" brushRef="#br0" timeOffset="10933.962">1110 4971 5577 0 0,'0'0'956'0'0,"0"0"-400"0"0,0 0-266 0 0,0 0-43 0 0,0 0-40 0 0,0 0-36 0 0,0 0 40 0 0,0 0 16 0 0,0 0 85 0 0,0 0 30 0 0,0 0-60 0 0,0-1-44 0 0,0 1-40 0 0,0 0-39 0 0,0-1 58 0 0,0 0-119 0 0,0 0-103 0 0,0-1-99 0 0,1-2-407 0 0,6-7 239 0 0,1 1 68 0 0,2 1 55 0 0,0 0 47 0 0,12-4 3 0 0,-17 10 87 0 0,0 1 0 0 0,0 0-1 0 0,1 0 1 0 0,-1 1 0 0 0,0 0-1 0 0,1-1 1 0 0,-1 2 0 0 0,1-1-1 0 0,1 1 13 0 0,6 2 104 0 0,5 9 115 0 0,8 15 147 0 0,-18-16-284 0 0,10 12 128 0 0,-2 5-38 0 0,-1 1-44 0 0,-2-2-46 0 0,-8-13-45 0 0,0 0-1 0 0,0 1 1 0 0,-1-1-1 0 0,-1 1 1 0 0,0 0-1 0 0,0 13-36 0 0,0 17 317 0 0,-3 24-317 0 0,0-40 91 0 0,-4 24 5 0 0,0-31-59 0 0,-1 0-1 0 0,-6 15-36 0 0,-18 38 94 0 0,7-26 43 0 0,4-14-88 0 0,11-24-8 0 0,1 0 1 0 0,-2-1-1 0 0,1 0 1 0 0,-1 0-1 0 0,-1-1 1 0 0,-7 6-42 0 0,-11 4 15 0 0,-2-5-97 0 0,13-9-8 0 0,0-1-39 0 0,-1-3-43 0 0,0-1-47 0 0,-4-4 109 0 0,5-5-112 0 0,1-8-156 0 0,13 15 290 0 0,0 0 1 0 0,1-1-1 0 0,-1 1 0 0 0,1-1 0 0 0,0 1 0 0 0,0-1 0 0 0,0 0 0 0 0,1 0 88 0 0,-1-1-105 0 0,1 1 1 0 0,0 0-1 0 0,0-1 0 0 0,0 1 0 0 0,0-1 1 0 0,1 1-1 0 0,0-1 105 0 0,6-17-432 0 0,4 5 145 0 0,4 4 94 0 0,-4 6 183 0 0,2 0 0 0 0,-1 1 0 0 0,1 0 0 0 0,0 1 0 0 0,0 0 0 0 0,0 1 0 0 0,0 1 0 0 0,1 0 0 0 0,0 1 0 0 0,1 0 10 0 0,34-2-17 0 0,1 2 0 0 0,9 3 17 0 0,-17-1-1 0 0,25-1 16 0 0,30 0 14 0 0,-33 6-47 0 0,-50-3-36 0 0,-4 0-25 0 0,-1 0-46 0 0,-1 1-77 0 0,-2-1 26 0 0,-1 0-44 0 0,0 0-50 0 0,-1 1-55 0 0,1-1-61 0 0,-1 1-65 0 0,0 1-73 0 0,-1 0-76 0 0,0-1-196 0 0,0 1-534 0 0,-3-4 1329 0 0</inkml:trace>
  <inkml:trace contextRef="#ctx0" brushRef="#br0" timeOffset="11484.121">2056 4692 1696 0 0,'0'0'893'0'0,"0"0"685"0"0,0 0-1061 0 0,0 0 45 0 0,0 0-94 0 0,0 0-85 0 0,0 0-76 0 0,0 0-68 0 0,0 0-57 0 0,0 0-49 0 0,0 0-38 0 0,0 0 1 0 0,0 0-22 0 0,0 0-2 0 0,0 0 10 0 0,0 0 88 0 0,0 0 74 0 0,0 0 67 0 0,0 0 44 0 0,0 0 366 0 0,0 0-432 0 0,0 0-80 0 0,0 0-108 0 0,0 0-20 0 0,7 13-1 0 0,19 45 8 0 0,-8-3 8 0 0,9 48 11 0 0,32 139-50 0 0,-42-167 32 0 0,-2 0 88 0 0,8 30 219 0 0,-12-54-237 0 0,0 0-42 0 0,-1-1-59 0 0,-1 0-76 0 0,-8-41-64 0 0,1 0 51 0 0,6 17 58 0 0,-5-14-54 0 0,0 0-86 0 0,-1-5-31 0 0,0 1-71 0 0,-1-2-27 0 0,0 1-65 0 0,-1-1-74 0 0,0 0-80 0 0,1-2-394 0 0,-1-3 376 0 0,1 0-48 0 0,0-1-58 0 0,-1 0-68 0 0,1-1-76 0 0,-1-1-88 0 0,1 0 30 0 0,-1-1-74 0 0,0-1-243 0 0,0-2-631 0 0</inkml:trace>
  <inkml:trace contextRef="#ctx0" brushRef="#br0" timeOffset="12037.211">2830 4660 6657 0 0,'0'0'1183'0'0,"0"0"-498"0"0,0 0-330 0 0,0 0-58 0 0,0 0-53 0 0,0 0-49 0 0,0 0 28 0 0,0 0-21 0 0,0 0 55 0 0,0 0 106 0 0,0 0 12 0 0,-13 25-35 0 0,-42 85-78 0 0,49-95-194 0 0,1-1 0 0 0,-4 16-68 0 0,2 11 66 0 0,3-15-42 0 0,-2 20 109 0 0,0 20-133 0 0,3 103 288 0 0,3-135-236 0 0,3 5 60 0 0,3 1-105 0 0,5-1-95 0 0,5-3-84 0 0,6-3-75 0 0,5-6-62 0 0,-21-24 219 0 0,-1 1-1 0 0,0-1 1 0 0,1 1 0 0 0,6 1 90 0 0,-6-3-81 0 0,0 1 0 0 0,1-1 0 0 0,-1-1 1 0 0,1 0-1 0 0,0 1 81 0 0,21 0-374 0 0,-2-4 78 0 0,-1-2 69 0 0,-1-4 59 0 0,3-6 32 0 0,-3-4 59 0 0,0-8 38 0 0,-18 18 39 0 0,-1 0 0 0 0,0 0-1 0 0,0-1 1 0 0,-1 1 0 0 0,0-2 0 0 0,0 0-36 0 0,-2 0-1 0 0,1 1 1 0 0,-1-1 0 0 0,0 0 0 0 0,0-9 36 0 0,-1-11-34 0 0,-2 8 76 0 0,0 0 82 0 0,-3 4 34 0 0,-3 2 74 0 0,-2 3 32 0 0,7 11-195 0 0,-1 0 0 0 0,1-1 0 0 0,-1 1 0 0 0,1 1-1 0 0,-1-1 1 0 0,1 0 0 0 0,-1 1 0 0 0,0-1 0 0 0,0 1 0 0 0,0 0 0 0 0,0 0 0 0 0,-2 0-69 0 0,-13-1 323 0 0,6 3-148 0 0,0 3-34 0 0,0 1-41 0 0,1 3-50 0 0,-9 11-72 0 0,3 2-40 0 0,-12 27-145 0 0,13-11-317 0 0,-10 30 524 0 0,17-42-105 0 0,0 7-290 0 0,6-18 191 0 0,1 1-121 0 0,2-7 107 0 0,-1 0-47 0 0,1-2 3 0 0,-1 0-42 0 0,1 1-46 0 0,0-1-49 0 0,0 1-55 0 0,0-1-59 0 0,0 1-62 0 0,0-1-67 0 0,0 2-432 0 0,0 3-664 0 0</inkml:trace>
  <inkml:trace contextRef="#ctx0" brushRef="#br0" timeOffset="14351.148">415 316 2764 0 0,'0'0'785'0'0,"0"0"-46"0"0,0 0-44 0 0,0 0-42 0 0,0 1-42 0 0,-1-1-41 0 0,1 0-38 0 0,0 1-38 0 0,-1-1-36 0 0,1 1-36 0 0,-1 0 322 0 0,0 0-126 0 0,-1 0-116 0 0,2 0-253 0 0,-1-1-35 0 0,-1 2 114 0 0,0-1-117 0 0,0 1-102 0 0,0 0-86 0 0,0 0-90 0 0,-1 0-46 0 0,-1 2-217 0 0,1-2 196 0 0,1-1 67 0 0,1 0 76 0 0,0 0 54 0 0,0 0 39 0 0,1-1 51 0 0,-1 1 56 0 0,1-1 63 0 0,-6 5 27 0 0,1 0-42 0 0,-1-1-39 0 0,0 0-36 0 0,-6 3 87 0 0,-1 0-108 0 0,1-2-86 0 0,0 0-51 0 0,-27 9-71 0 0,22-9 76 0 0,16-4-25 0 0,-35 8 25 0 0,-1-1 0 0 0,-30 2-29 0 0,16-3-4 0 0,2 3-47 0 0,45-9-340 0 0,1 1 66 0 0,1 0 60 0 0,1 1 54 0 0,-1 1 50 0 0,2-1 43 0 0,0 6-9 0 0,1 2 112 0 0,6 13 151 0 0,-5-19-148 0 0,-1-1-42 0 0,28 107 283 0 0,-12-35-56 0 0,-3 0-1 0 0,1 37-172 0 0,1 9 85 0 0,-10-48 16 0 0,-1-1-53 0 0,6 149-33 0 0,20 289-6 0 0,-17-313 6 0 0,-6-102 19 0 0,6 49-32 0 0,-8-75 2 0 0,9 31 3 0 0,0-4 42 0 0,2 23-25 0 0,0 4 53 0 0,-12-83-69 0 0,4 19 63 0 0,-1 0 4 0 0,-3-19-60 0 0,10 96 74 0 0,3 30-52 0 0,-12-104-29 0 0,2 16 11 0 0,-3 31-19 0 0,5 34 26 0 0,-5-45 19 0 0,0 1-38 0 0,0-3 47 0 0,0-1-26 0 0,1-18 9 0 0,-1-24-11 0 0,-1 13-18 0 0,4 35 45 0 0,4 68 29 0 0,-8-122-78 0 0,1 23-1 0 0,5 104 86 0 0,-10-29-42 0 0,0 195 188 0 0,-5-291-28 0 0,2-24-129 0 0,1-1-53 0 0,1 24 16 0 0,-5 23 129 0 0,0 0 24 0 0,4-24-108 0 0,2-8-35 0 0,0-1-41 0 0,0 90-77 0 0,0-74 78 0 0,-2 3-5 0 0,0 1-83 0 0,1-39 63 0 0,1 10-109 0 0,1-16 14 0 0,3 0-34 0 0,-2-3 85 0 0,1 6 41 0 0,0-7 92 0 0,0-9-90 0 0,0-1-60 0 0,-2 1-76 0 0,0-1 37 0 0,2 3-33 0 0,5 2-43 0 0,20 4-101 0 0,1-2 73 0 0,1-2 63 0 0,0-1 53 0 0,19 0 21 0 0,26 0 66 0 0,3 1-5 0 0,-56-4-110 0 0,1 0 85 0 0,21 2 34 0 0,-14 0-69 0 0,-17-2 3 0 0,-1 1-37 0 0,1-1-42 0 0,-1 1-50 0 0,3 1-132 0 0,1 1-102 0 0,-2 0-115 0 0,-6-2 230 0 0,-1 0-33 0 0,0 1-36 0 0,0-1-37 0 0,0 1-39 0 0,0 0-41 0 0,0 0-42 0 0,0 1-43 0 0,-1 0-46 0 0,1-1-47 0 0,-2 1-395 0 0,1 2-690 0 0,-6-6 1774 0 0</inkml:trace>
  <inkml:trace contextRef="#ctx0" brushRef="#br0" timeOffset="16338.654">3259 42 4332 0 0,'-2'-1'368'0'0,"-1"0"70"0"0,-2-1 367 0 0,-7-4 1230 0 0,9 4-1378 0 0,2 0-99 0 0,2 1-329 0 0,0 0-38 0 0,1-1-45 0 0,1 1-49 0 0,-1 1 39 0 0,0-1-36 0 0,3-1 3 0 0,-1 0-109 0 0,0 1-88 0 0,1-1-88 0 0,8-3-504 0 0,-7 3 434 0 0,0 2 110 0 0,-3-1 113 0 0,0 1 34 0 0,384-7 125 0 0,-373 7-115 0 0,-1 1 0 0 0,1 0 0 0 0,0 1 0 0 0,13 3-15 0 0,-21-3 1 0 0,0 0 1 0 0,0 1-1 0 0,0-1 1 0 0,0 1-1 0 0,0 0 0 0 0,5 4-1 0 0,3 7 76 0 0,-3 6 51 0 0,6 23 213 0 0,-14-34-252 0 0,12 43 315 0 0,-3 2-109 0 0,-2 1-84 0 0,-2 0-59 0 0,8 90 223 0 0,3 196 575 0 0,-14-198-637 0 0,-1-72-197 0 0,1-1-37 0 0,-2-17-2 0 0,10 108 181 0 0,8-2 36 0 0,51 207 307 0 0,-3-26-126 0 0,-57-258-353 0 0,-2-1 35 0 0,1 14 242 0 0,5-1-398 0 0,-5-30 25 0 0,-2 0 50 0 0,0 3 33 0 0,9 90 129 0 0,-3 80 267 0 0,-6-87-183 0 0,-1-50-141 0 0,0 0 5 0 0,-2 1-67 0 0,-5-52-81 0 0,4 34 110 0 0,2 20-28 0 0,-8 54-4 0 0,0-57-19 0 0,-3 5 52 0 0,1-51-111 0 0,3 0 0 0 0,2 14-37 0 0,22 113-6 0 0,2 27 24 0 0,-22-171-24 0 0,1 22-2 0 0,0 13-10 0 0,0-4-34 0 0,0-15-22 0 0,-2-27-2 0 0,-2-1-46 0 0,4 11-83 0 0,-1-19 77 0 0,-3 1-34 0 0,0-10 103 0 0,1-1 39 0 0,0 9 6 0 0,-1-6 16 0 0,0 0 0 0 0,1 1 0 0 0,0-1 0 0 0,2 6-2 0 0,5 24-6 0 0,-2 0-2 0 0,15 58-76 0 0,-19-85 86 0 0,0-2 46 0 0,0 0-38 0 0,3 10-82 0 0,2 5-133 0 0,5 11-203 0 0,-7-18 227 0 0,0-1 43 0 0,-2-6 82 0 0,0 0 37 0 0,6 30-9 0 0,-5-35 40 0 0,-3-3-1 0 0,0-1 31 0 0,-2 0 29 0 0,0 1 43 0 0,0-4-18 0 0,0 1 9 0 0,0 1-49 0 0,0 11-24 0 0,0-9-22 0 0,0 0 1 0 0,0-1-1 0 0,0 1 0 0 0,-1-1 0 0 0,0 0 0 0 0,0 1 1 0 0,0 0-11 0 0,-4 8 95 0 0,2-1 65 0 0,3-9-139 0 0,-1-1-1 0 0,1 1 1 0 0,-1-1 0 0 0,1 1-1 0 0,-1-1 1 0 0,0 1 0 0 0,0-1-1 0 0,0 1 1 0 0,1-1 0 0 0,-2 1-22 0 0,-25 29 228 0 0,-3-3-90 0 0,-9 3-60 0 0,-22 13-59 0 0,10-7-9 0 0,-139 94-172 0 0,123-87 70 0 0,1 1-72 0 0,45-31 7 0 0,13-9 44 0 0,3-2 5 0 0,0 0-45 0 0,1 0-55 0 0,-1-1-65 0 0,4-1 257 0 0,0-1-120 0 0,0 1-107 0 0,0-1-96 0 0,0 0-174 0 0,1 0-97 0 0,-1 0-219 0 0,1-1-535 0 0,-1 0-29 0 0,1 0 511 0 0,1 0 207 0 0,-1-1 78 0 0,0 2 175 0 0,0-2 82 0 0,1 1 94 0 0,-1 0 108 0 0,3-6-1944 0 0,2-8-1141 0 0,-5 15 3222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08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0 2904 0 0,'0'0'1101'0'0,"0"0"-420"0"0,0 0-157 0 0,0 0-58 0 0,0 0 21 0 0,0 0-95 0 0,0 0-74 0 0,0 0-55 0 0,0 0 155 0 0,0 0-121 0 0,0 0-133 0 0,0 0 25 0 0,0 0-24 0 0,0 0 39 0 0,0 0 57 0 0,0 0 64 0 0,0 0-18 0 0,0 0 202 0 0,0 0 338 0 0,0 0-558 0 0,0 1-65 0 0,0-1-56 0 0,0 0-48 0 0,-1 0-32 0 0,1 1-36 0 0,-1 0 13 0 0,0-1-9 0 0,0 1 99 0 0,1-1 62 0 0,0 1 114 0 0,0-1-115 0 0,-1 0 38 0 0,1 0 41 0 0,0 0 45 0 0,0 32-75 0 0,0 0-46 0 0,0 17 46 0 0,0 0-76 0 0,1 18-13 0 0,3-7 143 0 0,6 37-319 0 0,6 12 99 0 0,4 54 7 0 0,8 53 35 0 0,-13-94-130 0 0,10 67-17 0 0,-5-96-41 0 0,-10-59-50 0 0,9 21 97 0 0,-11-37-83 0 0,-2-8-7 0 0,0-3-22 0 0,2-2-44 0 0,-5-4 28 0 0,0-2 44 0 0,3-3 12 0 0,2-9 92 0 0,-6 10-42 0 0,12-18 59 0 0,-1 2 66 0 0,9-11 112 0 0,-8 6-114 0 0,13-26 39 0 0,-2-1-45 0 0,5-17 15 0 0,-2-2-1 0 0,8-40-109 0 0,-4-30 192 0 0,-31 136-278 0 0,0-1 71 0 0,-1 1 57 0 0,1 1 44 0 0,0-3 397 0 0,0 9-285 0 0,-1 1-145 0 0,0 1-43 0 0,0 5-56 0 0,0 24-46 0 0,0 0 76 0 0,2 6 67 0 0,5 20 98 0 0,16 46-47 0 0,6 0-51 0 0,7-3-43 0 0,-17-59-38 0 0,8 10 30 0 0,-20-40-52 0 0,1 0-1 0 0,0 0 1 0 0,2-1-1 0 0,-1 0 1 0 0,2-1 0 0 0,5 6 52 0 0,7 1-117 0 0,3-6-40 0 0,3-7-50 0 0,2-9-64 0 0,-11-3 240 0 0,-2-5 42 0 0,6-11 66 0 0,-2-5 46 0 0,-11 10 15 0 0,-1-1 0 0 0,4-8-138 0 0,4-12 115 0 0,-17 36-112 0 0,25-59 288 0 0,7-31-291 0 0,-9 13 197 0 0,-3-3-197 0 0,0-19 173 0 0,-5 0 1 0 0,-1-25-174 0 0,-8 2 41 0 0,-4-63 118 0 0,-2 178-158 0 0,-1 8 0 0 0,1-1 0 0 0,-1 0 0 0 0,0 1 0 0 0,0-1 0 0 0,0 0 0 0 0,0 0-1 0 0,0 1 1 0 0,0-1 0 0 0,-1 0 0 0 0,1 1 0 0 0,0-1 0 0 0,-1 0 0 0 0,1 1 0 0 0,-1-1 0 0 0,0 0 0 0 0,0 1 0 0 0,0-1-1 0 0,1 1 1 0 0,-1 0 0 0 0,0-1 0 0 0,-2 0-1 0 0,2 1-335 0 0,-1 1 101 0 0,1 2 50 0 0,-2 2 1 0 0,1 0-33 0 0,1-1-27 0 0,1-1-61 0 0,0-2 108 0 0,0 1-34 0 0,0-1-38 0 0,0 0 87 0 0,0 0 76 0 0,0 0 63 0 0,0 0 84 0 0,0 0 67 0 0,0 1 212 0 0,0-1-253 0 0,0 0-36 0 0,0 0-44 0 0,0 0-47 0 0,0 1-55 0 0,0-1-65 0 0,0 0-106 0 0,0 0-102 0 0,0 0-114 0 0,0 0 203 0 0,0 0-32 0 0,0 0-35 0 0,0 0-35 0 0,0 0-38 0 0,0 0-40 0 0,0 0-39 0 0,0 0-43 0 0,0 0-43 0 0,1 0-45 0 0,-1 0-179 0 0,1 0-46 0 0,0 0-220 0 0,1 0-597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10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706 222 444 0 0,'1'-1'1039'0'0,"0"0"-654"0"0,0 0 57 0 0,0 1 52 0 0,-1-1 46 0 0,1 1 40 0 0,0 0 678 0 0,-1 0 36 0 0,1 3 1824 0 0,-1-2-2046 0 0,0 0-305 0 0,0 0-44 0 0,0 0-53 0 0,-1 0-64 0 0,1 1-72 0 0,0-1-84 0 0,0 0-93 0 0,-1 0-104 0 0,1-1-146 0 0,0 1-53 0 0,0 0-56 0 0,-1-1-60 0 0,1 0-61 0 0,0 1-65 0 0,0-1-69 0 0,0 0-70 0 0,-6 4 603 0 0,1 0-58 0 0,0 1-52 0 0,0 1-45 0 0,-1 0-26 0 0,0 1-44 0 0,-1 2-32 0 0,-4 4-34 0 0,1 0 7 0 0,4-6 33 0 0,-27 32-20 0 0,0-1 34 0 0,-126 137 283 0 0,109-123-287 0 0,0 0-82 0 0,35-37-66 0 0,1 0 85 0 0,0 0 56 0 0,-17 22 101 0 0,13-14-119 0 0,7-9-69 0 0,1 0-67 0 0,2-2-43 0 0,-1 0-69 0 0,1 0-76 0 0,0 0-88 0 0,0 0-96 0 0,0 0-105 0 0,1 0-116 0 0,-1 0-125 0 0,8-12 566 0 0,0 1 76 0 0,-1-1 64 0 0,1 1 53 0 0,0-1 31 0 0,0 1 97 0 0,0 0-50 0 0,0-1-60 0 0,-1 1-88 0 0,1-1 31 0 0,0 0-36 0 0,0 0-38 0 0,0 1-44 0 0,0-1-47 0 0,1 0-52 0 0,-1 0-55 0 0,0 0-60 0 0,0 0 88 0 0,0 1-35 0 0,0-1-35 0 0,0 0-39 0 0,0 0-38 0 0,0 0-42 0 0,0 0-41 0 0,0 0-45 0 0,0 0-273 0 0,0-1-524 0 0</inkml:trace>
  <inkml:trace contextRef="#ctx0" brushRef="#br0" timeOffset="283.282">31 20 6261 0 0,'-2'-3'282'0'0,"-2"-2"221"0"0,0 1-90 0 0,1 1 13 0 0,0 1 97 0 0,0 0 4 0 0,0 2 97 0 0,0 0 109 0 0,-1 1 123 0 0,4-1-440 0 0,-1 1-81 0 0,1 1-70 0 0,0 0-60 0 0,0 0-24 0 0,0 1-53 0 0,0 5 114 0 0,1-5-98 0 0,-1 0 91 0 0,1 15 123 0 0,2 0-65 0 0,3-1-54 0 0,1 0-45 0 0,7 10 49 0 0,11 13 49 0 0,-15-23-163 0 0,29 42 197 0 0,3-1-326 0 0,2-1 116 0 0,2-1-36 0 0,1-1-42 0 0,1-1-44 0 0,1-1-49 0 0,0 0-53 0 0,-13-14-9 0 0,0 2-473 0 0,-25-26 359 0 0,-1-1-48 0 0,-2-1-1 0 0,0-1-56 0 0,-1 1-66 0 0,0 0-75 0 0,-2-2 14 0 0,0 0-66 0 0,0 0-72 0 0,-1 0-77 0 0,0 1-84 0 0,-1-1-90 0 0,0 1-95 0 0,-1 0-102 0 0,0-2-147 0 0,-2 3-729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09.58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97,'4'-1,"-1"0,0 0,1 0,-1-1,0 1,0-1,0 0,1-1,9-4,25-13,-23 11,1 0,-1 2,1 0,1 1,-1 0,1 1,10-1,-25 6,0 0,0-1,0 1,0 0,0 0,0 1,0-1,0 0,0 1,0-1,0 1,0 0,0-1,0 1,0 0,-1 0,1 0,0 1,-1-1,1 0,-1 1,1-1,-1 1,0-1,1 1,-1-1,0 1,0 0,0 0,0 0,-1-1,1 1,0 0,-1 0,1 1,0 5,0 0,0 0,0 0,-1 0,-1 0,1 0,-1 0,-1 3,-9 34,-1-1,-2 0,-12 22,2-5,-2 18,25-75,0 1,-1-1,2 1,-1 0,0 0,1 0,0-1,0 1,1 0,-1 0,2 3,-2-6,1 0,0 0,0 0,0 0,1 0,-1 0,0-1,1 1,-1 0,1-1,-1 1,1-1,0 0,0 1,0-1,0 0,0 0,0 0,0 0,0-1,0 1,0 0,0-1,0 0,0 1,2-1,6 1,1 0,-1-1,1-1,-1 1,0-2,1 1,-1-1,1-1,21-7,25-11,-52 19,33-13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10.08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241 17,'-12'4,"-1"4,1 0,-1 1,2 1,-1 0,-7 9,-15 18,0 4,33-40,-12 14,1 1,1 0,0 1,1 0,-1 5,8-17,2 0,-1 0,0 0,1 0,0 0,0 1,1-1,-1 0,1 1,1-1,-1-1,0-1,1 1,0 0,0-1,0 0,1 1,-1-1,1 0,-1 0,1 0,0 0,0 0,1 0,-1 0,3 2,4 3,1 0,0-1,0 0,1-1,0 0,6 2,24 10,8 0,-9-4,-32-10,9 2,-1 0,0 1,-1 1,0 1,2 1,-13-7,-1-1,0 1,1 0,-1 0,0 0,-1 0,1 0,0 1,-1-1,0 1,0 0,0 0,0 0,-1 0,0 0,1 0,-1 0,-1 0,1 0,0 1,-1-1,0 0,0 2,-2 3,1 0,-1-1,-1 1,1-1,-2 1,1-1,-1 0,0 0,-1-1,1 1,-5 3,-10 13,0-1,-18 14,16-16,0-1,-1-1,-1-1,-1-1,-1-1,-20 10,22-19,22-7,0 0,0 0,1 0,-1 0,0 0,0 0,1 0,-1-1,0 1,0 0,1 0,-1-1,0 1,1 0,-1-1,0 1,1-1,-1 1,0-1,0 0,1-1,-1 0,0 0,1 0,-1 0,1 0,-1 0,1 0,0 0,0 0,0 0,0 0,0 0,0 0,0 0,1 0,-1 0,1 0,0 0,0 0,9-30,2 2,2-1,0 2,10-14,-22 41,90-153,7 4,6 5,77-79,-133 169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08.71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466 1,'-22'7,"3"2,1 2,0 0,1 1,0 0,-8 9,-19 21,-12 15,17-12,2 1,2 3,2 1,2 1,-20 45,47-86</inkml:trace>
  <inkml:trace contextRef="#ctx0" brushRef="#br0" timeOffset="247.004">43 122,'5'20,"-2"-9,98 327,-86-300,1-1,18 30,-19-40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07.23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0 120,'15'-9,"-8"3,11-4,0 0,1 1,0 1,0 1,1 1,0 1,0 0,1 1,-1 2,1 0,-1 1,1 1,0 1,-1 1,6 1,-16-1,0 0,0 1,0 0,0 1,0 0,-1 0,0 1,0 0,0 1,0 0,2 3,-6-5,0 1,-1-1,1 1,-1 1,-1-1,1 0,-1 1,0 0,0 0,0 0,-1 0,0 0,0 0,-1 1,0-1,0 1,0-1,-1 5,-1 4,0 1,-1-1,-1 0,-1 0,0 0,0 0,-2 0,0-1,-1 0,0 0,-1-1,0 0,-2 1,-14 18,-2-1,-1-1,-1-1,-16 12,17-17,0-2,-2 0,-30 17,62-58,-1 12,0 1,0 0,1 0,0 0,0 0,0 1,1-1,-1 1,1 0,1 0,-1 0,1 1,0 0,5-4,-3 3,0 1,0 0,0 1,1 0,-1 0,1 0,0 1,0 1,0-1,0 1,2 0,3 1,0 0,0 0,0 1,0 1,0 0,0 1,-1 0,1 1,-1 1,0 0,0 0,0 1,-1 1,8 5,-12-6,0-1,-1 1,0 0,0 1,0 0,3 5,-2-1</inkml:trace>
  <inkml:trace contextRef="#ctx0" brushRef="#br0" timeOffset="893.993">1080 22,'-11'-9,"6"6,-1 1,1 0,0 1,-1-1,0 1,1 0,-1 1,0-1,1 1,-1 0,0 1,1-1,-1 1,-1 0,-4 1,0 1,0 0,0 1,0 0,1 1,-7 3,11-5,0 1,1-1,0 1,-1 1,2-1,-1 0,0 1,1 0,0 0,0 1,1-1,-1 1,1-1,0 1,1 0,-1 0,1 1,0-1,1 0,0 1,0-1,0 1,1-1,-1 1,2-1,-1 1,1 0,0-1,0 0,1 1,0-1,0 0,0 0,1 0,0 0,0 0,3 4,2 1,0 1,1-1,0-1,1 0,0 0,9 6,14 9,22 12,-26-19,-2 1,0 2,0 1,-22-17,0 0,0 1,-1 0,0 0,0 0,0 0,-1 0,0 1,0-1,0 1,-1 0,1 7,-1-4,0 0,-1 0,-1 1,0-1,0 0,-1 1,0-1,-3 10,2-9,-2 1,1-1,-1 0,-1 0,0-1,0 1,-1-1,-1 0,1 0,-2-1,1 0,-1 0,-1-1,1 0,-2-1,-2 3,10-9,0 1,0-1,0 0,0 0,0 0,0 0,0-1,0 1,0 0,-1-1,1 0,0 1,0-1,-1 0,0 0,2-1,-1 1,1-1,0 1,0-1,0 0,0 0,0 1,0-1,0 0,0 0,0 0,0 0,1 0,-1 0,0 0,1 0,-1-1,1 1,-1 0,1 0,-1 0,1-1,0 1,0 0,0-1,-1 1,1 0,0-1,-1-14,1 0,0-1,1 1,0 0,2 0,0 0,1 0,3-8,12-32,18-36,-32 81,23-52,2 2,3 1,2 2,3 1,17-16,-34 48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2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0 6233 0 0,'0'0'771'0'0,"0"0"-286"0"0,0 0-115 0 0,0 0-42 0 0,0 0 14 0 0,0 0-70 0 0,0 0-57 0 0,0 0-44 0 0,0 0 75 0 0,0 0-91 0 0,0 0 41 0 0,0 0-63 0 0,0 0 47 0 0,0 0 48 0 0,0 0 50 0 0,0 0 387 0 0,0 0-37 0 0,0 0-377 0 0,0 0-48 0 0,0 0-204 0 0,-1 0 53 0 0,1 0 46 0 0,0 0 39 0 0,-2 0 217 0 0,-2 0 629 0 0,3 0-719 0 0,0 0-53 0 0,-1 0-56 0 0,2 0-128 0 0,-1 0-38 0 0,1 0-48 0 0,-1 0-55 0 0,1 0-60 0 0,-1 0-64 0 0,1 0-71 0 0,0 0-76 0 0,0 0-80 0 0,1 0-86 0 0,59 1 790 0 0,2 1-47 0 0,-13 0-77 0 0,1-1-38 0 0,-1-1-43 0 0,-1-2-46 0 0,50-1-49 0 0,-49 3-13 0 0,1 1-42 0 0,-19 3-21 0 0,-29-4 122 0 0,0 1 0 0 0,-1-1 1 0 0,1 1-1 0 0,0-1 0 0 0,-1 1 0 0 0,1 0 0 0 0,-1 0 0 0 0,1-1 0 0 0,-1 1 0 0 0,1 1 15 0 0,-1-1-67 0 0,-1 0 33 0 0,1 7 23 0 0,-2-6-47 0 0,1 1-76 0 0,-1-2 16 0 0,0 1-38 0 0,1-1-43 0 0,-1 0-47 0 0,0 0-53 0 0,1 0-58 0 0,-1 0-62 0 0,0-1-67 0 0,-1 2 59 0 0,0-1-38 0 0,-1 1-43 0 0,1-1-47 0 0,2-1 550 0 0,-4 3-918 0 0,1 0-72 0 0,0-2 313 0 0</inkml:trace>
  <inkml:trace contextRef="#ctx0" brushRef="#br0" timeOffset="483">63 566 4668 0 0,'0'0'1173'0'0,"0"0"-434"0"0,0 0-171 0 0,0 0-59 0 0,0 0 30 0 0,0 0-99 0 0,0 0-81 0 0,0 0-65 0 0,0 0-51 0 0,0 0-44 0 0,0 0-42 0 0,0 0-39 0 0,0 0 5 0 0,0 0 2 0 0,0 0 14 0 0,0 0 51 0 0,0 0 44 0 0,0 0 39 0 0,0 0 315 0 0,0 0-350 0 0,0 0-90 0 0,0 0-116 0 0,0 0-90 0 0,2-5-193 0 0,-2 4 230 0 0,1 0 0 0 0,-1-1 0 0 0,1 1 0 0 0,-1 0 0 0 0,1-1 0 0 0,0 1 0 0 0,0 0 0 0 0,0 0 0 0 0,0-1 0 0 0,0 1 1 0 0,0 0-1 0 0,0 0 0 0 0,0 0 21 0 0,10-3-72 0 0,6 2 81 0 0,41-1 36 0 0,38 3-93 0 0,-54 1 61 0 0,-3 6 25 0 0,-12 0 57 0 0,-1 2 0 0 0,10 5-95 0 0,-32-12 5 0 0,0 0 112 0 0,0 0-57 0 0,-1 1-58 0 0,1 0-59 0 0,0 1-60 0 0,-1 0-60 0 0,1 0-62 0 0,-2 1-63 0 0,0 0-63 0 0,0 0-64 0 0,-2 0-66 0 0,0 0-66 0 0,-1-1-67 0 0,-1 1-68 0 0,-1 0-69 0 0,-2-1-70 0 0,1-1 364 0 0,0 0-47 0 0,-3 0-148 0 0,-3 3-383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1:41.38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2235 26,'0'0,"0"7,0 11410,0-11400,0-14</inkml:trace>
  <inkml:trace contextRef="#ctx0" brushRef="#br0" timeOffset="-54628.849">1046 2381,'0'0,"0"0,-1-3,0 1,0 0,0-1,0 1,-1 0,1 0,-1-1,1 1,-2-1,-4-6,-9-17,-1 1,0 1,-2 0,-1 1,-12-9,25 25,-1 1,0 0,0 1,-1 0,0 0,0 1,0 0,-6-2,8 4,0 0,0 1,0 0,0 0,-1 1,1 0,0 0,0 1,0 0,0 0,0 0,-6 3,0 0,0 1,1 0,0 1,0 1,0 0,1 0,0 1,0 1,0 0,-3 4,1 1,1 1,0-1,0 2,2 0,-3 4,-1 7,1 1,1 0,2 1,1 0,1 0,1 1,2 0,0 2,3-15,1-1,0 0,2 1,-1-1,2 1,0-1,4 12,-4-21,1 1,-1-1,1 0,1 1,-1-2,1 1,1 0,-1-1,1 0,0 0,1 0,-1 0,1-1,0 0,0 0,7 3,-6-4,0 0,0-1,0 0,0 0,1-1,-1 0,0 0,1 0,0-1,-1-1,1 1,0-1,0 0,-1-1,1 0,0 0,-1-1,1 0,-1 0,0-1,0 0,0 0,0 0,0-1,0 0,-1 0,0-1,0 0,0 0,-1-1,3-2,7-10,-1 1,0-2,-2 0,0 0,-1-1,-1-1,-1 0,-1 0,-1-1,0 0,-2 0,-1 0,0-1,-2-2,-3 9,0 38,3 105,-2-40,4 0,4 0,4 1,-7-61</inkml:trace>
  <inkml:trace contextRef="#ctx0" brushRef="#br0" timeOffset="-54094.853">1566 3166,'-1'-5,"0"0,-1 0,0 0,0 0,0 0,0 1,-1-1,0 1,0-1,-1 0,0-1,-5-4,9 10,-1 0,1 0,0 0,0 0,0 0,0 0,-1 0,1 0,0 0,0 0,0 0,0 0,-1 0,1 0,0 0,0 0,0 0,-1 0,1 0,0 0,0 0,0 0,0 0,0 0,-1 1,1-1,0 0,0 0,0 0,0 0,0 0,-1 0,1 1,0-1,0 0,-5 22,3-11,-12 64,-2 63,15-117</inkml:trace>
  <inkml:trace contextRef="#ctx0" brushRef="#br0" timeOffset="-52960.969">1005 4486,'-11'-17,"-4"-5,-10-17,-2 2,-1 0,-19-16,42 48,0 0,-1 0,0 0,0 1,0 0,0 0,-1 1,0 0,0 0,0 0,0 1,0 0,0 0,0 1,-1 0,1 0,-1 1,1 0,-1 0,1 0,0 1,-1 1,1-1,0 1,0 0,0 1,0-1,0 2,0-1,1 1,-1 0,1 0,0 0,1 1,-1 0,1 0,-1 1,-1 3,0 0,0 1,1 0,1 0,-1 0,1 1,1 0,0 0,1 0,0 0,1 0,0 1,0-1,1 1,1 0,0 3,0-5,1 1,0 0,0 0,1-1,1 1,0-1,0 0,1 0,0 0,0 0,1 0,1-1,0 0,0 0,0-1,1 0,6 5,-10-10,1 0,-1 0,1-1,-1 1,1-1,0 0,0 0,0 0,1-1,-1 1,0-1,0 0,1-1,-1 1,1-1,-1 1,1-1,-1-1,3 1,-1-2,0 1,0-1,0 0,0 0,-1-1,1 1,-1-2,0 1,0 0,0-1,0 0,0 0,3-4,4-6,0 0,-2-1,0 0,0 0,-1-1,4-12,0-3,-1-1,-2 0,1-6,-11 36,3-6,-1-1,-1-1,1 1,-1-8,-8 70,2 36,3-1,4 1,7 23,-7-97,0 0,2 0,3 8,-1-6</inkml:trace>
  <inkml:trace contextRef="#ctx0" brushRef="#br0" timeOffset="-52494.043">1559 4712,'0'0,"3"2,38 10,-32-10,-1 0,1 1,-1 0,1 0,-1 1,0 0,2 2,-8-5,0 1,0 0,0 0,0-1,-1 1,1 0,-1 1,1-1,-1 0,0 0,0 1,0-1,0 0,0 1,0-1,-1 1,0-1,1 1,-1 0,0-1,0 1,0-1,0 1,-1-1,1 1,-1-1,1 1,-1 0,-3 11,-1 0,0 0,-1 0,0 0,-2 1,-42 66,27-45,-8 17,30-51,0 0,0 0,0 0,0 0,1 0,-1 0,0 0,1 1,0-1,-1 0,1 1,0-1,0 0,0 0,1 1,-1 0,1-2,0 1,-1 0,1-1,0 1,0-1,1 1,-1-1,0 0,0 1,1-1,-1 0,1 0,-1 0,1 0,-1 0,1 0,0 0,-1-1,1 1,1 0,13 3,0 0,0-1,0-1,11 0,15 1</inkml:trace>
  <inkml:trace contextRef="#ctx0" brushRef="#br0" timeOffset="-51367.035">1079 6112,'0'0,"0"0,0 0,-11-4,3 1,0 0,0 1,-1 0,1 1,0-1,-1 2,1-1,0 1,-1 0,1 1,0 0,-1 0,1 1,0 0,0 1,0-1,0 2,0-1,1 1,0 0,-1 0,2 1,-1 0,0 0,1 1,0 0,0 0,-10 13,0 0,1 1,1 1,1 0,-7 15,0 5,3 1,-9 29,18-45,1 1,1-1,0 13,4-27,1 1,1 0,0 0,1 0,0-1,1 1,0 0,2 4,-3-14,-1-1,1 1,0 0,1 0,-1-1,0 1,1-1,-1 1,1-1,0 1,0-1,0 0,0 0,0 0,0 0,1 0,-1-1,1 1,-1-1,1 1,-1-1,1 0,2 1,-1-2,-1 0,0 1,0-1,1-1,-1 1,0 0,1-1,-1 0,0 1,0-1,0-1,0 1,0 0,0-1,0 1,0-1,-1 0,1 0,0 0,-1 0,1-2,11-10,-1 0,-1-2,0 1,-1-2,8-14,12-28,-2-4,-22 48,3-4,-1-1,-2 0,1 0,-2-1,3-20,-8 33,-2 9,0 16,8 30,1 0,3-1,2 0,2-1,2-1,2 0,18 29,-15-35,-4-10</inkml:trace>
  <inkml:trace contextRef="#ctx0" brushRef="#br0" timeOffset="-50846.037">1689 6639,'0'0,"6"-6,0 1,0 0,0 1,1-1,-1 1,1 1,0 0,0 0,0 0,0 1,7-2,-13 4,0 0,0 0,0 0,0 0,0 0,0 0,0 0,0 1,0-1,0 0,0 1,-1-1,1 1,0-1,0 1,0-1,-1 1,1-1,0 1,0 0,-1 0,1-1,-1 1,1 0,-1 0,1-1,-1 1,1 0,-1 0,0 0,1 0,-1 0,0 0,0 0,0 0,2 7,-1-1,0 1,-1-1,1 4,-1-3,1 5,2-1,-1 1,2-1,-1 0,2 1,0-2,0 1,1-1,5 8,-4-6,-6-10,1-1,-1 1,0-1,0 1,0 0,-1-1,1 1,-1 0,1-1,-1 1,0 0,0 0,0 0,0-1,-1 1,1 0,-1 0,0 1,-1 0,0-1,0 1,0 0,0-1,0 1,-1-1,1 0,-1 0,0 0,0 0,-11 9,2-2</inkml:trace>
  <inkml:trace contextRef="#ctx0" brushRef="#br0" timeOffset="-34904.157">1135 608,'-2'-1,"1"0,-1-1,0 1,1-1,-1 0,1 1,-1-1,1 0,0 0,-1-2,-1-1,-16-19,-1 0,0 2,-2 0,0 2,-6-4,19 18,0-1,0 1,-1 1,0-1,0 2,0-1,0 1,-1 1,0 0,1 1,-1 0,0 0,0 1,0 1,-1 0,1 0,-10 3,-1 1,1 1,0 0,0 2,1 0,0 2,0 0,1 1,0 1,0 0,2 2,-1 0,1 2,0-1,1 2,1 0,0 0,1 2,1-1,1 2,0 0,2 0,0 1,1 0,1 1,-5 17,10-25,0 0,1 0,0 1,1-1,1 1,0 5,0-15,1 0,-1 0,1 0,0 0,0 0,1 0,-1-1,1 1,0 0,1 2,-1-4,0 0,-1 0,1 0,0 0,0 0,0-1,0 1,0-1,1 1,-1-1,0 0,1 0,-1 0,1 0,-1 0,1-1,1 1,5 0,0 0,1-1,-1-1,0 1,0-1,0-1,0 0,0 0,0-1,0 0,-1 0,1-1,0-1,14-7,-2 0,1-2,-2-1,4-4,2-3,-1-2,-1-1,-1-1,-2-1,0-1,-2 0,-1-2,0-2,-13 24,-4 15,0 5,18 245,-8-71,-1-108,-6-55</inkml:trace>
  <inkml:trace contextRef="#ctx0" brushRef="#br0" timeOffset="-34275.705">1664 1030,'0'0,"0"0,-1 7,0 0,0 0,-1 0,0 0,-2 6,-3 12,6-24,-2 15,0 0,0 0,1 6,2-18,0 0,0-1,0 1,0 0,1 0,0 0,-1-1,1 1,0 0,1-1,-1 1,1-1,0 0,-1 1,2-1,-1 0,1 1,-2-3,0 0,0 0,0 0,0 0,0 0,1-1,-1 1,0 0,0-1,1 1,-1-1,0 0,1 1,-1-1,0 0,1 0,-1 0,0 0,1 0,0 0,1 0,0-1,0 0,0 0,0 0,-1 0,1 0,0-1,-1 1,3-3,2-1,-1 0,0-1,0 0,0 0,-1 0,4-6,-6 8,-1 0,0 0,1-1,-2 1,1-1,0 0,-1 1,0-1,0 0,0 0,0-4,-1 7,0 0,0 0,-1 0,1 0,0 0,-1 0,1 0,-1 0,1 1,-1-1,0 0,0 0,0 0,0 1,0-1,0 0,-1 1,1-1,0 1,-1 0,1-1,-1 1,0 0,1 0,-1 0,0 0,0 0,0 0,-1 0,-2 0,1 0,-1 0,0 0,0 1,1-1,-1 1,0 1,1-1,-1 1,0-1,-46 13,20-2</inkml:trace>
  <inkml:trace contextRef="#ctx0" brushRef="#br0" timeOffset="-20503.606">1062 7802,'0'0,"0"0,0 0,0 13,0-11</inkml:trace>
  <inkml:trace contextRef="#ctx0" brushRef="#br0" timeOffset="-19874.449">1169 8441,'0'0,"0"0,0 0,0 0,0 0</inkml:trace>
  <inkml:trace contextRef="#ctx0" brushRef="#br0" timeOffset="-19338.833">1233 9049,'0'0,"0"0,0 0,0 0</inkml:trace>
  <inkml:trace contextRef="#ctx0" brushRef="#br0" timeOffset="-18102.789">1225 10045,'-34'-16,"0"2,0 2,-1 1,-1 2,0 1,-10 0,27 5,-1 1,1 0,-1 2,0 0,1 1,-1 1,1 1,-1 1,1 0,-2 2,12-3,0 0,1 1,-1 0,1 0,0 1,0 0,0 0,1 1,0 0,0 0,0 1,1-1,0 2,0-1,0 1,1 0,1 0,-1 0,1 0,1 1,0 0,0 0,0 3,0 1,1-1,1 1,0 0,1 0,0-1,1 1,1 0,0 0,0-1,1 0,1 1,3 7,-2-7,1-1,0 1,1-1,1-1,-1 1,2-1,-1-1,2 1,-1-2,1 1,1-1,7 5,-13-11,0-1,1 1,-1-1,0 0,1 0,-1 0,1-1,0 0,-1 0,1 0,0-1,0 0,0 0,-1-1,1 1,0-1,-1 0,1-1,0 1,-1-1,6-3,10-4,-1-2,0 0,0-1,14-13,-2 1,-1-1,-1-1,-1-1,-2-2,-1-1,-1-1,-2-1,1-4,-24 36,0-1,0 0,1 1,-1-1,0 1,0-1,1 1,-1-1,0 1,0-1,1 1,-1-1,1 1,-1-1,0 1,1 0,-1-1,1 1,-1 0,1-1,-1 1,1 0,0 0,-1-1,1 1,-1 0,1 0,0 0,5 15,-2-3,60 201,-21-65,-32-113</inkml:trace>
  <inkml:trace contextRef="#ctx0" brushRef="#br0" timeOffset="-17370.822">1900 10984,'0'0,"0"0,9-22,4-23,-3 0,-1 0,-3-1,0-13,-5 42,0 11,3-35,-1 0,-3-8,0 38,-1 0,0-1,0 1,-2 0,1 0,-1 0,-1 0,0 0,-1 1,-2-4,6 12,0 0,0-1,-1 1,1 0,-1 0,1 0,-1 0,0 0,0 1,0-1,0 0,0 1,0 0,0-1,-1 1,1 0,0 0,-1 0,1 0,-1 1,1-1,-1 1,1 0,-1-1,0 1,1 0,-1 0,1 1,-1-1,1 0,-1 1,1 0,-1-1,1 1,-1 0,1 0,0 1,-1-1,1 0,0 1,0-1,0 1,0 0,0 0,1 0,-2 1,-1 1,1 1,0 0,0 0,0 0,0 0,1 0,0 0,0 1,0-1,1 1,-1-1,1 1,1 0,-1-1,1-1,0 0,0 1,0-1,1 0,-1 0,1 1,0-1,0 0,1 0,-1 0,1 0,0 0,0 0,0-1,0 1,3 2,6 5</inkml:trace>
  <inkml:trace contextRef="#ctx0" brushRef="#br0" timeOffset="-5745.603">18 2,'0'11465,"0"-11456</inkml:trace>
  <inkml:trace contextRef="#ctx0" brushRef="#br0" timeOffset="6404.606">1 21,'119'-10,"-86"10,6 0,0-1,29-6,-51 6,0 0,12 1,-19 0,0 0</inkml:trace>
  <inkml:trace contextRef="#ctx0" brushRef="#br0" timeOffset="8539.644">2279 21,'-412'0,"401"0</inkml:trace>
  <inkml:trace contextRef="#ctx0" brushRef="#br0" timeOffset="11377.598">71 11512,'19'0,"-3"1,-1-1,1-1,-1-1,1 0,-1-1,1 0,0-1,1 1,0 0,6 1,-6 0,-1 0,1-1,5-2,-13 2</inkml:trace>
  <inkml:trace contextRef="#ctx0" brushRef="#br0" timeOffset="13137.517">2249 11502,'-384'0,"375"0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08.731"/>
    </inkml:context>
    <inkml:brush xml:id="br0">
      <inkml:brushProperty name="width" value="0.1" units="cm"/>
      <inkml:brushProperty name="height" value="0.1" units="cm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8-06-12T10:44:33.830"/>
    </inkml:context>
    <inkml:brush xml:id="br1">
      <inkml:brushProperty name="width" value="0.1" units="cm"/>
      <inkml:brushProperty name="height" value="0.1" units="cm"/>
      <inkml:brushProperty name="color" value="#FF0000"/>
      <inkml:brushProperty name="ignorePressure" value="1"/>
    </inkml:brush>
  </inkml:definitions>
  <inkml:trace contextRef="#ctx0" brushRef="#br0">5281 11338 2904 0 0,'0'0'1101'0'0,"0"0"-420"0"0,0 0-157 0 0,0 0-58 0 0,0 0 21 0 0,0 0-95 0 0,0 0-74 0 0,0 0-55 0 0,0 0 155 0 0,0 0-121 0 0,0 0-133 0 0,0 0 25 0 0,0 0-24 0 0,0 0 39 0 0,0 0 57 0 0,0 0 64 0 0,0 0-18 0 0,0 0 202 0 0,0 0 338 0 0,0 0-558 0 0,0 1-65 0 0,0-1-56 0 0,0 0-48 0 0,-1 0-32 0 0,1 1-36 0 0,-1 0 13 0 0,0-1-9 0 0,0 1 99 0 0,1-1 62 0 0,0 1 114 0 0,0-1-115 0 0,-1 0 38 0 0,1 0 41 0 0,0 0 45 0 0,0 32-75 0 0,0 0-46 0 0,0 17 46 0 0,0 0-76 0 0,1 18-13 0 0,3-7 143 0 0,6 37-319 0 0,6 12 99 0 0,4 54 7 0 0,8 53 35 0 0,-13-94-130 0 0,10 67-17 0 0,-5-96-41 0 0,-10-59-50 0 0,9 21 97 0 0,-11-37-83 0 0,-2-8-7 0 0,0-3-22 0 0,2-2-44 0 0,-5-4 28 0 0,0-2 44 0 0,3-3 12 0 0,2-9 92 0 0,-6 10-42 0 0,12-18 59 0 0,-1 2 66 0 0,9-11 112 0 0,-8 6-114 0 0,13-26 39 0 0,-2-1-45 0 0,5-17 15 0 0,-2-2-1 0 0,8-40-109 0 0,-4-30 192 0 0,-31 136-278 0 0,0-1 71 0 0,-1 1 57 0 0,1 1 44 0 0,0-3 397 0 0,0 9-285 0 0,-1 1-145 0 0,0 1-43 0 0,0 5-56 0 0,0 24-46 0 0,0 0 76 0 0,2 6 67 0 0,5 20 98 0 0,16 46-47 0 0,6 0-51 0 0,7-3-43 0 0,-17-59-38 0 0,8 10 30 0 0,-20-40-52 0 0,1 0-1 0 0,0 0 1 0 0,2-1-1 0 0,-1 0 1 0 0,2-1 0 0 0,5 6 52 0 0,7 1-117 0 0,3-6-40 0 0,3-7-50 0 0,2-9-64 0 0,-11-3 240 0 0,-2-5 42 0 0,6-11 66 0 0,-2-5 46 0 0,-11 10 15 0 0,-1-1 0 0 0,4-8-138 0 0,4-12 115 0 0,-17 36-112 0 0,25-59 288 0 0,7-31-291 0 0,-9 13 197 0 0,-3-3-197 0 0,0-19 173 0 0,-5 0 1 0 0,-1-25-174 0 0,-8 2 41 0 0,-4-63 118 0 0,-2 178-158 0 0,-1 8 0 0 0,1-1 0 0 0,-1 0 0 0 0,0 1 0 0 0,0-1 0 0 0,0 0 0 0 0,0 0-1 0 0,0 1 1 0 0,0-1 0 0 0,-1 0 0 0 0,1 1 0 0 0,0-1 0 0 0,-1 0 0 0 0,1 1 0 0 0,-1-1 0 0 0,0 0 0 0 0,0 1 0 0 0,0-1-1 0 0,1 1 1 0 0,-1 0 0 0 0,0-1 0 0 0,-2 0-1 0 0,2 1-335 0 0,-1 1 101 0 0,1 2 50 0 0,-2 2 1 0 0,1 0-33 0 0,1-1-27 0 0,1-1-61 0 0,0-2 108 0 0,0 1-34 0 0,0-1-38 0 0,0 0 87 0 0,0 0 76 0 0,0 0 63 0 0,0 0 84 0 0,0 0 67 0 0,0 1 212 0 0,0-1-253 0 0,0 0-36 0 0,0 0-44 0 0,0 0-47 0 0,0 1-55 0 0,0-1-65 0 0,0 0-106 0 0,0 0-102 0 0,0 0-114 0 0,0 0 203 0 0,0 0-32 0 0,0 0-35 0 0,0 0-35 0 0,0 0-38 0 0,0 0-40 0 0,0 0-39 0 0,0 0-43 0 0,0 0-43 0 0,1 0-45 0 0,-1 0-179 0 0,1 0-46 0 0,0 0-220 0 0,1 0-597 0 0</inkml:trace>
  <inkml:trace contextRef="#ctx1" brushRef="#br1">2470 448,'3'3,"0"1,-1-1,1 1,0 0,-1 0,0 0,0 0,0 0,0 1,12 43,-10-32,9 44,-2 0,-1 18,-5-27,3 1,3-2,8 27,-17-72,-2-3,1 0,-1 0,1 0,-1 0,1 0,0 0,0 0,0 0,0-1,0 1,0 0,1-1,0 2,-1-4,0 1,0-1,-1 0,1 1,0-1,0 0,-1 1,1-1,0 0,-1 0,1 0,-1 0,1 1,-1-1,1 0,-1 0,1-1,-1 1,8-18,0 1,-1-2,-2 1,0-1,0-5,13-104,-14 93,-4 36,0-1,0 1,0-1,0 1,0-1,0 1,0-1,0 1,0-1,1 1,-1-1,0 1,0 0,0-1,1 1,-1-1,0 1,0-1,1 1,-1 0,1-1,8 10,8 17,0 1,-2 1,11 28,-9-20,1 0,5 5,-23-41,1 1,-1 0,0-1,0 1,0-1,1 1,-1-1,0 1,1-1,-1 1,1-1,-1 1,0-1,1 0,-1 1,1-1,-1 0,1 1,-1-1,1 0,-1 0,1 1,0-1,-1 0,1 0,-1 0,1 0,-1 0,1 0,0 0,-1 0,1 0,-1 0,1 0,0 0,-1 0,1 0,-1 0,1-1,-1 1,1 0,-1 0,1-1,-1 1,1 0,-1-1,1 1,-1-1,1 1,-1-1,0 1,1 0,-1-1,0 1,1-1,-1 0,0 1,0-1,1 1,2-7,0 1,0-1,-1 0,2-4,-4 9,13-52,-2-1,-3-1,1-51,0 7,-5 65,5-58,5 0,5-4,-15 83</inkml:trace>
  <inkml:trace contextRef="#ctx1" brushRef="#br1" timeOffset="816.007">3230 861,'-2'15,"1"7,0 0,2 0,2 18,-1-29,0 1,0-1,1 0,1 0,0 0,0 0,1-1,1 2,-5-11,-1 0,1 0,-1 0,1 0,-1 0,1-1,0 1,0 0,-1 0,1-1,0 1,0 0,0-1,0 1,-1-1,1 1,0-1,0 1,0-1,0 0,0 1,1-1,-1 0,0 0,0-1,0 1,0 0,0 0,0-1,0 1,0-1,0 1,0-1,0 0,0 1,0-1,-1 0,1 1,0-1,-1 0,2 0,2-5,-1 0,1 0,-1 0,0-1,0 1,0-3,1-5,0-1,0 0,1-14,-4 22,-1 0,0 0,0 0,0 0,0 0,-1 0,-1 0,1 0,-3-5,4 12,0-1,0 0,-1 1,1-1,0 0,0 1,-1-1,1 1,-1-1,1 1,-1-1,1 1,-1-1,1 1,-1-1,1 1,-1 0,1-1,-1 1,0 0,1-1,-1 1,1 0,-1 0,0-1,1 1,-1 0,0 0,0 0,1 0,-1 0,0 0,1 0,-1 0,0 1,0-1,-2 1,0 0,1 0,-1 1,0-1,1 1,-1 0,0 0,-6 5</inkml:trace>
  <inkml:trace contextRef="#ctx1" brushRef="#br1" timeOffset="1213.001">3554 1136,'0'21,"-1"0,-1-1,-4 15,5-27</inkml:trace>
  <inkml:trace contextRef="#ctx1" brushRef="#br1" timeOffset="1750.999">3778 941,'18'-11,"-13"8,0 1,-1 0,1 0,0 1,0 0,0 0,1 0,-1 0,0 1,0-1,0 1,1 1,-1-1,2 1,-7 0,1-1,0 1,-1-1,1 1,-1 0,1-1,-1 1,1 0,-1-1,0 1,1 0,-1-1,0 1,1 0,-1 0,0 0,0-1,0 1,0 0,0 0,1 0,-2-1,1 1,0 0,0 0,0 0,0 0,0-1,-1 1,1 0,0 0,-1 0,-10 29,10-28,-6 15,3-11,2 1,-1-1,1 1,-1 0,1 3,2-10,0 1,0-1,0 1,0-1,0 1,0 0,0-1,0 1,0-1,1 1,-1-1,0 1,0-1,1 1,-1-1,0 1,0-1,1 0,-1 1,1-1,-1 1,0-1,1 0,-1 1,1-1,-1 0,1 0,-1 1,1-1,-1 0,1 0,-1 0,1 1,-1-1,1 0,0 0,22 2,-20-2,26-2,-1-1,-1-1,1-1,0-2,9-3,-12 2</inkml:trace>
  <inkml:trace contextRef="#ctx1" brushRef="#br1" timeOffset="4180.391">4845 484,'0'0,"2"7,36 142,31 108,-66-244,-2-8,1 1,0 0,0-1,0 1,0-1,1 0,0 0,2 3,-5-7,1-1,-1 0,0 0,1 1,-1-1,0 0,1 0,-1 0,1 1,-1-1,0 0,1 0,-1 0,1 0,-1 0,0 0,1 0,-1 0,1 0,-1 0,0 0,1 0,-1 0,1 0,-1 0,0 0,1-1,-1 1,0 0,1 0,-1 0,0-1,1 1,-1 0,0 0,1-1,-1 1,0 0,0-1,12-13,-11 12,11-17,0-2,-2 1,-1-2,0 1,4-20,-3 10,1 0,9-13,-20 43,0 0,0 1,1-1,-1 0,1 0,-1 1,0-1,1 0,0 1,-1-1,1 0,-1 1,1-1,0 1,-1-1,1 1,0-1,-1 1,1 0,0-1,0 1,0 0,-1-1,1 1,0 0,0 0,0 0,0 0,-1 0,1 0,0 0,0 0,0 0,0 0,-1 1,1-1,0 0,0 0,0 1,-1-1,1 1,0-1,0 0,-1 1,1 0,0-1,-1 1,1-1,0 2,4 3,0 0,0 1,0 0,-1 0,1 2,-3-5,17 29,6 14,-10-16,2-1,2 1,-19-29,1-1,-1 0,1 0,-1 1,0-1,1 0,-1 0,1 0,-1 0,1 1,-1-1,0 0,1 0,-1 0,1 0,-1 0,1 0,-1 0,1 0,-1 0,1-1,-1 1,0 0,1 0,-1 0,1 0,-1-1,0 1,1 0,-1 0,1-1,-1 1,0 0,1-1,-1 1,0 0,0-1,1 1,-1 0,0-1,0 1,1-1,14-20,-14 20,13-22,-1-1,-1-1,-1 0,2-8,30-106,-36 118,28-123,-5 20,-27 114</inkml:trace>
  <inkml:trace contextRef="#ctx1" brushRef="#br1" timeOffset="5102.388">5694 921,'0'0,"0"0,-7 21,7-11,0-1,1 1,0-1,1 0,0 0,1 0,-1 0,2 0,-1 0,3 4,-4-10,0 0,0 0,0 0,0 0,0 0,1 0,-1-1,1 1,0-1,0 1,0-1,3 2,-4-3,0-1,1 1,-1 0,0-1,0 1,1-1,-1 0,0 0,1 0,-1 0,0 0,1 0,-1 0,0-1,1 0,-1 1,0-1,0 0,0 0,1 0,0-1,1 0,0-1,-1 0,1 0,-1-1,1 1,-1-1,0 0,0 1,0-1,-1-1,0 1,1 0,-1-1,-1 1,2-4,1-4,-1 0,0-1,-1 1,0-1,-1-4,-1 9,0 1,0 0,-1-1,0 1,-1 0,0 0,0 0,0 0,-1 0,0 0,-1 1,1-1,-3-2,5 7,-1-1,0 1,0 0,0-1,0 1,0 0,0 0,0 0,-1 1,1-1,-1 1,1-1,-1 1,1 0,-1 0,0 0,0 0,0 0,0 1,1-1,-1 1,0 0,0 0,0 0,0 0,0 0,0 1,0-1,0 1,1 0,-1 0,0 0,0 0,-1 1,-1 2,0-1,0 1,0 0,1 0,-1 1,1-1,0 1,1 0,-1 0,1 0,0 1,-2 4,-5 11</inkml:trace>
  <inkml:trace contextRef="#ctx1" brushRef="#br1" timeOffset="5497.399">6189 1091,'0'36,"0"-26</inkml:trace>
  <inkml:trace contextRef="#ctx1" brushRef="#br1" timeOffset="6279.876">6360 812,'19'-13,"29"-12,-43 23,0 0,1 0,-1 1,0-1,1 1,-1 1,0-1,1 1,-1 0,-4 0,0 0,0 0,-1 1,1-1,0 0,0 1,-1-1,1 0,0 1,-1-1,1 1,-1-1,1 1,0-1,-1 1,1-1,-1 1,0 0,1-1,-1 1,1 0,-1 0,0-1,0 1,1 0,-1-1,0 1,0 0,0 0,0 0,0-1,0 1,0 0,0 0,-3 34,2-23,1-8,0 0,0 0,0 0,1 0,0-1,0 1,0 0,0-1,0 1,1 0,0-1,-1 0,1 1,1-1,-1 0,0 0,1 0,-1 0,3 1,6 9,-10-11,1 0,-1 0,0 0,0 0,0 0,0 0,0 0,0 0,0 0,-1 1,1-1,-1 0,0 1,0-1,1 0,-1 1,-1-1,1 2,-1 0,0 0,0 0,-1 0,1 0,-1 0,0 0,0 0,0 0,-3 2,-5 7,0-2,-1 1,-1-1,0-1,-2 1,-27 18,33-25</inkml:trace>
  <inkml:trace contextRef="#ctx1" brushRef="#br1" timeOffset="10179.809">10517 542,'0'2,"0"-1,1 1,-1 0,0 0,1 0,-1 0,1-1,0 1,0 0,0 1,1 0,27 81,-14-41,1 0,13 21,-29-63,1 0,-1 0,0 0,1 0,-1 0,1 0,0 0,-1 0,1 0,0 0,0-1,-1 1,1 0,0 0,0-1,0 1,0 0,0-1,0 1,0-1,0 1,0-1,0 0,1 1,-1-1,0 0,1 0,0 0,0-1,-1 0,1 0,0 0,0 0,-1 0,1 0,-1 0,1-1,-1 1,0-1,1 1,-1-1,0 1,0-1,0 0,12-18,-1-1,-2 0,0 0,5-18,8-16,-23 54,0 0,1 0,-1 0,0 0,1 0,-1 0,1 0,0 0,-1 0,1 1,0-1,-1 0,1 0,0 1,0-1,0 0,-1 1,1-1,0 1,0-1,0 1,0 0,0-1,0 1,0 0,1 0,-1 0,1 0,0 1,-1-1,1 1,-1-1,1 1,-1-1,0 1,1 0,-1 0,0 0,1 0,-1 0,0 0,1 1,6 7,-1-1,-1 1,1 1,2 5,-8-13,21 40,-17-30,1 0,1 0,0-1,1 0,8 10,-15-20,-1 0,1 0,0-1,0 1,0 0,0-1,0 1,-1-1,1 1,0-1,0 1,0-1,0 0,1 1,-1-1,0 0,0 0,0 0,0 0,0 0,0 0,0 0,0 0,0 0,1-1,1 0,-1 0,1 0,-1-1,0 1,0 0,1-1,-1 0,0 0,0 1,1-3,5-6,-1 0,0 0,0 0,0-4,3-6,-1-1,-1 0,-1 0,0-1,-2 0,-1 0,1-14,1-38,-2-47,-4 94,0-10,0 10</inkml:trace>
  <inkml:trace contextRef="#ctx1" brushRef="#br1" timeOffset="11384.022">11342 736,'-6'27,"1"-7,1 0,2 1,-1 15,3-30,0 0,1 0,-1 0,1 0,0 0,0-1,1 1,0 0,0 0,0-1,3 5,-4-9,-1 0,0-1,1 1,-1 0,1 0,-1-1,1 1,0 0,-1-1,1 1,-1 0,1-1,0 1,0-1,-1 1,1-1,0 0,0 1,0-1,-1 0,1 1,0-1,0 0,0 0,0 0,0 0,0 0,-1 0,1 0,1-1,-1 1,1-1,-1 0,0 0,0 0,1 0,-1 0,0 0,0 0,0 0,0 0,0 0,0-1,-1 1,2-1,2-5,-1-1,0 1,0-1,0 0,1-7,-2 1,0-1,-1 0,0 0,-1 0,-1-4,0 11,0-1,0 1,-1 0,0 0,-1 0,1 0,-1 1,-1-1,0 1,-1-3,3 8,0 0,0-1,0 1,0 0,0 0,-1 0,1 1,-1-1,1 1,-1-1,1 1,-1 0,0 0,1 0,1 1,-1-1,1 1,-1-1,1 1,-1 0,0 0,1 0,-1 0,1 0,-1 0,1 0,-1 1,0-1,1 1,-1-1,1 1,0-1,-1 1,1 0,-1 0,1-1,0 1,-2 1,0 2</inkml:trace>
  <inkml:trace contextRef="#ctx1" brushRef="#br1" timeOffset="11905.421">11655 1011,'-6'20,"-11"29,14-40</inkml:trace>
  <inkml:trace contextRef="#ctx1" brushRef="#br1" timeOffset="47161.646">7968 790,'0'0,"0"0</inkml:trace>
  <inkml:trace contextRef="#ctx1" brushRef="#br1" timeOffset="48024.596">8635 823,'4'5,"-1"-3</inkml:trace>
  <inkml:trace contextRef="#ctx1" brushRef="#br1" timeOffset="48726.57">9525 690,'0'14,"0"16,0-16</inkml:trace>
  <inkml:trace contextRef="#ctx1" brushRef="#br1" timeOffset="147499.955">2153 8548,'-1'2,"1"1,0-1,-1 0,1 1,0-1,0 0,0 0,1 1,-1 0,1 7,-9 197,8-192</inkml:trace>
  <inkml:trace contextRef="#ctx1" brushRef="#br1" timeOffset="176203.503">5052 4647,'6'21,"-4"-13,12 49,0 14,-9-37,2 0,1 0,2-1,1-1,9 18,-11-38,-9-12,0 1,1-1,-1 0,0 0,1 0,-1 0,0 0,1 1,-1-1,0 0,1 0,-1 0,0 0,1 0,-1 0,0 0,1 0,-1 0,0 0,1 0,-1 0,0 0,1 0,-1-1,2 0,0 0,-1-1,1 1,-1-1,1 0,-1 1,1-1,-1 0,0 0,1-1,6-12,0 0,0-1,-1-3,0 2,1 1,8-14,-16 30,0 0,1 0,-1-1,0 1,1 0,-1 0,0 0,1 0,-1 0,1 0,-1 0,0 0,1 0,-1 0,0 0,1 0,-1 0,0 0,1 0,-1 1,0-1,1 0,-1 0,0 0,1 1,-1-1,0 0,1 0,-1 0,0 1,0-1,1 0,-1 1,0-1,0 0,0 1,1-1,-1 0,0 1,0-1,0 1,11 14,12 36,-19-40,1 0,0 0,1-1,0 0,0 0,1 0,2 1,-9-10,1-1,0 1,0 0,-1 0,1-1,0 1,0-1,0 1,0-1,0 1,0-1,0 1,0-1,0 0,0 0,0 1,0-1,0 0,0 0,0 0,0 0,0 0,1-1,0 1,-1-1,1 0,0 1,0-1,-1 0,1 0,0 0,-1 0,1-1,-1 1,1 0,0-1,3-5,0 1,-1-1,1 1,-1-1,2-7,1 0,-2-1,0 0,-1-1,0 1,-1-1,0-14,0-16,-4-32,0 36,1 35,0 0,1 0,-1 0,2-5,-1 11,-1-1,0 1,1-1,-1 1,1-1,0 1,-1 0,1-1,0 1,0 0,0-1,0 1,0 0,0 0,0 0,0 0,0 0,1 0,-1 0,0 0,1 1,-1-1,1 0,4 0</inkml:trace>
  <inkml:trace contextRef="#ctx1" brushRef="#br1" timeOffset="177235.452">5690 4959,'0'0,"0"0,10-7,2 0,26-14,-36 20,0 0,1 0,-1 0,0 1,0-1,0 1,0-1,1 1,-1 0,0 0,0 0,1 0,-1 1,0-1,0 0,0 1,1 0,-2-1,0 1,-1-1,1 1,0-1,0 1,0-1,-1 1,1 0,0 0,-1-1,1 1,-1 0,1 0,-1 0,1-1,-1 1,1 0,-1 0,0 0,1 0,-1 0,2 24,-2-23,-1 1,1 0,1-1,-1 1,0-1,0 1,1 0,0-1,-1 1,1-1,0 0,0 1,1 1,25 20,-22-21,-1 1,1 0,-1 0,0 0,0 1,1 2,-4-6,0 1,0 0,0 0,0-1,-1 1,1 0,-1 0,1 0,-1 0,0 0,0 0,0 0,0 0,0 0,0 0,0 0,-1 0,1 0,-1 0,1-1,-2 3,-1 3,-1 0,0 0,-1 0,0-1,0 1,0-1,0 0,-1-1,0 1,-1-1,1 0,-1-1,0 0,0 0,0 0,4-3,3-1</inkml:trace>
  <inkml:trace contextRef="#ctx1" brushRef="#br1" timeOffset="183445.019">6173 5177,'-3'3,"0"-1,1 1,-1-1,1 1,-1 0,1 1,-1 0</inkml:trace>
  <inkml:trace contextRef="#ctx1" brushRef="#br1" timeOffset="184634.972">6344 4959,'20'-12,"-13"10,1-1,-1 1,1 0,0 1,0-1,0 2,0-1,-1 1,1 0,0 1,0 0,0 0,0 1,-7-2,-1 1,1-1,-1 1,1-1,-1 1,1-1,-1 1,1 0,-1-1,1 1,-1 0,0-1,0 1,1 0,-1 0,0-1,0 1,0 0,0 0,0 0,0-1,0 1,0 0,0 0,-1 25,0-17,1-6,0-1,0 0,1 0,-1 0,1 0,-1 0,1 0,0 0,0 0,0-1,0 1,0 0,0 0,0-1,0 1,1 0,-1-1,1 1,5 4,0 0,1-1,7 4,-10-6,1 1,-1-1,0 1,0 0,0 0,3 5,-7-8,-1-1,0 1,0 0,1 0,-1-1,0 1,0 0,0 0,0 0,0 0,0-1,0 1,0 0,0 0,0 0,0 0,-1-1,1 1,0 0,-1 0,1-1,0 1,-1 0,1 0,-1-1,1 1,-1 0,1-1,-1 1,0-1,1 1,-1-1,0 1,-25 18,23-17,-6 4</inkml:trace>
  <inkml:trace contextRef="#ctx1" brushRef="#br1" timeOffset="194293.101">10866 8513,'1'-14,"2"17,4 25,-5-18,10 37,-6-20,0 0,2-1,1 0,2 0,3 5,-13-28,1-1,-1 1,1-1,0 0,-1 0,1 1,0-1,0-1,0 1,1 0,-1 0,0-1,1 1,-1-1,1 0,1 1,-2-2,0 1,0-1,0 0,-1 0,1 0,0 0,0 0,-1-1,1 1,0 0,0-1,-1 0,1 1,0-1,-1 0,1 0,-1 0,1 0,-1 0,0 0,1 0,-1 0,0-1,0 1,0 0,1-2,6-8,-1 0,-1 0,0-1,0 0,-2 0,1 0,-1-3,3-4,0 0,6-10,-13 29,0-1,1 1,-1 0,0-1,1 1,-1 0,0-1,1 1,-1 0,0 0,1-1,-1 1,0 0,1 0,-1 0,1 0,-1-1,0 1,1 0,-1 0,1 0,-1 0,1 0,-1 0,1 0,-1 0,0 0,1 0,-1 0,1 1,-1-1,1 0,-1 0,0 0,1 0,-1 1,1-1,-1 0,0 0,1 1,-1-1,0 0,0 1,1-1,-1 0,0 1,19 20,-15-16,7 7,22 25,-29-34,-1 0,1 0,-1 0,1-1,0 1,0-1,0 0,0 0,2 0,-5-2,1 1,-1-1,1 0,-1 0,1 0,-1 0,1 0,-1 0,1 0,-1-1,1 1,-1 0,1-1,-1 1,1-1,-1 0,0 0,1 1,-1-1,0 0,0 0,1 0,-1 0,0 0,0 0,0-1,0 1,0 0,-1 0,1-1,0 1,-1 0,1-1,0 0,2-7,1 0,-1-1,-1 1,2-10,-4 18,7-50,-2-1,-2-16,-1 6,6-21,-3 63,-4 16</inkml:trace>
  <inkml:trace contextRef="#ctx1" brushRef="#br1" timeOffset="195252.082">11549 8966,'14'-23,"-4"3,0 0,-2-1,-1 0,3-14,-8 28,0-1,-1-1,0 1,0 0,-1 0,0 0,0 0,-1 0,0 0,-1-1,0 2,0-1,0 0,-2-2,2 7,0 0,0 1,0-1,0 1,0 0,-1-1,1 1,-1 0,0 0,1 1,-1-1,0 0,0 1,0 0,0 0,0 0,-1 0,1 0,-3 0,3 1,1-1,-1 1,1 0,-1-1,1 1,-1 0,1 1,-1-1,1 0,0 1,-1-1,1 1,-1 0,1 0,0 0,0 0,-1 0,1 1,0-1,0 1,0-1,0 1,1 0,-1-1,0 1,0 1,2-2,-1-1,1 1,0 0,-1 0,1-1,0 1,0 0,-1 0,1-1,0 1,0 0,0 0,0-1,0 1,0 0,0 0,0 0,1-1,-1 1,0 0,0 0,1-1,-1 1,0 0,1-1,-1 1,1 0,-1-1,1 1,-1-1,1 1,-1-1,1 1,-1-1,1 1,0-1,-1 1,1-1,0 0,0 1,4 1,-1 0,1 0,0 0,0-1,2 1,10 1</inkml:trace>
  <inkml:trace contextRef="#ctx1" brushRef="#br1" timeOffset="-201648.444">2903 2423,'7'0,"-3"0</inkml:trace>
  <inkml:trace contextRef="#ctx1" brushRef="#br1" timeOffset="-201015.444">3371 3015,'13'0,"-7"0</inkml:trace>
  <inkml:trace contextRef="#ctx1" brushRef="#br1" timeOffset="-200396.199">4052 3938,'1'2,"0"1,-1-1,1 1,0-1,0 0,0 0,0 1,2 0,1 6,3 5</inkml:trace>
  <inkml:trace contextRef="#ctx1" brushRef="#br1" timeOffset="-190345.624">5779 8465,'-21'0,"21"0</inkml:trace>
  <inkml:trace contextRef="#ctx1" brushRef="#br1" timeOffset="-189677.566">6519 8523,'0'0</inkml:trace>
  <inkml:trace contextRef="#ctx1" brushRef="#br1" timeOffset="-189158.561">7505 8562,'0'0,"0"0,0 0,0 0,0 0</inkml:trace>
  <inkml:trace contextRef="#ctx1" brushRef="#br1" timeOffset="-3986.213">422 630,'1'4,"0"-1,0 1,0 1,0-1,0 0,-1 0,1 3,0 10,14 95,-7-45,14 55,-22-122,0 0,0 0,0 1,0-1,0 0,0 0,0 1,0-1,0 0,1 1,-1-1,0 0,0 0,0 0,0 1,0-1,0 0,1 0,-1 1,0-1,0 0,0 0,1 0,-1 0,0 1,0-1,0 0,1 0,-1 0,0 0,0 0,1 0,-1 0,0 0,0 0,1 0,-1 0,0 0,1 0,-1 0,0 0,0 0,1 0,-1 0,0 0,1 0,11-12,10-23,-22 35,24-55,-19 41,0 1,2-1,-1 1,3-1,-9 13,0 1,1-1,-1 1,0-1,1 1,-1-1,1 1,-1 0,1-1,-1 1,1 0,-1-1,1 1,-1 0,1 0,0-1,-1 1,1 0,-1 0,1 0,0 0,-1 0,1 0,-1 0,1 0,0 0,1 0,-1 1,1-1,0 1,-1-1,1 1,-1 0,0 0,1 0,-1 0,1 1,5 3,-1 1,0 0,4 7,-8-10,18 24,-1 2,8 17,-5-8,-21-38,-1 1,0 0,0-1,1 1,-1-1,0 1,1-1,-1 1,1-1,-1 1,1-1,-1 1,1-1,-1 0,1 1,-1-1,1 0,0 1,-1-1,1 0,0 0,-1 0,1 0,-1 1,1-1,0 0,-1 0,1 0,0-1,0 1,0-1,0 1,0-1,0 1,0-1,0 0,0 1,0-1,0 0,0 0,-1 0,1 1,0-1,-1-1,4-4,0 0,-1 0,0 0,2-7,9-34,-2-1,-2 0,-2 0,-1-12,-3 21,3-10,7-59,9-23,-18 109</inkml:trace>
  <inkml:trace contextRef="#ctx1" brushRef="#br1" timeOffset="-2635.679">1137 965,'-1'3,"0"0,0 0,1 0,-1 0,1 0,0 0,0 0,0 0,1 2,-1 1,0 6,0 0,1 0,1 0,0 0,1 0,0 1,-2-9,1 0,-1 0,1 0,0-1,0 1,1 0,-1-1,1 0,0 1,-2-2,1-1,-1 0,1 1,0-1,-1 0,1 0,0 0,0 0,-1 0,1-1,0 1,0 0,0-1,0 0,0 1,0-1,0 0,2 0,-2 0,1-1,-1 1,1-1,-1 0,1 0,-1 0,1 0,-1 0,0-1,0 1,0-1,0 1,0-1,0 0,0 1,0-1,-1 0,1 0,-1-1,1 1,-1 0,0 0,0-1,0 1,1-3,0-2,1 0,-1 0,-1 0,1 0,-1 0,-1 0,1 0,-1-7,-1 9,0 0,1 0,-2 0,1 1,0-1,-1 0,0 1,0-1,0 1,-1-1,0 1,0 0,0 0,0 0,0 0,-1 1,0 0,1-1,-3 0,4 3,-1-1,0 0,0 1,0 0,0-1,0 1,0 1,0-1,0 0,-1 1,1-1,0 1,0 0,-1 0,1 0,0 1,0-1,0 1,0 0,-1 0,1 0,0 0,0 0,1 1,-1-1,0 1,0 0,1 0,-1 0,1 0,-12 11,5-1</inkml:trace>
  <inkml:trace contextRef="#ctx1" brushRef="#br1" timeOffset="-2069.732">1466 1148,'-8'75,"7"-66</inkml:trace>
  <inkml:trace contextRef="#ctx1" brushRef="#br1" timeOffset="-1757.731">1770 965,'0'24,"-17"126,14-126</inkml:trace>
  <inkml:trace contextRef="#ctx1" brushRef="#br1" timeOffset="97063.599">532 2215,'6'60,"2"-1,3-1,2 1,4-1,-15-48,0-4,-1 0,1 0,0 0,1-1,-1 1,1 0,3 3,-5-9,-1 1,1-1,0 0,-1 0,1 1,-1-1,1 0,0 0,-1 0,1 0,-1 0,1 0,0 0,-1 0,1 0,0 0,-1 0,1-1,-1 1,1 0,-1 0,1-1,0 1,-1 0,1-1,-1 1,1 0,-1-1,0 1,1-1,-1 1,1-1,-1 1,0-1,1 0,15-18,-1-4,-1-2,-1 0,-1 0,0-5,23-47,-35 77,1-1,-1 0,0 0,1 1,-1-1,1 0,-1 1,1-1,-1 0,1 1,-1-1,1 1,0-1,-1 1,1-1,0 1,-1 0,1-1,0 1,0-1,0 1,0 0,-1 0,1 1,0-1,-1 0,1 0,0 0,-1 0,1 1,-1-1,1 0,-1 1,1-1,0 0,-1 1,1-1,-1 1,0-1,1 1,0 0,2 4,1 0,-1 0,0 1,0-1,0 3,0-1,17 33,-12-20,1 0,2-1,0 0,0 0,13 13,-22-30,-1-1,0 0,0 1,0-1,1 0,-1 0,1 0,-1 0,1 0,-1 0,1 0,0-1,-1 1,1 0,0-1,0 0,0 1,-1-1,1 0,0 0,0 0,0 0,-1 0,1 0,0 0,0-1,-1 1,1-1,0 1,0-1,-1 0,1 0,-1 0,1 0,-1 0,1 0,-1 0,1 0,0-1,4-4,0-1,-1 1,0-1,0 1,0-2,-1 1,0 0,0-2,3-8,-1-1,0 0,-1 0,-1 0,-1-1,-1 0,0-9,-1-16,-2 0,-4-28,4 65</inkml:trace>
  <inkml:trace contextRef="#ctx1" brushRef="#br1" timeOffset="110830.119">1359 2512,'-1'2,"0"1,0-1,0 1,1-1,-1 1,0 0,1-1,0 1,0 0,0 0,0-1,0 3,0 2,0 30,0-29</inkml:trace>
  <inkml:trace contextRef="#ctx1" brushRef="#br1" timeOffset="111398.194">1545 2691,'0'25,"1"-6,0-12</inkml:trace>
  <inkml:trace contextRef="#ctx1" brushRef="#br1" timeOffset="111899.128">1807 2506,'1'2,"1"1,-1-1,0 1,0 0,-1 0,1-1,0 3,0-2,12 59,1 25,-11-66,0-4</inkml:trace>
  <inkml:trace contextRef="#ctx1" brushRef="#br1" timeOffset="113699.15">634 3517,'1'20,"1"0,1-1,2 8,2 10,0 10,-3-13,2 1,1-1,10 28,-16-61,-1 0,0 0,0 0,1 0,-1 0,0 0,1 0,-1 0,1 0,-1-1,1 1,0 0,-1 0,1-1,0 1,-1 0,1-1,0 1,0 0,0-1,-1 1,1-1,0 0,0 1,0-1,0 0,1 0,-1 0,1-1,-1 1,0-1,0 1,1-1,-1 0,0 1,0-1,1 0,-1 0,0 0,0 0,0 0,0 0,-1 0,1 0,0-1,10-13,-1 0,0-1,-1-1,1-2,6-14,-15 33,-1 0,0 0,1 0,-1 0,0 0,1 0,-1 0,0 0,1 0,-1 1,0-1,1 0,-1 0,0 0,1 0,-1 0,0 1,0-1,1 0,-1 0,0 1,0-1,1 0,-1 0,0 1,0-1,0 0,1 1,-1-1,0 0,0 1,0-1,0 0,0 1,0-1,0 0,9 15,5 14,24 42,-33-63,0-1,1 1,0-1,0 0,1 0,-1-1,3 2,-8-7,0-1,-1 1,1-1,0 1,0-1,-1 0,1 1,0-1,0 0,0 1,0-1,0 0,-1 0,1 0,0 0,0 0,0 0,0 0,0 0,0 0,0 0,-1 0,1-1,1 1,-1-1,1 0,0 0,-1 0,0 0,1-1,-1 1,0 0,1-1,-1 1,0 0,0-1,0 0,3-5,0-1,-1 0,1 0,1-7,1-8,-1 1,-1-1,-1 0,0-5,0-92,-1 4,-1 108,-1 0,1 1,1-1,-1 1,1-1,1 1,-1 0,4-6,-1 4</inkml:trace>
  <inkml:trace contextRef="#ctx1" brushRef="#br1" timeOffset="114815.11">1326 3820,'31'-11,"-30"11,3-2,1 1,0 0,0 0,1 0,-1 1,1 0,-6 0,1 0,0 0,0 0,0 0,-1 0,1 0,0 0,0 1,-1-1,1 0,0 0,0 1,-1-1,1 1,0-1,-1 1,1-1,-1 1,1-1,-1 1,1-1,-1 1,1 0,-1-1,1 1,-1 0,0-1,1 1,-1 0,0 0,0 0,1-1,-1 1,0 0,0 0,0-1,0 1,0 0,0 0,0 0,-1-1,1 2,-1 5,-1 0,0 1,-1-1,0 0,0 0,0 0,-1-1,0 1,0-1,0 0,-2 1,-1 3,-1 1,2 1,-1 0,7-12,0 0,0 1,0-1,-1 0,1 0,0 1,0-1,0 0,0 0,0 1,0-1,0 0,0 0,0 1,0-1,0 0,1 0,-1 1,0-1,0 0,0 0,0 1,0-1,0 0,0 0,1 1,-1-1,0 0,0 0,0 0,1 1,-1-1,0 0,0 0,0 0,1 0,12 5,15-4,-13-1,0-1,0-1,0-1,-1 0</inkml:trace>
  <inkml:trace contextRef="#ctx1" brushRef="#br1" timeOffset="115166.121">1658 3969,'0'0,"5"22,0 22,-4-40</inkml:trace>
  <inkml:trace contextRef="#ctx1" brushRef="#br1" timeOffset="115417.108">1899 3814,'0'78,"0"-63</inkml:trace>
  <inkml:trace contextRef="#ctx1" brushRef="#br1" timeOffset="118302.125">713 4661,'7'18,"2"17,-1 0,-2 5,-2-12,2 0,0 0,10 25,-8-40,-7-12,-1-1,0 0,1 0,-1 1,0-1,1 0,-1 0,0 0,1 0,-1 1,0-1,1 0,-1 0,1 0,-1 0,0 0,1 0,-1 0,1 0,-1 0,0 0,1 0,-1 0,2-1,0 0,-1 0,1 0,-1-1,1 1,-1 0,0 0,1-1,-1 1,0-1,0 0,0 1,0-1,7-12,0 0,-1-1,3-10,6-11,-2 52,-4-1,0 2,3 9,-5-9,1 0,6 7,-15-24,0 1,1-1,-1 1,1-1,-1 1,0-1,1 1,-1-1,1 1,-1-1,1 1,-1-1,1 0,-1 1,1-1,0 0,-1 1,1-1,0 0,-1 0,1 0,-1 0,1 0,0 0,-1 0,1 0,0 0,-1 0,1 0,0 0,-1 0,1 0,0 0,-1-1,1 1,-1 0,1 0,-1-1,1 1,0 0,-1-1,1 1,-1-1,1 1,-1-1,0 1,1-1,-1 1,4-5,0 0,-1 0,0 0,0 0,1-2,-2 2,8-15,0-1,-2 0,-1-1,0 1,-2-1,0-1,5-45,0-22,-1 3,-9 83,0 2,0 0,0 0,0 1,1-1,-1 0,0 1,1-1,-1 0,1 1,0-1,-1 1,1-1,0 1,0-1,0 1,0 0,1-1,0 1</inkml:trace>
  <inkml:trace contextRef="#ctx1" brushRef="#br1" timeOffset="119139.183">1356 4856,'0'0,"9"-11,-7 8,1 1,-1 0,1 0,0 0,0 0,0 1,0-1,0 1,0 0,0 0,0 0,0 0,1 0,-1 1,3-1,-4 1,-1 0,0 0,0 0,1 0,-1 0,0 0,0 1,0-1,1 0,-1 1,0-1,0 1,0-1,0 1,0 0,0-1,0 1,0 0,0 0,0 0,0 0,0 0,0 0,-1 0,1 0,0 0,-1 0,1 0,-1 0,1 1,-1-1,0 0,1 0,-1 0,0 1,0-1,0 0,0 0,0 1,0-1,0 0,-1 1,-4 24,0 2,5-26,0-1,0 1,0-1,0 0,1 1,-1-1,1 0,-1 1,1-1,-1 0,1 0,0 1,0-1,-1 0,1 0,0 0,0 0,0 0,1 0,12 10,-9-7,1 0,-1 0,0 1,-1 0,4 3,-7-6,0-1,0 0,-1 0,1 1,0-1,-1 1,1-1,-1 1,1-1,-1 1,0-1,1 1,-1-1,0 1,0-1,0 1,0-1,-1 1,1-1,0 1,-1-1,1 1,-1-1,1 1,-1-1,0 1,-3 4,0 0,-1 0,0-1,0 1,0-1,0 0,-1-1,0 1,0-1,0-1,0 1,-1-1,0 0,1 0,-1-1,0 0,0 0,-1 0,-3-1,9-1,0 0</inkml:trace>
  <inkml:trace contextRef="#ctx1" brushRef="#br1" timeOffset="119402.116">1692 5083,'0'6,"0"-3</inkml:trace>
  <inkml:trace contextRef="#ctx1" brushRef="#br1" timeOffset="119720.318">1990 4834,'-1'3,"0"-1,0 0,0 1,0-1,0 1,1 0,-1-1,1 2,0-2,-7 42,0 24,6-54</inkml:trace>
  <inkml:trace contextRef="#ctx1" brushRef="#br1" timeOffset="126069.687">731 5726,'0'0,"5"12,18 68,-13-42,1-1,2 0,12 22,-24-58,-1 0,0 0,1 0,-1 0,0-1,1 1,-1 0,1 0,-1 0,1-1,0 1,-1 0,1-1,0 1,-1 0,1-1,0 1,0-1,0 1,-1-1,1 0,0 1,0-1,0 0,0 1,0-1,0 0,0 0,1-1,-1 1,1-1,0 0,-1 0,1 0,-1-1,1 1,-1 0,0 0,1-1,-1 1,0-1,0 1,0-1,11-15,0 0,-1-1,-1-1,6-17,-14 41,0-1,0 0,0 1,-1-1,0 1,0 0,10 49,-8-32,2-1,0 1,2-1,6 17,-13-38,1 0,-1 1,0-1,1 0,-1 0,0 1,0-1,1 0,-1 0,0 0,1 1,-1-1,1 0,-1 0,0 0,1 0,-1 0,0 0,1 0,-1 0,1 0,-1 0,0 0,1 0,-1 0,0 0,1 0,-1 0,1 0,-1 0,0-1,1 1,-1 0,0 0,1 0,-1-1,0 1,0 0,1 0,-1-1,0 1,1 0,-1-1,0 1,0 0,0-1,0 1,1 0,13-17,-14 16,10-13,-2-1,1-1,-2 0,0 0,-1 0,3-14,6-28,0-20,-8 39,0 1,-5 19,1 1,1 0,1 0,0 0,2 1,2-6,-4 15</inkml:trace>
  <inkml:trace contextRef="#ctx1" brushRef="#br1" timeOffset="127707.126">1792 6290,'0'0</inkml:trace>
  <inkml:trace contextRef="#ctx1" brushRef="#br1" timeOffset="128170.091">1987 6090,'8'119,"-7"-98</inkml:trace>
  <inkml:trace contextRef="#ctx1" brushRef="#br1" timeOffset="126805.638">1487 6051,'1'26,"2"0,0 1,4 36,-5 28,-2-88</inkml:trace>
  <inkml:trace contextRef="#ctx1" brushRef="#br1" timeOffset="127205.633">1502 5978,'-13'11,"-8"6,0-2,-11 5,14-9,0 1,0 1,1 0,-1 3,17-16,1 1,-1-1,1 0,0 1,-1-1,1 1,-1-1,1 0,0 1,-1-1,1 1,0-1,-1 1,1-1,0 1,0 0,0-1,0 1,-1-1,1 1,0-1,0 1,0 0,0-1,0 1,0-1,0 1,0 0,1-1,-1 1,0-1,0 1,0-1,1 1,-1-1,0 1,1-1,-1 1,0-1,1 1,-1-1,0 1,1-1,-1 0,1 1,-1-1,1 0,-1 1,1-1,-1 0,1 0,-1 0,1 1,0-1,-1 0,1 0,-1 0,1 0,6 2,0 0,0-1,0 0,4 0,-10-1,19 2,0-2,0-1,0 0,-1-2,8-1,-11 1</inkml:trace>
  <inkml:trace contextRef="#ctx1" brushRef="#br1" timeOffset="130304.094">1420 6980,'0'0,"0"0,0 0,0 0,0 0,0 0,0 0</inkml:trace>
  <inkml:trace contextRef="#ctx1" brushRef="#br1" timeOffset="130817.177">1481 7329,'0'0,"0"0,0 0,0 0,0 0</inkml:trace>
  <inkml:trace contextRef="#ctx1" brushRef="#br1" timeOffset="131250.087">1469 7699,'0'0,"0"0</inkml:trace>
  <inkml:trace contextRef="#ctx1" brushRef="#br1" timeOffset="145444.952">857 8273,'0'0,"1"12,8 32,1-1,8 14,10 38,-8-11,-19-88,0-1,1 1,-1-1,1 1,0 0,3-4,-1-1,-2 4,8-14,-10 19,1 0,-1 0,0-1,1 1,-1 0,0 0,1 0,-1 0,0-1,1 1,-1 0,0 0,1 0,-1 0,0 0,1 0,-1 0,0 0,1 0,-1 0,0 0,1 0,-1 0,0 0,1 0,-1 1,0-1,1 0,-1 0,0 0,1 0,-1 1,0-1,1 0,-1 0,0 0,0 1,1-1,-1 0,0 1,0-1,0 0,0 1,1-1,-1 0,0 1,0-1,0 0,0 1,0-1,8 14,-1 1,-1-1,-1 1,4 14,-5-14,1 0,1 0,1 0,6 11,-13-25,0-1,1 1,-1-1,0 1,1-1,-1 1,1-1,-1 1,1-1,-1 1,1-1,-1 1,1-1,-1 0,1 0,0 1,-1-1,1 0,-1 0,1 1,0-1,-1 0,1 0,0 0,-1 0,1 0,0 0,0 0,0-1,1 1,-1-1,1 1,-1-1,1 0,-1 0,0 0,1 0,-1 0,0 0,0 0,1 0,3-6,1 1,-1-1,0 0,0-2,8-13,-1-2,-1 1,-1-1,-1-1,-2 0,1-5,7-45,1-33,-5 32,-10 71,0 0,0 0,0 0,1 1,-1-1,1 0,1-1,0 2</inkml:trace>
  <inkml:trace contextRef="#ctx1" brushRef="#br1" timeOffset="146404.928">1527 8804,'4'-3,"1"0,-1 0,0-1,-1 1,1-1,-1 0,1 0,-1 0,0-1,-1 1,1-1,-1 1,0-1,0 0,0 0,-1 0,1-3,0 0,0-1,-1 1,0 0,0-1,-1 1,0 0,-1-1,0 1,0-1,-2-3,1 4,-1 1,0-1,0 1,-1 0,0 0,0 0,-4-5,7 11,0-1,0 1,-1-1,1 1,0-1,-1 1,1 0,0 0,-1 0,1 0,-1 0,0 0,1 0,-1 0,0 1,0-1,1 0,-1 1,0 0,0-1,0 1,0 0,0 0,1 0,-1 0,0 1,0-1,0 0,0 1,1-1,-1 1,0 0,0-1,1 1,-1 0,-2 2,1-1,-1 1,1-1,0 1,0 0,0 0,0 0,1 1,-1-1,1 1,0-1,0 1,0 0,1 0,-1 0,1 0,0 0,0 0,0 3,0-3,1-1,0 0,0 0,1 0,-1 0,1 0,-1 0,1 0,0 0,0 0,0 0,1 0,-1-1,0 1,1 0,0-1,0 1,0-1,0 0,0 0,0 1,1-1,-1-1,1 1,-1 0,3 1,7 2</inkml:trace>
  <inkml:trace contextRef="#ctx1" brushRef="#br1" timeOffset="146954.917">1836 8807,'-8'67,"8"-52,-1-3</inkml:trace>
  <inkml:trace contextRef="#ctx1" brushRef="#br1" timeOffset="-172091.833">1 81,'0'9201,"0"-9201</inkml:trace>
  <inkml:trace contextRef="#ctx1" brushRef="#br1" timeOffset="-165803.149">18 50,'11'-1,"0"0,0-1,0 0,10-4,23-4,17-2,-44 7,0 2,1 0,0 0,6 2,62 1,-63 0</inkml:trace>
  <inkml:trace contextRef="#ctx1" brushRef="#br1" timeOffset="-163580.619">78 9230,'823'22,"-777"-18,1 3,-1 1,-1 3,0 1,6 5,-29-10,-4-2</inkml:trace>
  <inkml:trace contextRef="#ctx1" brushRef="#br1" timeOffset="19670">11949 702,'0'0,"0"0,0 0,0 0,0 0,19-5,103-24,-121 29,-1 0,1 0,-1 0,1 0,-1 0,1-1,-1 1,1 0,-1 0,1 1,-1-1,1 0,-1 0,1 0,0 0,-1 0,1 1,-1-1,0 0,1 0,-1 1,1-1,-1 0,1 1,-1-1,0 0,1 1,-1-1,0 1,1-1,-1 0,0 1,1-1,-1 1,0-1,0 1,0-1,0 1,1-1,-1 1,0 0,0-1,0 1,0-1,0 1,0-1,0 1,0-1,-3 34,2-26,-8 52,-13 41,-2 9,21-85,4-20</inkml:trace>
  <inkml:trace contextRef="#ctx1" brushRef="#br1" timeOffset="20502.992">11989 868,'23'2,"-13"0,-1 0</inkml:trace>
  <inkml:trace contextRef="#ctx1" brushRef="#br1" timeOffset="21621.49">12453 730,'-19'7,"8"-5,4 1,1 0,-1 0,1 1,0 0,0 0,0 0,-3 4,7-7,1 0,0 0,0 1,-1-1,1 0,0 1,0-1,0 1,1 0,-1-1,0 1,1 0,-1-1,1 1,-1 0,1-1,0 1,0 0,-1 0,1 0,1-1,-1 1,0 0,0 0,1-1,-1 1,1 0,-1-1,1 1,0 0,-1-1,1 1,1 0,3 6,1-1,1 1,-1-1,2-1,0 2,-1-2,0 1,-1-1,1 1,3 7,-8-11,0 0,0 0,-1 1,0-1,1 0,-1 1,0-1,-1 1,1-1,-1 1,1-1,-1 1,0-1,-1 1,1 0,-1 4,0-1,-1 1,0 0,0-1,-1 3,2-8,0 1,0-1,0 1,0-1,-1 0,1 0,-1 0,1 0,-1 0,0 0,0 0,0 0,0-1,0 1,0-1,0 0,-3 2,5-3,-1 0,1 0,-1 0,1 0,-1 0,1-1,-1 1,1 0,-1 0,1 0,-1 0,1-1,-1 1,1 0,-1-1,1 1,0 0,-1-1,1 1,0 0,-1-1,1 1,0-1,-1 1,1 0,0-1,0 1,-1-1,1 1,0-1,0 1,0-1,0 1,0-1,0 1,0-1,0 1,0-1,0 0,-2-23,2 3,2-1,1 1,0 0,2 0,3-9,10-25,11-21,-18 50,-3 6</inkml:trace>
  <inkml:trace contextRef="#ctx1" brushRef="#br1" timeOffset="22657.528">12696 718,'0'0,"13"-4,8-4,-7 2,0 1,0 1,0 0,0 1,1 1,-1 0,15 0,-28 2,-1 0,1 0,-1 0,1 0,-1 0,1 0,-1 0,1 0,-1 0,1 1,-1-1,0 0,1 0,-1 0,1 1,-1-1,1 0,-1 1,0-1,1 0,-1 1,0-1,1 0,-1 1,0-1,0 1,1-1,-1 1,0 0,0 0,0 0,0 0,0 0,0 0,0 0,0 0,0-1,0 1,-1 0,1 0,0 0,-1 0,1 0,-19 31,15-27,-29 41,33-45,0-1,0 0,-1 1,1-1,0 0,0 1,0-1,0 0,0 1,0-1,0 0,0 1,0-1,0 0,0 1,1-1,-1 0,0 0,0 1,0-1,0 0,0 1,1-1,-1 0,0 0,0 1,0-1,1 0,-1 0,0 1,1-1,-1 0,0 0,0 0,1 1,13 8,-11-7,1 0,2 2,-1 0,1 0,-1 0,0 0,0 1,0 0,0 0,-4-3,0-1,0 1,0-1,-1 1,1 0,0-1,-1 1,0 0,1-1,-1 1,0 0,1 0,-1-1,0 1,0 0,-1 0,1-1,0 1,-1 0,1 0,-1-1,1 1,-1 0,0-1,1 1,-1-1,0 1,0-1,-1 2,-8 8,0 0,0 0,-1-1,0 0,0-1,-1-1,-1 0,1 0,-6 1,10-4</inkml:trace>
  <inkml:trace contextRef="#ctx1" brushRef="#br1" timeOffset="195688.08">11870 8880,'1'30,"0"-22</inkml:trace>
  <inkml:trace contextRef="#ctx1" brushRef="#br1" timeOffset="208311.271">12542 8659,'-1'0,"0"-1,-1 1,1 0,0 0,-1 0,1 0,0 0,-1 1,1-1,0 0,-1 1,1-1,0 0,0 1,-1 0,1-1,0 1,-21 12,21-11,-1-1,1 0,0 0,-1 1,1-1,0 1,0-1,0 1,0 0,0-1,0 1,0 0,1 0,-1 0,0-1,1 1,0 0,-1 0,1 0,0 0,0 0,0 0,0 0,1 0,-1 0,0-1,1 1,0 0,-1 0,1 0,0-1,0 1,0 0,0 0,5 8,1-1,0 1,0-2,1 1,5 3,2 4,-11-12,-1 0,0 0,0 0,0 0,0 1,-1-1,1 1,-1 0,1 4,-2-6,-1 0,1 0,-1 0,0 0,0 0,0 0,-1 0,1 0,-1 0,1 0,-1 0,0 0,0 0,0 0,-1-1,1 1,-2 1,1 1,-1-1,0 0,0 0,0 0,-1 0,1 0,-1-1,0 1,0-1,0 0,-5 2,9-5,0 0,0 0,-1 0,1 0,0 0,0 0,0 0,0 0,-1 0,1 0,0 0,0 0,0 0,0 0,-1 0,1 0,0 0,0-1,0 1,0 0,-1 0,1 0,0 0,0 0,0 0,0-1,0 1,0 0,0 0,0 0,-1 0,1 0,0-1,0 1,0 0,0 0,0 0,0-1,0 1,0 0,0 0,0 0,0 0,0-1,0 1,0 0,0 0,0 0,0-1,1-10,1-1,0 0,1 0,1 0,0 0,5-11,31-56,-25 53,-4 5</inkml:trace>
  <inkml:trace contextRef="#ctx1" brushRef="#br1" timeOffset="206896.296">12034 8700,'3'-3,"0"1,0 0,0 0,1 0,-1 0,0 1,1-1,-1 1,1 0,-1 0,1 0,0 0,48-4,-36 4,8-2,-12 2,0 0,0 0,3 1,-14 0,0 1,-1-1,1 0,0 1,0-1,-1 0,1 1,0-1,-1 1,1-1,-1 1,1 0,0-1,-1 1,1 0,-1-1,0 1,1 0,-1-1,1 1,-1 0,0 0,0-1,0 1,1 0,-1 0,0 0,3 27,-2-23,0 25,-1 0,-2 0,-4 20,2-12,1 34,3-69</inkml:trace>
  <inkml:trace contextRef="#ctx1" brushRef="#br1" timeOffset="207390.327">12067 8849,'119'-5,"-95"4</inkml:trace>
  <inkml:trace contextRef="#ctx1" brushRef="#br1" timeOffset="209258.296">12839 8683,'2'-1,"0"-1,-1 0,1 0,0 1,1-1,-1 1,0-1,0 1,1 0,0-1,-1 1,1 0,-1-1,1 1,0 0,0 0,0 0,-1 1,1-1,0 0,0 1,0 0,0 0,3 0,-5 0,0 0,0 1,0-1,0 0,-1 1,1-1,0 0,0 1,0-1,0 1,0 0,-1-1,1 1,0 0,0-1,-1 1,1 0,-1 0,1-1,-1 1,1 0,-1 0,1 0,-1 0,0 0,1 0,-1 0,0 0,0 0,0 0,0 0,0 0,0 0,0 0,0 0,0 0,0 0,-1 1,-9 32,11-33,0 0,0 0,0 1,0-1,0 0,0 0,0 0,0 0,1 0,-1 0,0-1,2 2,2 1,-1 0,0 1,0 0,0 0,0 0,-1 0,1 0,-1 1,0 0,0 1,-2-4,0 0,-1 0,1 1,0-1,-1 1,0-1,1 0,-1 1,0-1,0 1,-1-1,1 1,0-1,-1 0,0 1,1-1,-1 0,0 1,0-1,0 0,0 0,-1 1,-4 5,-1 0,1-1,-2 1,1-1,-1 0,0-1,0 0,-1 0,0-1,-3 1,0 1</inkml:trace>
  <inkml:trace contextRef="#ctx1" brushRef="#br1" timeOffset="-187741.37">11816 2957,'0'0,"0"0,0 0,0 0,0 0</inkml:trace>
  <inkml:trace contextRef="#ctx1" brushRef="#br1" timeOffset="-187122.39">11952 3685,'4'4,"-2"-2</inkml:trace>
  <inkml:trace contextRef="#ctx1" brushRef="#br1" timeOffset="-186574.387">12010 4413,'0'0</inkml:trace>
  <inkml:trace contextRef="#ctx1" brushRef="#br1" timeOffset="-175990.388">13461 123,'0'9213,"0"-9209</inkml:trace>
  <inkml:trace contextRef="#ctx1" brushRef="#br1" timeOffset="-151365.751">13020 159,'376'0,"-366"0</inkml:trace>
  <inkml:trace contextRef="#ctx1" brushRef="#br1" timeOffset="-148747.246">13057 9388,'72'1,"3"0,3-4,-34-2,-30 2,1 1,14 0,-17 2,-2 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10.731"/>
    </inkml:context>
    <inkml:brush xml:id="br0">
      <inkml:brushProperty name="width" value="0.1" units="cm"/>
      <inkml:brushProperty name="height" value="0.1" units="cm"/>
    </inkml:brush>
    <inkml:context xml:id="ctx1">
      <inkml:inkSource xml:id="inkSrc2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8-06-12T10:37:18.779"/>
    </inkml:context>
    <inkml:brush xml:id="br1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1951 15217 444 0 0,'1'-1'1039'0'0,"0"0"-654"0"0,0 0 57 0 0,0 1 52 0 0,-1-1 46 0 0,1 1 40 0 0,0 0 678 0 0,-1 0 36 0 0,1 3 1824 0 0,-1-2-2046 0 0,0 0-305 0 0,0 0-44 0 0,0 0-53 0 0,-1 0-64 0 0,1 1-72 0 0,0-1-84 0 0,0 0-93 0 0,-1 0-104 0 0,1-1-146 0 0,0 1-53 0 0,0 0-56 0 0,-1-1-60 0 0,1 0-61 0 0,0 1-65 0 0,0-1-69 0 0,0 0-70 0 0,-6 4 603 0 0,1 0-58 0 0,0 1-52 0 0,0 1-45 0 0,-1 0-26 0 0,0 1-44 0 0,-1 2-32 0 0,-4 4-34 0 0,1 0 7 0 0,4-6 33 0 0,-27 32-20 0 0,0-1 34 0 0,-126 137 283 0 0,109-123-287 0 0,0 0-82 0 0,35-37-66 0 0,1 0 85 0 0,0 0 56 0 0,-17 22 101 0 0,13-14-119 0 0,7-9-69 0 0,1 0-67 0 0,2-2-43 0 0,-1 0-69 0 0,1 0-76 0 0,0 0-88 0 0,0 0-96 0 0,0 0-105 0 0,1 0-116 0 0,-1 0-125 0 0,8-12 566 0 0,0 1 76 0 0,-1-1 64 0 0,1 1 53 0 0,0-1 31 0 0,0 1 97 0 0,0 0-50 0 0,0-1-60 0 0,-1 1-88 0 0,1-1 31 0 0,0 0-36 0 0,0 0-38 0 0,0 1-44 0 0,0-1-47 0 0,1 0-52 0 0,-1 0-55 0 0,0 0-60 0 0,0 0 88 0 0,0 1-35 0 0,0-1-35 0 0,0 0-39 0 0,0 0-38 0 0,0 0-42 0 0,0 0-41 0 0,0 0-45 0 0,0 0-273 0 0,0-1-524 0 0</inkml:trace>
  <inkml:trace contextRef="#ctx0" brushRef="#br0" timeOffset="283.282">1276 15015 6261 0 0,'-2'-3'282'0'0,"-2"-2"221"0"0,0 1-90 0 0,1 1 13 0 0,0 1 97 0 0,0 0 4 0 0,0 2 97 0 0,0 0 109 0 0,-1 1 123 0 0,4-1-440 0 0,-1 1-81 0 0,1 1-70 0 0,0 0-60 0 0,0 0-24 0 0,0 1-53 0 0,0 5 114 0 0,1-5-98 0 0,-1 0 91 0 0,1 15 123 0 0,2 0-65 0 0,3-1-54 0 0,1 0-45 0 0,7 10 49 0 0,11 13 49 0 0,-15-23-163 0 0,29 42 197 0 0,3-1-326 0 0,2-1 116 0 0,2-1-36 0 0,1-1-42 0 0,1-1-44 0 0,1-1-49 0 0,0 0-53 0 0,-13-14-9 0 0,0 2-473 0 0,-25-26 359 0 0,-1-1-48 0 0,-2-1-1 0 0,0-1-56 0 0,-1 1-66 0 0,0 0-75 0 0,-2-2 14 0 0,0 0-66 0 0,0 0-72 0 0,-1 0-77 0 0,0 1-84 0 0,-1-1-90 0 0,0 1-95 0 0,-1 0-102 0 0,0-2-147 0 0,-2 3-729 0 0</inkml:trace>
  <inkml:trace contextRef="#ctx1" brushRef="#br1">1402 1374,'0'21,"-1"-15,2 1,-1-1,1 0,0 0,0 0,0 1,1-1,1 2,-2-6,0 0,0 0,0 0,0-1,0 1,1 0,-1-1,1 1,-1-1,1 1,0-1,-1 0,1 0,0 1,0-1,0-1,0 1,0 0,0 0,0-1,0 1,0-1,0 0,0 1,0-1,2 0,4-1,0 0,-1 0,1 0,-1-1,1 0,-1-1,0 0,0 0,0 0,0-1,0 0,-1 0,2-2,2-1,-1-1,1 0,-1-1,-1 0,0 0,0-1,5-8,-11 15,-1 1,0 0,1-1,-1 1,0-1,0 1,-1-1,1 1,0-1,-1 0,0 1,0-1,0 0,0 1,0-1,0-1,-1 2,1 0,-1 1,0-1,0 0,0 1,0-1,0 1,0-1,0 1,0 0,0-1,-1 1,1 0,0 0,-1 0,1 0,-1 0,0 0,1 0,-1 1,0-1,1 0,-1 1,0 0,0-1,-7 0,0 0,0 0,0 0,0 1,-8 1,-10 2</inkml:trace>
  <inkml:trace contextRef="#ctx1" brushRef="#br1" timeOffset="-1197.994">757 460,'-7'92,"-27"381,7-134,26-323,0 4,-1 0,-3 16,5-35,0-2</inkml:trace>
  <inkml:trace contextRef="#ctx1" brushRef="#br1" timeOffset="-701.991">553 654,'0'0,"0"0,1 0,1-1,0 0,0 0,-1 0,1 0,0 0,-1 0,1 0,-1 0,1-1,-1 1,6-5,23-16,0 1,2 2,0 1,1 2,34-12,-46 21,0 1,0 0,1 2,0 1,-1 0,1 2,0 0,0 1,0 2,15 2,-26-2,-1 0,1 1,0 0,-1 1,5 2,-13-6,1 1,-1 1,0-1,0 0,0 0,0 1,0-1,0 1,0 0,0 0,-1 0,1 0,-1 0,1 0,-1 0,0 0,0 0,0 1,0-1,0 0,0 1,0-1,-1 1,0-1,1 1,-1 0,-1 2,1 1,-1 0,-1-1,1 1,-1 0,0-1,0 1,-1-1,1 0,-1 0,0 0,-2 2,-7 8,-1 1,-14 13,-3-1,-1-2,-1-1,-1-1,-2-1,0-3,-1 0,-35 12,47-22</inkml:trace>
  <inkml:trace contextRef="#ctx1" brushRef="#br1" timeOffset="1933.008">1606 3103,'0'0,"3"3,5 13,0 2,-1-1,0 1,-2 0,0 0,1 12,-1-9,18 86,-16-67</inkml:trace>
  <inkml:trace contextRef="#ctx1" brushRef="#br1" timeOffset="1079.033">670 2393,'0'0,"6"17,0 9,0 1,-2 1,0 21,-1 86,-3-84,-1 83,0-34,4 0,5 16,-7-114,-1-3</inkml:trace>
  <inkml:trace contextRef="#ctx1" brushRef="#br1" timeOffset="1451.012">621 2334,'20'-11,"0"3,0 2,1 0,-1 1,1 0,14 1,10-1,1 3,4 2,-46 0,26 1,26 3,-49-3,1 0,0 1,-1 0,0 0,1 1,-1-1,0 2,0-1,6 5,-12-7,1 0,-1 0,0 0,0 1,1-1,-1 0,0 1,0-1,0 1,0-1,-1 1,1 0,0-1,-1 1,1 0,-1 0,1-1,-1 1,0 0,0 0,0 0,0 0,0-1,0 1,0 0,-1 0,1-1,-1 1,1 0,-2 1,0 4,-2-1,1 1,-1-1,0 1,0-1,-1 0,0 0,-13 14,-1-2,0 0,-1-1,-1-1,-6 3,-14 7,-2-2,-17 7,36-20</inkml:trace>
  <inkml:trace contextRef="#ctx1" brushRef="#br1" timeOffset="3585.19">1489 4899,'0'0,"0"0,12 0,11-1,-14 1,0-1,0 1,0 1,-1-1,3 2,-10-2,0 1,-1-1,1 0,0 1,-1-1,1 1,-1-1,1 1,-1 0,1-1,-1 1,1-1,-1 1,1 0,-1 0,0-1,1 1,-1 0,0-1,0 1,0 0,1 0,-1 0,0-1,0 1,0 0,0 27,-1-19,1-7,0 1,1-1,-1 1,0-1,1 1,-1-1,1 1,0-1,0 1,0-1,0 0,0 0,1 1,-1-1,1 0,-1 0,1 0,0-1,-1 1,1 0,0-1,0 1,1-1,-1 0,0 1,0-1,1 0,6 2,1 0,-1 0,1-1,0 0,0-1,2 0,-7-1,25 3</inkml:trace>
  <inkml:trace contextRef="#ctx1" brushRef="#br1" timeOffset="2864.041">816 4346,'0'13,"6"88,9 251,-14-316,0-19,-1 1,0 0,-3 9,3-27</inkml:trace>
  <inkml:trace contextRef="#ctx1" brushRef="#br1" timeOffset="3187.008">670 4346,'9'-6,"27"-18,0 3,2 1,37-14,-29 13,-14 6,-16 6,1 1,0 1,0 1,1 0,-1 1,2 1,-18 4,0-1,0 1,0 0,-1 0,1 0,0 0,0 0,0 0,0 0,-1 0,1 0,0 0,0 0,0 0,0 1,-1-1,1 0,0 1,0-1,-1 0,1 1,0-1,0 1,-1-1,1 1,-1 0,1-1,0 1,-1 0,1-1,-1 1,0 0,1-1,-1 1,0 0,1 0,-1 0,0-1,0 1,1 0,-1 0,0 0,0 0,0 0,0 3,-1 0,1 0,-1 0,0 0,0 0,0 0,-1 0,0-1,0 2,-7 12,-2 0,0 0,-1-1,-1-1,0 0,-1 0,-1-1,-7 5,15-14,3-2</inkml:trace>
  <inkml:trace contextRef="#ctx1" brushRef="#br1" timeOffset="20787.635">952 6318,'-1'2,"0"0,0 0,0-1,0 1,0 0,1 0,-1 0,0 0,1 0,-1 2,1-1,-7 32,1 1,3-1,0 1,3 28,0-20,-1 393,2-227,-1-208,0 10,0-12,0 1,0-1,0 0,0 0,0 0,0 1,1-1,-1 0,0 0,0 0,0 1,0-1,0 0,0 0,0 0,0 0,1 0,-1 1,0-1,0 0,0 0,0 0,0 0,1 0,-1 0,0 0,0 1,0-1,1 0,-1 0,0 0,0 0,0 0,0 0,1 0,-1 0,0 0,0 0,0 0,1 0,-1 0,0 0,0 0,0 0,1 0,-1-1,0 1,0 0,0 0,5-3</inkml:trace>
  <inkml:trace contextRef="#ctx1" brushRef="#br1" timeOffset="21121.599">757 6318,'1'-2,"1"-1,-1 1,0 0,1 0,-1 0,1 0,0 0,-1 0,1 0,0 0,0 1,2-2,1-1,21-17,0 1,1 1,1 1,1 2,0 1,1 1,1 2,5-1,-28 10,1 1,0 0,0 1,0-1,0 2,0-1,2 2,-9-2,-1 1,1 1,-1-1,1 0,-1 0,1 0,-1 1,1-1,-1 1,1-1,-1 1,0 0,1-1,-1 1,0 0,0 0,0 0,1 0,-1 0,0 0,0 0,0 0,-1 1,1-1,0 0,0 0,-1 1,1-1,0 1,-1-1,0 0,1 1,-1-1,0 1,0-1,0 1,0-1,0 1,0-1,0 1,0-1,0 1,-1-1,1 1,-1-1,0 2,-2 7,-1 0,0 0,-1 0,0-1,-1 0,1 0,-2 0,-1 1,-13 15,-1-1,-3 1,5-6</inkml:trace>
  <inkml:trace contextRef="#ctx1" brushRef="#br1" timeOffset="21837.896">1714 6667,'13'-10,"-13"9,1 0,0 1,0-1,0 0,0 1,0-1,0 1,0 0,0-1,0 1,0 0,0 0,0-1,0 1,0 0,0 0,0 0,0 0,0 1,0-1,0 0,0 0,0 0,0 1,0-1,0 1,0-1,0 1,1 0,-1 1,1 0,0 1,-1-1,1 1,-1-1,0 1,0 0,0-1,0 3,6 14,15 20,-17-32,-1 1,1 0,-1 0,2 6,-5-10,0 0,0 0,-1 0,1 0,-1 0,0 0,0 0,0 0,0 0,-1 0,0 0,0 0,0 0,-4 11,-1-1,0 0,-1 0,0-1,-1 0,-1 0,0 0,-7 5,-11 12,-2-1,-21 16,40-37</inkml:trace>
  <inkml:trace contextRef="#ctx1" brushRef="#br1" timeOffset="22684.896">1206 8155,'0'21,"-17"507,4-288,13-226</inkml:trace>
  <inkml:trace contextRef="#ctx1" brushRef="#br1" timeOffset="23037.23">885 8359,'10'-15,"9"-4,1 0,1 2,0 0,17-10,21-9,18-7,-45 27,30-11,-51 22,1 2,0-1,0 1,0 1,0 0,1 1,3 0,-15 1,0 0,0 0,0 0,0 0,0 0,0 0,0 0,0 1,0-1,0 0,0 1,0-1,0 0,0 1,0-1,-1 1,1 0,0-1,0 1,0-1,-1 1,1 0,0 0,-1 0,1-1,-1 1,1 1,-1 0,1-1,-1 1,0-1,0 1,0 0,0-1,0 1,0 0,0-1,0 1,-1 0,1-1,-1 1,1 0,-5 9,0 0,0-1,-1 1,-4 4,7-10,-23 33,-3-1,-1-1,-1-1,-19 14,15-16</inkml:trace>
  <inkml:trace contextRef="#ctx1" brushRef="#br1" timeOffset="23560.007">2045 8698,'7'158,"-2"-89,-5 65,-5-69,-11 51,15-107</inkml:trace>
  <inkml:trace contextRef="#ctx1" brushRef="#br1" timeOffset="23809.997">1967 8659,'-4'5,"1"0,-1 0,1 1,0-1,0 1,0-1,-1 7,-6 12,-38 57,-2-1,-61 71,104-136,7-15,0 0,-1 0,1 1,0-1,0 0,0 1,1-1,-1 0,0 1,0-1,0 0,0 0,0 1,0-1,0 0,0 0,0 1,1-1,-1 0,0 0,0 1,0-1,1 0,-1 0,0 0,0 1,1-1,-1 0,2 1,0-1,1 1,-1-1,0 0,0 0,1 0,-1 0,0 0,0 0,1 0,-1-1,1 0,56-12,2-3,-2-1</inkml:trace>
  <inkml:trace contextRef="#ctx1" brushRef="#br1" timeOffset="24821.065">1264 9728,'0'0,"0"4,11 496,-12-339,1-160,0-1</inkml:trace>
  <inkml:trace contextRef="#ctx1" brushRef="#br1" timeOffset="25128.012">952 9932,'0'0,"11"-9,-5 4,19-16,1 2,1 0,0 2,2 1,0 2,26-10,-41 20,0 0,0 0,0 1,0 1,0 1,0 0,12 1,-16 0,0 1,0 1,-1 0,1 0,-1 1,1 0,-1 1,0 0,-1 0,1 1,7 5,-13-8,0 0,-1 0,1 1,-1-1,0 0,1 1,-1-1,0 1,-1 0,1 0,0 0,-1 0,1 0,-1 0,0 0,0 0,-1 0,1 1,0-1,-1 0,0 1,0-1,0 2,-1 5,-1-1,0 1,0-1,-1 0,0 0,-1 0,-2 3,-8 18</inkml:trace>
  <inkml:trace contextRef="#ctx1" brushRef="#br1" timeOffset="31179.231">2201 10408,'-6'0,"1"-1,-1 0,1 0,-1-1,-1 0,-14-4,12 5,0 0,1 0,-1 1,0 0,1 0,-1 1,0 1,1-1,0 1,-1 1,1-1,0 1,-7 4,10-5,1 1,0 0,0 0,0 0,0 0,0 1,1-1,-1 1,1 0,0 0,0 0,0 1,1-1,-1 1,1-1,0 1,1 0,-1 0,1 0,0 0,0 0,1 0,-1 0,1 1,0-5,0 0,1 0,-1 0,0 0,1 0,-1 0,1 0,-1-1,1 1,-1 0,1 0,0 0,-1-1,1 1,0 0,0-1,-1 1,1-1,0 1,0-1,0 1,0-1,0 1,0-1,0 0,0 0,32 9,-24-8,60 10,-46-8,0 1,-1 0,13 6,-34-10,0 0,0 0,0 1,0-1,-1 0,1 1,0-1,0 1,-1-1,1 1,0-1,-1 1,1-1,-1 1,1 0,-1-1,1 1,-1 0,1 0,-1-1,1 1,-1 0,0 0,0 0,1 0,-1 1,0-1,0 1,0 0,-1-1,1 1,0 0,-1-1,1 1,-1-1,1 1,-1 0,0-1,0 1,-4 6,-1 1,0-1,-1 0,-3 3,5-5,-20 24,-15 24,25-31</inkml:trace>
  <inkml:trace contextRef="#ctx1" brushRef="#br1" timeOffset="31976.265">1820 11332,'0'0,"0"0</inkml:trace>
  <inkml:trace contextRef="#ctx1" brushRef="#br1" timeOffset="33310.417">1811 11885,'0'0</inkml:trace>
  <inkml:trace contextRef="#ctx1" brushRef="#br1" timeOffset="53466.976">1080 12707,'6'4,"1"0,-1 1,0 0,0 0,-1 0,1 1,-1 0,-1 0,1 0,-1 1,0 0,3 6,5 13,-1 1,5 24,-11-36,55 218,-11-33,-46-189,11 31,-13-39,0 0,0 0,1 0,0 0,-1-1,1 1,0 0,0-1,1 1,1 1,-2-3,-1-2</inkml:trace>
  <inkml:trace contextRef="#ctx1" brushRef="#br1" timeOffset="53801.259">1070 12784,'1'-1,"1"-1,0 1,0 0,0-1,0 1,0 0,1 0,-1 0,1 0,2 0,28-14,1 2,0 2,1 1,0 1,1 3,0 0,0 3,0 0,0 3,23 2,-50-1,1 0,-1 1,0 0,0 0,0 1,3 1,-10-3,0 0,0 0,0 0,0 0,0 1,0-1,0 1,0-1,0 1,-1 0,1-1,-1 1,1 0,-1 0,0 0,0 0,0 1,0-1,0 0,0 0,-1 0,1 1,-1-1,0 1,1-1,-1 0,0 1,-1 4,1 0,-1 0,-1 0,1 0,-1 0,0 0,-1 0,0-1,0 1,-2 3,-8 11,-1 0,-6 6,18-25,-26 34,-2-2,-1-1,-2-1,-36 26,39-35</inkml:trace>
  <inkml:trace contextRef="#ctx1" brushRef="#br1" timeOffset="75005.387">1855 13302,'5'-1,"-1"0,1 0,-1 0,1 1,0 0,-1 0,1 0,0 0,7 0,2-1,-8 1,-1-1,1 1,-1 0,1 1,0-1,1 2,-6-2,0 0,0 1,0-1,0 0,0 1,0-1,0 1,0 0,0-1,0 1,0 0,0 0,0 0,0-1,-1 1,1 0,0 0,-1 0,1 0,0 0,-1 0,1 0,-1 1,0-1,1 0,-1 0,0 0,0 0,0 1,0-1,0 0,0 21,-2 0,0 0,-1-1,-4 14,1-9,2-1,1 1,1 2,2 13,0-40</inkml:trace>
  <inkml:trace contextRef="#ctx1" brushRef="#br1" timeOffset="75920.39">1936 13480,'22'7,"1"3,-13-6</inkml:trace>
  <inkml:trace contextRef="#ctx1" brushRef="#br1" timeOffset="76992.409">2306 13298,'-19'14,"11"-8,1 1,0-1,1 1,0 1,-4 4,9-11,0 1,0 0,0-1,0 1,0-1,0 1,0 0,1 0,-1-1,1 1,-1 0,1 0,0 0,-1 0,1 0,0-1,0 1,1 0,-1 0,0 0,1 0,-1 0,1-1,-1 1,1 0,0 0,0-1,-1 1,1 0,1-1,0 2,39 31,-30-26,0 0,-1 1,0 0,0 0,2 5,-10-12,0 0,-1 1,1-1,-1 1,1-1,-1 1,0 0,0 0,0-1,0 1,-1 0,1 0,-1 0,0 0,0 0,0 0,0-1,0 1,0 0,-1 0,0 0,1 0,-1 0,0-1,-2 4,1-2,-1 0,1 0,-1 0,0-1,-1 1,1-1,-1 1,1-1,-4 2,4-3,1-1,0 1,-1 0,0-1,1 0,-1 0,0 0,0 0,1 0,-1 0,0-1,0 1,0-1,0 0,0 0,-2 0,5 0,-1 0,0-1,1 1,-1 0,0 0,1-1,-1 1,0-1,1 1,-1 0,1-1,-1 1,1-1,-1 0,1 1,-1-1,1 1,-1-1,1 0,0 1,-1-1,1 0,0 1,0-1,0 0,-1 1,1-1,0 0,0 1,0-1,0 0,0 0,0 1,0-1,1 0,5-28,-6 29,13-36,1 2,1 0,2 1,2 1,1 0,5-5,-16 27,-4 3</inkml:trace>
  <inkml:trace contextRef="#ctx1" brushRef="#br1" timeOffset="77808.425">2631 13371,'4'-2,"0"-1,0 1,0 0,0 0,0 0,0 0,1 1,-1-1,1 1,-1 1,1-1,-1 0,1 1,2 0,-7 0,0 0,0 0,0 0,1 0,-1 0,0 0,0 0,0 0,0 0,0 0,0 1,0-1,1 0,-1 0,0 0,0 0,0 0,0 0,0 0,0 0,0 0,0 0,0 0,0 1,0-1,0 0,1 0,-1 0,0 0,0 0,0 0,0 0,0 1,0-1,0 0,0 0,0 0,0 0,0 0,0 0,0 0,0 1,0-1,0 0,-1 0,1 0,-3 9,-6 6,0-3,7-9,-1 0,1 0,0 0,0 0,1 0,-1 1,0-1,1 2,0-4,1 0,0 0,0 0,0 0,1 0,-1 0,0 0,0 0,0 0,1 0,-1 0,0 0,1 0,-1 0,1 0,-1 0,1 0,0 0,-1 0,1-1,0 1,0 0,-1-1,1 1,0 0,0-1,0 1,0-1,0 1,0-1,1 1,11 4,-10-4,0 1,0-1,0 0,0 1,-1 0,1 0,1 0,-4-1,1-1,-1 1,1 0,-1-1,1 1,-1-1,0 1,1 0,-1 0,0-1,0 1,1 0,-1 0,0-1,0 1,0 0,0 0,0-1,0 1,0 0,0 0,0-1,0 1,-1 0,1 0,0-1,0 1,-1 0,1 0,0-1,-1 1,0 0,-3 5,0 0,0 0,-1-1,0 0,0 0,0 0,-5 3,-43 28,41-28,0 0</inkml:trace>
  <inkml:trace contextRef="#ctx1" brushRef="#br1" timeOffset="101849.774">44 0,'0'14271,"0"-14262</inkml:trace>
  <inkml:trace contextRef="#ctx1" brushRef="#br1" timeOffset="109897.295">3203 158,'0'13851,"0"-13849</inkml:trace>
  <inkml:trace contextRef="#ctx1" brushRef="#br1" timeOffset="124204.754">1 72,'0'0,"0"0,9-2,21-4,1 2,-1 1,1 1,-1 1,30 4,13 5,64 17,-114-20,1-1,-1-1,0-1,20-1,-23-2</inkml:trace>
  <inkml:trace contextRef="#ctx1" brushRef="#br1" timeOffset="125068.122">3206 230,'0'0,"-15"-2,-27-4,0 1,0 3,0 1,0 2,-27 4,-14 7,0 3,-22 10,35-7</inkml:trace>
  <inkml:trace contextRef="#ctx1" brushRef="#br1" timeOffset="126437.083">330 14171,'0'0,"15"0,55 1,-6 0,0-2,-1-3,42-8,-33-4,-13 0</inkml:trace>
  <inkml:trace contextRef="#ctx1" brushRef="#br1" timeOffset="127540.087">439 14184,'-63'0,"1"3,-1 3,-52 11,75-8</inkml:trace>
  <inkml:trace contextRef="#ctx1" brushRef="#br1" timeOffset="128768.705">3194 14051,'0'0,"0"0,-15 7,-171 109,71-42,-47 27,120-75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2:04:15.823"/>
    </inkml:context>
    <inkml:brush xml:id="br0">
      <inkml:brushProperty name="width" value="0.1" units="cm"/>
      <inkml:brushProperty name="height" value="0.1" units="cm"/>
      <inkml:brushProperty name="color" value="#FFC114"/>
      <inkml:brushProperty name="ignorePressure" value="1"/>
    </inkml:brush>
  </inkml:definitions>
  <inkml:trace contextRef="#ctx0" brushRef="#br0">0 47,'3'205,"9"0,12 15,4-14,34 115,-55-293,1 0,1-1,2 0,0 0,7 8,-17-33,-1-1,1 1,0-1,0 0,0 1,0-1,0 0,0 0,1 0,-1 0,0 0,1 0,-1 0,1 0,-1 0,0-1,1 1,0-1,-1 1,1-1,-1 0,1 1,0-1,1 0,0-1,-1 1,1 0,0-1,0 0,-1 0,1 0,0 0,-1 0,1 0,-1-1,3-1,4-4,0-1,0 0,0-1,-1 0,-1 0,2-2,10-17,-1 0,-1-2,11-28,35-99,-53 130,62-176,33-85,-101 277,-1 4,0-1,1 1,-1-1,1 1,1 0,-1 1,3-3,-6 8,-1 0,1 1,0 0,-1-1,1 1,-1-1,1 1,-1 0,1-1,0 1,-1 0,1 0,0-1,-1 1,1 0,0 0,0 0,-1 0,1 0,0 0,-1 0,1 0,0 0,-1 0,1 1,0-1,-1 0,1 0,0 1,-1-1,1 1,20 15,-19-14,17 17,-1 2,-1 0,0 1,-2 1,4 8,62 125,-70-133,37 82,18 36,-49-109,1 0,2-1,4 3,-20-29,0 0,0 0,1 0,0 0,0-1,0 1,0-2,0 1,1 0,0-1,1 1,-3-3,-1 0,0 0,0-1,1 1,-1-1,0 0,1 0,-1 0,0 0,1 0,-1-1,0 0,1 1,-1-1,0 0,0-1,0 1,0-1,0 1,0-1,0 0,2-2,6-4,-1-1,0-1,0 1,-1-2,0 1,-1-1,0-1,3-6,9-21,-1 0,0-5,16-49,-4-1,-4-2,-5-1,-3 0,-5-2,-2-28,-9 79,-2 19,1 0,2 1,1-1,2-2,-6 26,0 0,1 0,0 1,0-1,0 1,1-1,0 1,-1 0,1 0,2-2,8-4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0:31.2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259 1,'-40'9,"26"-4,0 1,0 0,1 1,0 1,0 0,0 1,1 0,1 0,-1 2,2-1,-1 2,-8 11,13-15,0 0,1 1,0-1,1 1,0 0,0 1,0-1,2 1,-1-1,1 1,0 0,1 0,0 0,1 0,0 0,1 0,-1 0,2 0,0-1,0 3,8 13,0-1,1 0,2-1,0-1,1 1,2-2,5 6,-2-3,-2 0,-1 1,-1 0,-1 1,5 16,-16-34,-1 1,-1 0,0 1,0-1,0 0,-1 0,-1 0,0 0,0 0,0 0,-1 0,-1 0,0 0,0 0,0-1,-1 0,0 0,-1 0,0 0,0 0,-1-1,0 0,0 0,0-1,-1 0,0 0,0 0,-1-1,-4 2,12-6,-1 0,0 0,0-1,0 1,0 0,0-1,-1 1,1-1,0 1,0-1,0 0,0 1,0-1,-1 0,1 0,0 0,0 0,0 0,-1 0,1 0,0 0,0-1,0 1,-1 0,1-1,0 1,0-1,0 1,0-1,0 1,0-1,0 0,0 0,0 1,0-1,1 0,-1 0,0 0,0 0,1 0,-1 0,1 0,-1 0,1 0,-1 0,1-1,-1 1,1 0,0 0,0 0,0-1,0 1,0-1,-2-9,1 1,0-1,1 0,1 0,0-6,8-45,2 1,3 1,2 0,13-26,100-231,-113 280,8-15,-18 40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0:31.9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305 0,'1'35,"-2"-23,3 84,9 263,-2-242,5-1,6 6,-24-234,3 39,0-586,-19 679,13-14,-89 84,4 5,-44 62,136-157,-1 0,1 0,0 1,0-1,0 0,0 0,-1 0,1 0,0 0,0 0,0 1,0-1,0 0,-1 0,1 0,0 0,0 1,0-1,0 0,0 0,0 0,0 1,0-1,0 0,0 0,0 0,0 1,0-1,0 0,0 0,0 0,0 1,0-1,0 0,0 0,0 0,0 1,0-1,0 0,1 0,-1 0,0 0,0 1,0-1,0 0,0 0,1 0,-1 0,0 0,0 0,0 1,0-1,1 0,-1 0,0 0,0 0,0 0,1 0,-1 0,0 0,0 0,0 0,1 0,-1 0,0 0,0 0,25-3,32-12,308-111,-319 111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0:30.1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244 21,'23'-1,"0"-2,22-4,-30 4,1 0,0 1,1 1,-1 0,0 1,0 1,1 1,-15-2,0 1,-1 0,1 0,0 0,0 0,-1 0,1 0,0 0,-1 1,1-1,-1 1,0-1,1 1,-1-1,0 1,0 0,0 0,0-1,0 1,0 0,-1 0,1 0,-1 0,1 0,-1 0,0 0,0 0,0 2,0 65,0-57,-12 92,-4 1,-4-2,-9 13,0 4,6 1,4 3,16-31,3-87</inkml:trace>
  <inkml:trace contextRef="#ctx0" brushRef="#br0" timeOffset="247.996">1 684,'182'-10,"-95"4,-53 4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0:38.4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4429 173,'10'-7,"0"1,0 0,0 0,1 1,0 0,0 1,9-2,-15 5,1-1,-1 1,1 0,0 0,-1 1,1-1,0 1,-1 1,1-1,-4 0,-1 1,1-1,-1 0,1 1,-1-1,1 1,-1-1,1 1,-1 0,0 0,1 0,-1-1,0 1,0 0,0 1,0-1,0 0,0 0,0 0,0 1,0-1,0 0,-1 1,1-1,0 1,-1-1,1 1,-1-1,0 1,0-1,1 1,-1-1,0 1,0 0,0-1,-2 17,1 0,-2-1,0 0,-1 1,-1-1,-1-1,0 1,-2 1,-11 22,-1-2,-18 26,7-20,-2-1,-1-2,-2-1,-8 4,43-43,-1 0,1 0,0 0,0 0,0 1,0-1,0 0,0 1,0-1,0 1,0-1,1 1,-1-1,1 1,-1 0,1-1,0 1,-1 0,2-1,-1-1,0 1,0 0,1 0,-1 0,0 0,1-1,-1 1,1 0,-1 0,1-1,0 1,-1 0,1-1,-1 1,1-1,0 1,0-1,-1 1,1-1,0 1,0-1,0 1,8 1,0 1,0-1,0 0,1-1,7 0,-14 0,67 0,1-2,-1-4,0-3,18-6,-70 11,39-5</inkml:trace>
  <inkml:trace contextRef="#ctx0" brushRef="#br0" timeOffset="-786.069">3649 141,'0'0,"-14"-8,0 4,0 1,0 0,0 1,0 1,0 0,0 0,0 2,-10 1,-4 1,0 1,0 2,-24 7,44-10,-1 0,1 1,0 0,0 0,0 0,0 1,1 0,0 1,0 0,0 0,1 0,0 1,0 0,1 0,-1 1,2-1,-5 8,6-8,1 0,-1 0,1 0,0 1,1-1,-1 1,2-1,-1 1,1-1,0 1,1-1,-1 1,1-1,1 1,0-1,0 0,0 0,1 0,0 0,0 0,3 4,-4-8,1 0,-1 1,1-1,0 0,0 0,0 0,0-1,0 1,1-1,-1 0,1 0,-1 0,1 0,0-1,0 1,0-1,0 0,0 0,0 0,3 0,12 0,0-1,0 0,-1-1,6-2,39 0,-53 3,0 1,0 0,0 1,0 0,0 1,0 0,0 0,-1 1,1 1,-1-1,0 1,4 4,-9-6,0 0,0 1,-1-1,1 1,-1 0,0 0,0 0,0 0,0 1,-1-1,0 1,0 0,0 0,0-1,-1 1,0 0,0 0,0 0,0 1,-1-1,0 0,0 0,-1 0,1 0,-2 5,-2 3,0 0,-1 0,0 0,-1-1,0 0,-1 0,0-1,-1 1,-1-2,0 1,0-1,-1 0,0-1,-1 0,-15 12,-1-1,0-1,-1-2,-1-1,-10 3,38-18,-10 4,-1 1,1-1,-1-1,0 0,-1-1,1 0,-8 0,10-6,10 0</inkml:trace>
  <inkml:trace contextRef="#ctx0" brushRef="#br0" timeOffset="-481.404">3898 262,'-12'34,"3"-15,-5 27,3 0,1 1,2 0,1 24,5-44,1 0,2 0,1 1,1-1,1 0,1-1,1 1,7 14,-6-24</inkml:trace>
  <inkml:trace contextRef="#ctx0" brushRef="#br0" timeOffset="-1799.974">2759 339,'-2'1,"-1"-1,1 1,-1 1,1-1,0 0,-1 1,1-1,0 1,0-1,0 1,0 0,-1 2,-4 2,-42 38,3 2,1 2,2 2,3 2,2 1,-4 13,36-56</inkml:trace>
  <inkml:trace contextRef="#ctx0" brushRef="#br0" timeOffset="-1555.067">2407 371,'2'4,"-1"0,1 0,0 0,1-1,-1 1,0-1,1 1,0-1,0 0,2 2,6 7,44 62,-4 3,-3 1,26 61,-59-108</inkml:trace>
  <inkml:trace contextRef="#ctx0" brushRef="#br0" timeOffset="-3164.247">1108 84,'-12'2,"1"0,-1 1,0 0,1 1,-1 0,1 1,0 0,1 1,-1 0,1 1,1 0,-1 0,1 1,0 1,1-1,0 1,0 1,-3 5,9-12,0 0,1 0,-1 1,1-1,0 1,0-1,0 1,1-1,-1 1,1 0,0-1,0 1,0 0,0-1,1 1,-1 0,1-1,0 1,0-1,0 1,1-1,-1 1,1-1,0 0,2 3,6 9,1-1,1 0,0-1,13 12,0-2,-2 1,-1 1,0 0,-2 2,-1 0,3 9,-17-27,0 2,0-1,-1 0,-1 1,0 0,0 0,-1 0,0 0,-1 0,-1 0,1 1,-2-1,1 0,-2 0,0 0,0 0,-2 4,-1 1,0-2,-1 1,-1 0,0-1,-1-1,0 1,-1-1,-4 3,8-10,0 0,0-1,0 0,-1 0,1 0,-1-1,0 0,0 0,-1-1,1 1,-1-1,0 0,0-1,0 0,0 0,0-1,0 0,-1 0,1 0,5-1,0 0,0 0,-1 0,1-1,0 1,0-1,0 1,0-1,0 0,0 0,0 0,0 0,0 0,1 0,-1 0,0-1,1 1,-1-1,1 1,-1-1,1 1,-1-1,1-1,-2-2,1 1,0-1,0 0,0-1,1 1,0 0,0 0,0-1,0-4,1-11,1 1,0 0,1-1,5-15,5-11,1 2,3-1,1 2,2 0,3 0,126-212,-51 92,-69 115,-28 49</inkml:trace>
  <inkml:trace contextRef="#ctx0" brushRef="#br0" timeOffset="-2754.25">1806 90,'-8'27,"-6"79,4 1,5 58,4-131,6 266,-4-293</inkml:trace>
  <inkml:trace contextRef="#ctx0" brushRef="#br0" timeOffset="-2369.366">1933 46,'-29'33,"-64"61,-78 60,-19 17,188-169,0-1,1 0,-1 1,0 0,1-1,-1 1,1 0,0 0,-1 0,1 0,0 0,0 0,0 0,0 0,1 0,-1 1,1-1,-1 0,1 2,1-2,0 0,0-1,0 1,0-1,1 1,-1-1,1 0,-1 1,1-1,-1 0,1 0,0 0,0 0,-1 0,1-1,0 1,0-1,0 1,0-1,0 1,0-1,-1 0,3 0,31 6,0-2,0-2,1-1,-1-1,17-4,24-4,72-19,-101 17</inkml:trace>
  <inkml:trace contextRef="#ctx0" brushRef="#br0" timeOffset="-4268.7">14 154,'26'-18,"-15"9,16-10,1 1,0 1,2 2,-1 1,2 1,0 1,22-4,-51 15,0 1,1-1,-1 1,0 0,1 0,-1 0,1 0,-1 0,0 0,1 1,-1-1,0 1,1 0,-1-1,0 1,0 0,0 0,0 1,0-1,0 0,2 2,-2 0,0-1,0 1,0 0,0 0,-1 0,1 0,-1 0,0 1,0-1,0 0,0 1,0-1,0 4,0 13,-1 0,-1 0,0 1,-2-1,0 2,-1 0,-15 122,4-51,4 0,4 1,4 0,6 22,3-16,-6-97</inkml:trace>
  <inkml:trace contextRef="#ctx0" brushRef="#br0" timeOffset="-4039.648">1 638,'0'0,"7"0,1-2,-1 1,0-1,1 0,-1 0,0-1,1-1,20-6,311-90,-289 83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1:01.1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618 0,'-17'2,"-1"1,1 0,0 1,1 1,-1 0,-10 6,-17 4,-338 92,379-106,-1-1,1 1,0 0,0 0,0 1,0-1,0 1,0 0,0-1,1 1,-1 0,1 1,-1-1,1 0,0 1,0-1,0 1,0 0,-1 1,1 3,0 0,1-1,-1 1,1 0,1 0,0 0,-1 0,2 6,2 185,-3-196,1-1,-1 1,1 0,-1-1,1 1,0-1,0 1,0-1,0 0,0 1,0-1,0 0,0 0,1 1,-1-1,0 0,1 0,-1 0,1-1,-1 1,1 0,-1-1,1 1,0-1,-1 1,1-1,0 0,-1 1,1-1,62 6,-43-4,-8-1,1 2,-1 0,0 0,0 2,0-1,0 2,-1-1,0 2,0 0,1 1,-9-6,-1 1,0-1,0 1,1-1,-1 1,-1 0,1 1,0-1,-1 0,0 1,0-1,0 1,0 0,0 0,-1-1,1 1,-1 0,0 0,-1 0,1 1,-1-1,1 0,-1 0,0 0,-1 0,1 0,-1 1,0-1,0 0,0 0,0 0,-1-1,0 1,0 0,0 0,-5 8,-1 0,-1 0,0-1,-1 0,0-1,0 0,-1 0,-1-1,1-1,-2 0,1 0,-1-1,0-1,0 0,-1-1,-1 0,7-3,3-2</inkml:trace>
  <inkml:trace contextRef="#ctx0" brushRef="#br0" timeOffset="536.021">848 192,'-1'-10,"-1"15,0 20,9 88,-2-8,5 0,15 58,-22-149,0-1,1 0,0 0,1 0,1 0,0-1,0 1,1-2,6 8,-4-9</inkml:trace>
  <inkml:trace contextRef="#ctx0" brushRef="#br0" timeOffset="2403.383">3203 172,'0'0,"-21"-2,-21-2,-8-1,-41 2,77 3,1 1,-1 1,0 0,0 0,1 2,0-1,-1 2,-10 5,19-7,0 1,0 0,0 0,0 0,1 1,0 0,-1-1,2 2,-1-1,1 0,-3 5,4-7,0 0,1 1,-1-1,1 1,-1-1,1 1,0-1,0 1,1-1,-1 1,1 0,0-1,0 1,0 0,0 0,1-1,-1 1,1 0,0-1,1 3,2-2,1 0,0-1,-1 1,1-1,0 0,1 0,-1-1,0 1,1-1,0-1,-1 1,1-1,0 0,3 0,13 5,2 0,-1 2,0 1,-1 0,0 2,0 1,1 2,-18-12,-1 1,1 0,-1 0,0 1,0-1,0 1,-1 0,1 0,-1 0,0 0,0 1,-1-1,1 1,-1 0,0 0,0-1,0 2,-1-1,0 0,0 0,0 0,-1 0,1 1,-1-1,0 0,-1 1,0-1,1 0,-2 0,1 0,-1 3,-4 5,-1 1,-1-1,0 0,0 0,-2-1,1 0,-1-1,-1 0,0 0,-1-1,-1 0,-25 19,-1-1,-39 19,72-44,5-1,0-1,-1 0,1 0,-1 0,0 0,1 0,-1-1,0 1,1 0,-1-1,0 1,0-1,0 1,1-1,-1 0,0 0,0 0,0 0,1-2</inkml:trace>
  <inkml:trace contextRef="#ctx0" brushRef="#br0" timeOffset="2717.382">3606 243,'-7'29,"-1"32,2 0,4 0,2 0,7 55,1-70,-5-32</inkml:trace>
  <inkml:trace contextRef="#ctx0" brushRef="#br0" timeOffset="3103.756">3971 255,'4'1,"0"0,1 0,-1-1,0 1,0-1,0 0,0 0,1-1,1 0,16 0,-6 2,8-1,0 2,0 0,-1 2,1 0,-1 2,0 0,2 2,-23-7,0 1,0-1,0 0,0 1,0-1,0 1,0 0,-1 0,1-1,0 1,-1 0,0 0,0 1,1-1,-1 0,0 0,-1 0,1 1,0-1,-1 0,1 1,-1-1,0 1,1-1,-1 1,-1-1,1 1,0-1,0 0,-1 1,0-1,1 0,-1 1,0-1,0 0,0 0,-1 1,-5 13,0-1,-2 0,0 0,-9 11,15-21,-55 70,-17 24,75-99,-1 1,0 0,1 0,-1 0,1 0,-1 0,1 0,-1 0,1 0,0 0,-1 0,1 0,0 0,0 0,0 0,0 0,0 0,0 0,0 0,0 0,0 0,0 0,1 0,-1 0,0 0,1 0,-1 0,1 0,-1 0,1 0,0 0,0 0,1 1,1 0,-1 0,1-1,0 1,0-1,0 0,-1 0,1 0,0 0,0 0,1-1,-1 0,17 3,0-2,1 0,10-2,-29 0,58-3,-1-4,28-8,-36 5</inkml:trace>
  <inkml:trace contextRef="#ctx0" brushRef="#br0" timeOffset="1018.439">1174 275,'0'0,"18"-7,-5 4,-1 1,1 1,-1 0,1 0,-1 2,1-1,-1 1,1 1,2 1,-12-2,1 0,0 0,-1 0,1 0,-1 1,1-1,-1 1,0 0,0 0,0 0,0 1,0-1,0 1,-1-1,1 1,-1 0,0 0,0 0,0 1,0-1,0 0,-1 1,1-1,-1 1,0-1,0 1,0 0,-1-1,1 1,-1 0,0 0,0 1,-2 16,-1-1,-1 0,-1 1,0-1,-2-1,0 1,-1-1,-3 2,-28 81,39-101,0 1,-1 0,1-1,0 1,0 0,0 0,1-1,-1 1,0 0,1-1,-1 1,1 0,-1-1,1 1,0-1,0 1,-1-1,1 1,0-1,1 1,-1-1,0 0,0 0,0 1,1-1,-1 0,1 0,-1 0,1-1,-1 1,1 0,-1-1,1 1,0 0,-1-1,1 0,0 1,-1-1,1 0,12 3,0-1,0 0,0 0,7-2,-17 1,83-1,0-4,-1-3,41-11,-105 15</inkml:trace>
  <inkml:trace contextRef="#ctx0" brushRef="#br0" timeOffset="1347.015">2429 280,'-13'9,"1"1,0 0,1 1,0 0,0 0,1 1,1 1,0 0,1 0,-11 14,13-19,-90 129,83-115,1-1,1 2,1 0,1 0,-4 16,11-30,1-3</inkml:trace>
  <inkml:trace contextRef="#ctx0" brushRef="#br0" timeOffset="1600.477">1987 363,'31'29,"26"38,-4 1,-2 3,19 41,-58-92,5 6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1:12.0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400 39,'-24'-4,"0"1,-1 1,1 1,0 1,-1 1,1 1,0 2,0 0,0 1,0 2,1 0,-13 7,30-11,1 0,1 0,-1 0,0 1,1 0,-1 0,1 0,0 0,1 1,-1-1,1 1,0 0,0 0,0 0,1 1,-1-1,2 0,-1 1,0 0,1-1,0 1,0 0,1 0,0 0,0 0,0-1,1 5,0 1,1-1,0 0,0 0,1 1,0-1,1-1,0 1,0 0,1-1,1 0,-1 0,2-1,-1 0,1 0,2 2,-6-8,-1 0,1 0,0-1,0 1,0-1,-1 1,2-1,-1 0,0 0,0 0,0-1,0 1,1-1,-1 0,0 1,0-2,1 1,-1 0,0-1,2 0,10-2,0-1,-1-1,0 0,1-1,11-4,-23 9,26-9,1 1,17-2,-39 9,0 0,1 2,-1-1,0 1,1 0,-1 0,0 1,1 0,-1 1,0 0,0 0,0 1,-6-2,0-1,0 1,0 0,0 0,-1 0,1 1,0-1,0 0,-1 1,1-1,-1 1,0-1,1 1,-1 0,0-1,0 1,0 0,0 0,0 0,0 0,-1 0,1 0,-1 0,1 0,-1 0,0 0,0 1,0-1,0 0,0 0,0 0,0 0,-1 0,1 0,-1 0,0 0,0 0,1 0,-1 0,-1 2,-3 5,0 0,-1-1,1 1,-2-1,1 0,-1-1,-7 7,-10 6,0-1,-2-1,0-1,0-2,-2 0,0-2,0-1,-1-1,-1-2,0-1,0-1,0-1,-10-1,36-5</inkml:trace>
  <inkml:trace contextRef="#ctx0" brushRef="#br0" timeOffset="462.994">810 1,'0'8,"1"-1,1 1,0 0,0 0,0-1,1 1,0 0,9 27,6 47,-4 1,-4 0,-3 0,-4 1,-4 8,1-82</inkml:trace>
  <inkml:trace contextRef="#ctx0" brushRef="#br0" timeOffset="937.523">1206 186,'28'-20,"-18"11,11-5,1 0,-1 2,2 0,0 2,17-6,-40 16,1 0,-1 0,1 0,-1 0,0 0,1-1,-1 1,1 0,-1 0,1 0,-1 0,0 0,1 0,-1 1,1-1,-1 0,1 0,-1 0,0 0,1 0,-1 0,1 1,-1-1,0 0,1 0,-1 1,0-1,1 0,-1 1,0-1,1 0,-1 1,0-1,0 0,0 1,1-1,-1 1,0-1,1 23,-13 25,11-46,-13 36,-3-1,-16 29,14-29,1 1,-8 26,25-63,1 1,-1 0,1-1,-1 1,1 0,-1 0,1 0,0-1,0 1,0 0,0 0,0 0,1-1,-1 1,0 0,1 0,-1-1,1 1,0 0,0-1,-1 1,1 0,1 0,0 0,0 0,0-1,0 1,0-1,1 0,-1 1,0-1,1 0,-1 0,1-1,-1 1,1 0,-1-1,1 1,0-1,14 1,0-1,0 0,0-1,16-4,-17 3,99-13,-71 8</inkml:trace>
  <inkml:trace contextRef="#ctx0" brushRef="#br0" timeOffset="2098.165">2845 154,'25'26,"-16"-12,-1 1,-1 0,0 0,-1 0,-1 1,0 0,0 5,18 122,-11-58,-6-56</inkml:trace>
  <inkml:trace contextRef="#ctx0" brushRef="#br0" timeOffset="2533.279">3427 288,'-2'4,"1"1,0-1,0 0,0 1,1-1,-1 1,1-1,0 1,0-1,1 1,-1 7,-1-5,-1 29,2 0,3 32,-2-60,0 0,0 0,0 0,1 0,0-1,1 1,-1-1,2 1,-1-1,1 0,0 0,0-1,1 1,0-1,0 0,2 2,-3-6,-1 0,0 0,0 0,1 0,0-1,-1 0,1 1,0-1,-1 0,1-1,0 1,0-1,0 0,-1 0,1 0,0 0,0-1,0 1,0-1,-1 0,1 0,0 0,-1-1,1 1,-1-1,0 0,1 0,-1 0,0-1,3-2,4-3,1-1,-2 0,1-1,-1 0,-1-1,0 1,0-2,1-3,-2 1,-1 0,-1-1,0 1,-1-1,0 0,-2 0,1 0,-2 0,0-1,-1 1,0 0,-2-9,1 15,-1 1,0 0,0 0,0 0,-1 0,0 0,-1 1,0-1,0 1,0 0,-2-1,3 4,-1-1,0 1,-1 0,1 1,-1-1,1 1,-1 0,0 0,0 0,0 1,-1 0,1 0,-1 0,1 0,-1 1,-5-1,5 2,0-1,0 1,0 1,0-1,0 1,0 0,0 0,0 0,1 1,-1 0,0 1,1-1,0 1,-1 0,-2 2,-4 4,-1 0,2 2,-1-1,1 1,-3 5,-15 19</inkml:trace>
  <inkml:trace contextRef="#ctx0" brushRef="#br0" timeOffset="1400.477">2339 173,'-2'2,"-1"0,0 0,0 0,1 1,-1-1,1 1,0-1,0 1,0 0,0 1,-3 1,-21 32,1 0,2 1,-12 27,12-20,-3-1,-22 28,43-64</inkml:trace>
  <inkml:trace contextRef="#ctx0" brushRef="#br0" timeOffset="1654.095">2006 192,'4'1,"0"1,-1 0,1 0,0 0,-1 0,1 1,-1-1,0 1,0 0,0 0,0 0,-1 0,1 0,-1 1,1 0,2 2,19 28,-1 2,-1 1,-2 0,-2 2,7 22,27 55,-35-83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4:45.28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0 438,'0'0,"475"18,-337-15,2-8,29 0,-161 5</inkml:trace>
  <inkml:trace contextRef="#ctx0" brushRef="#br0" timeOffset="380.989">915 0,'20'25,"0"-1,1-2,1-1,1-1,10 6,-6-5,0 2,-2 2,14 17,-35-38,-1 1,1 0,-1 0,0 0,0 1,0 0,-1-1,0 1,1 0,-1 1,-1-1,1 0,-1 1,1 0,-1 5,0-1,-1-1,1 0,-2 0,1 0,-1 0,0 0,-1 0,0 0,0 0,0 1,-9 26,-2-2,0 0,-1 0,-1-2,-4 3,4-4,-2 3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5:19.88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44 109,'15'75,"1"553,-15-426,-29-247,17 10,1-1,1-1,3 1,1-1,1-1,2-6,1-10,3 0,2 1,2-1,3 1,-3 20,1 1,2 0,2 0,1 1,7-13,-15 34,1 0,0 1,1 0,0 0,1 1,-1 0,2 0,-1 0,1 1,0 0,0 0,1 1,0 0,0 1,1 0,-1 1,1-1,9-1,-17 5,0 0,1 0,-1 1,0-1,1 1,-1 0,0-1,1 1,-1 0,0 1,1-1,-1 0,1 1,-1-1,0 1,0-1,1 1,-1 0,0 0,0 0,0 1,0-1,0 0,0 1,0-1,-1 1,1 0,0-1,-1 1,1 0,-1 0,0 0,0 0,1 0,-1 0,-1 1,1-1,0 0,-1 0,1 1,-1-1,1 1,-1-1,0 2,1 8,-1 0,0 0,-1 0,0 0,-1 1,0-2,-1 1,-1 3,-6 14,-1 0,-1 0,-2-2,-1 0,-1 0,-1-2,-1 0,-1 0,-1-2,-14 12,28-31,6-1,15 6,-2 4,0 0,-1 1,0 1,-1 0,0 1,-2 0,0 0,0 1,3 12,12 36,15 66,-26-84,-2-10,1-2,2 1,2-1,12 21,-25-52</inkml:trace>
  <inkml:trace contextRef="#ctx0" brushRef="#br0" timeOffset="577.148">774 868,'21'-28,"-11"16,4-9,-2-1,0 0,-1-1,3-11,-10 26,-1 0,-1 0,0-1,0 1,0 0,-1-1,0 1,-1-1,0 0,-1 1,1-1,-1 1,-1 0,-2-8,4 14,-1 1,1-1,-1 1,1 0,-1 0,1-1,-1 1,0 0,0 0,0 0,0-1,0 1,0 0,0 0,0 1,0-1,0 0,-1 0,1 0,0 1,0-1,-1 1,1-1,0 1,-1 0,1-1,-2 1,0 0,1 1,-1-1,0 1,0-1,1 1,-1 0,1 0,-1 1,1-1,-1 0,1 1,0 0,0-1,-1 1,-4 4,0 1,1-1,0 1,0 1,0-1,1 1,0 0,-2 5,2 2,1 0,0 1,1 0,1-1,0 1,2 0,-1 0,2 0,0 0,1 0,1 0,0 0,1-1,2 3,2 6,0 0,2-1,0 0,2-1,1 0,0-1,2 0,11 13,-18-26,-1-1,1 1,0-2,1 1,0-1,1 1,4 1</inkml:trace>
  <inkml:trace contextRef="#ctx0" brushRef="#br0" timeOffset="1080.821">1266 0,'0'32,"-5"62,-5 0,-3-1,-26 90,1-3,34-157,0 0,2 0,0 0,2 0,0 0,2 1,-1-15,0-1,1 0,0 0,0 0,1 0,0 0,0-1,1 1,0-1,1 0,-1 0,1 0,0-1,1 0,0 0,0 0,0-1,3 3,21 9,0 0,0-2,1-2,1 0,0-3,1 0,0-2,28 3,-47-9</inkml:trace>
  <inkml:trace contextRef="#ctx0" brushRef="#br0" timeOffset="1616.792">1708 134,'12'262,"-11"-197,1 18,4 14,-4-73,2 0,0-1,2 1,0-1,2 0,3 7,-8-24,0 0,1 0,-1 0,1-1,0 1,0-1,1 0,-1 0,1 0,1-1,-1 1,0-1,1 0,0-1,0 0,0 0,0 0,7 2,-7-4,-1 0,1 0,0 0,0-1,0 0,0 0,0 0,0-1,0 0,0 0,-1-1,1 1,0-1,-1 0,1-1,-1 1,0-1,0 0,0-1,0 1,4-4,5-7,-1 0,0-1,-1-1,0 0,-2-1,0 0,0 0,-2-1,0 0,-1 0,-1-1,-1 0,0-3,7-33,-2-1,-4 0,1-54,-6 91,0-3,0-1,-2 0,0 0,-1 0,-2 1,-1-6,0 77,-7 184,-3 41,21 268,-2-496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6:14.52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1 239,'72'-18,"153"4,-52 5,75 3,-198 6,-50 0</inkml:trace>
  <inkml:trace contextRef="#ctx0" brushRef="#br0" timeOffset="492.179">624 1,'0'0,"0"0,0 0,0 0,0 0,37 20,6 0,35 20,-72-37,0 1,0 0,-1 1,1-1,-1 1,0 0,-1 0,1 0,-1 1,2 3,-5-7,0 1,0 0,-1 0,1 0,-1 1,1-1,-1 0,0 0,0 0,-1 0,1 0,0 0,-1 0,0 0,0 0,0 0,0 0,0 0,-1-1,1 1,-2 1,-41 59,34-51,9-10,-15 18,0 1,1 0,2 2,-11 21,17-28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6:30.87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1 162,'50'21,"-5"-14,1-2,-1-2,1-2,-1-3,0-1,16-4,0 1,0 2,0 4,8 2,-17 0,-32-2,0 1,-1 1,9 2,-30-4,2 0</inkml:trace>
  <inkml:trace contextRef="#ctx0" brushRef="#br0" timeOffset="722.998">645 1,'0'0,"0"0,0 0,0 0,0 0,38 18,29 9,-38-16,0 1,-1 1,0 2,22 16,-50-30,0 0,1 0,-1 0,0 0,0 0,1 0,-1 0,0 0,0 0,0 0,0 0,-1 0,1 0,0 0,0 0,-1 0,1 0,0 0,-1 0,1 0,-1 0,0 0,1 0,-1 0,1 0,-1-1,0 1,0 0,0 0,-28 32,26-29,-25 22,-1 0,-1-2,-26 16,20-15,2 1,-26 26,52-44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7:06.58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44 109,'15'75,"1"553,-15-426,-29-247,17 10,1-1,1-1,3 1,1-1,1-1,2-6,1-10,3 0,2 1,2-1,3 1,-3 20,1 1,2 0,2 0,1 1,7-13,-15 34,1 0,0 1,1 0,0 0,1 1,-1 0,2 0,-1 0,1 1,0 0,0 0,1 1,0 0,0 1,1 0,-1 1,1-1,9-1,-17 5,0 0,1 0,-1 1,0-1,1 1,-1 0,0-1,1 1,-1 0,0 1,1-1,-1 0,1 1,-1-1,0 1,0-1,1 1,-1 0,0 0,0 0,0 1,0-1,0 0,0 1,0-1,-1 1,1 0,0-1,-1 1,1 0,-1 0,0 0,0 0,1 0,-1 0,-1 1,1-1,0 0,-1 0,1 1,-1-1,1 1,-1-1,0 2,1 8,-1 0,0 0,-1 0,0 0,-1 1,0-2,-1 1,-1 3,-6 14,-1 0,-1 0,-2-2,-1 0,-1 0,-1-2,-1 0,-1 0,-1-2,-14 12,28-31,6-1,15 6,-2 4,0 0,-1 1,0 1,-1 0,0 1,-2 0,0 0,0 1,3 12,12 36,15 66,-26-84,-2-10,1-2,2 1,2-1,12 21,-25-52</inkml:trace>
  <inkml:trace contextRef="#ctx0" brushRef="#br0" timeOffset="1">774 868,'21'-28,"-11"16,4-9,-2-1,0 0,-1-1,3-11,-10 26,-1 0,-1 0,0-1,0 1,0 0,-1-1,0 1,-1-1,0 0,-1 1,1-1,-1 1,-1 0,-2-8,4 14,-1 1,1-1,-1 1,1 0,-1 0,1-1,-1 1,0 0,0 0,0 0,0-1,0 1,0 0,0 0,0 1,0-1,0 0,-1 0,1 0,0 1,0-1,-1 1,1-1,0 1,-1 0,1-1,-2 1,0 0,1 1,-1-1,0 1,0-1,1 1,-1 0,1 0,-1 1,1-1,-1 0,1 1,0 0,0-1,-1 1,-4 4,0 1,1-1,0 1,0 1,0-1,1 1,0 0,-2 5,2 2,1 0,0 1,1 0,1-1,0 1,2 0,-1 0,2 0,0 0,1 0,1 0,0 0,1-1,2 3,2 6,0 0,2-1,0 0,2-1,1 0,0-1,2 0,11 13,-18-26,-1-1,1 1,0-2,1 1,0-1,1 1,4 1</inkml:trace>
  <inkml:trace contextRef="#ctx0" brushRef="#br0" timeOffset="2">1266 0,'0'32,"-5"62,-5 0,-3-1,-26 90,1-3,34-157,0 0,2 0,0 0,2 0,0 0,2 1,-1-15,0-1,1 0,0 0,0 0,1 0,0 0,0-1,1 1,0-1,1 0,-1 0,1 0,0-1,1 0,0 0,0 0,0-1,3 3,21 9,0 0,0-2,1-2,1 0,0-3,1 0,0-2,28 3,-47-9</inkml:trace>
  <inkml:trace contextRef="#ctx0" brushRef="#br0" timeOffset="3">1708 134,'12'262,"-11"-197,1 18,4 14,-4-73,2 0,0-1,2 1,0-1,2 0,3 7,-8-24,0 0,1 0,-1 0,1-1,0 1,0-1,1 0,-1 0,1 0,1-1,-1 1,0-1,1 0,0-1,0 0,0 0,0 0,7 2,-7-4,-1 0,1 0,0 0,0-1,0 0,0 0,0 0,0-1,0 0,0 0,-1-1,1 1,0-1,-1 0,1-1,-1 1,0-1,0 0,0-1,0 1,4-4,5-7,-1 0,0-1,-1-1,0 0,-2-1,0 0,0 0,-2-1,0 0,-1 0,-1-1,-1 0,0-3,7-33,-2-1,-4 0,1-54,-6 91,0-3,0-1,-2 0,0 0,-1 0,-2 1,-1-6,0 77,-7 184,-3 41,21 268,-2-496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7:06.59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1 239,'72'-18,"153"4,-52 5,75 3,-198 6,-50 0</inkml:trace>
  <inkml:trace contextRef="#ctx0" brushRef="#br0" timeOffset="1">624 1,'0'0,"0"0,0 0,0 0,0 0,37 20,6 0,35 20,-72-37,0 1,0 0,-1 1,1-1,-1 1,0 0,-1 0,1 0,-1 1,2 3,-5-7,0 1,0 0,-1 0,1 0,-1 1,1-1,-1 0,0 0,0 0,-1 0,1 0,0 0,-1 0,0 0,0 0,0 0,0 0,0 0,-1-1,1 1,-2 1,-41 59,34-51,9-10,-15 18,0 1,1 0,2 2,-11 21,17-28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7:06.59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1 162,'50'21,"-5"-14,1-2,-1-2,1-2,-1-3,0-1,16-4,0 1,0 2,0 4,8 2,-17 0,-32-2,0 1,-1 1,9 2,-30-4,2 0</inkml:trace>
  <inkml:trace contextRef="#ctx0" brushRef="#br0" timeOffset="1">645 1,'0'0,"0"0,0 0,0 0,0 0,38 18,29 9,-38-16,0 1,-1 1,0 2,22 16,-50-30,0 0,1 0,-1 0,0 0,0 0,1 0,-1 0,0 0,0 0,0 0,0 0,-1 0,1 0,0 0,0 0,-1 0,1 0,0 0,-1 0,1 0,-1 0,0 0,1 0,-1 0,1 0,-1-1,0 1,0 0,0 0,-28 32,26-29,-25 22,-1 0,-1-2,-26 16,20-15,2 1,-26 26,52-44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7:56.30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135 269,'-10'1,"1"0,0 1,-1 0,1 0,-8 4,14-5,0-1,0 1,1 0,-1 0,1 1,-1-1,0 0,1 1,0 0,-1-1,1 1,0 0,0 0,0 0,0 1,1-1,-1 0,1 1,-1-1,1 1,-1 0,2-1,1 1,-1-1,0 0,1 1,-1-1,1 0,0 1,0-1,0 0,0 0,0 0,0 0,0 0,1 0,-1 0,1 0,0-1,-1 1,1 0,0-1,0 1,0-1,1 1,55 30,-47-27,-3-1,-1-1,1 1,-1 1,-1-1,1 1,0 0,-1 1,3 3,-7-7,-1 0,0 0,1 1,-1-1,0 0,-1 1,1-1,0 0,-1 1,1-1,-1 1,0 0,0-1,0 1,0-1,0 1,0-1,-1 1,1-1,-1 1,0-1,0 0,0 1,0-1,0 0,0 0,0 1,-1-1,0 1,-3 4,1 0,-1-1,0 1,-1-1,1 0,-1 0,-1-1,1 0,-1 0,0 0,0-1,0 0,0 0,-1-1,0 0,1 0,-1-1,0 0,0 0,-1-1,1 0,0 0,0-1,-7-1,11-1,4 1</inkml:trace>
  <inkml:trace contextRef="#ctx0" brushRef="#br0" timeOffset="2026.668">1130 30,'1'18,"1"0,1 0,4 15,4 25,-2 101,-7-97,3 0,6 29,-1-61,-10-30</inkml:trace>
  <inkml:trace contextRef="#ctx0" brushRef="#br0" timeOffset="2235.743">1056 378,'100'-25,"-67"18,-5 1</inkml:trace>
  <inkml:trace contextRef="#ctx0" brushRef="#br0" timeOffset="758.257">493 355,'-5'6,"1"0,0 1,0-1,1 1,-1 0,1 0,1 0,-1 0,1 0,1 1,-1-1,1 1,0-1,1 1,0-1,0 1,1 1,-1-3,0-1,1 0,-1 0,1 0,0 0,1 0,-1 0,1 0,0 0,0-1,0 1,1-1,-1 1,1-1,0 0,1 0,-1 0,1 0,0-1,0 0,0 1,0-1,0-1,1 1,1 0,-5-2,1-1,0 1,-1-1,1 1,0-1,-1 0,1 1,0-1,0 0,-1 0,1-1,0 1,0 0,-1 0,1-1,0 1,-1-1,1 0,0 1,-1-1,1 0,-1 0,1 0,-1 0,2-1,-1-1,1 0,-1-1,1 1,-1 0,0-1,0 0,-1 1,1-1,-1 0,0 0,1-2,0-5,0 1,-1-1,0 0,0 0,-1 0,0 1,-1-1,-2-6,2 13,0-1,-1 1,1 0,-1 0,0 0,0 0,-1 0,1 0,-1 1,0-1,0 1,0 0,-1 0,1 0,-1 0,1 0,-1 1,0 0,0-1,0 2,0-1,0 0,-1 1,1 0,0 0,-1 0,1 0,-1 1,1-1,-1 1,1 1,-1-1,1 0,-1 1,1 0,-1 0,1 1,0-1,0 1,0 0,-1 0,2 0,-1 0,0 1,0 0,1-1,0 2,-1-1,1 0,0 1,-1 1</inkml:trace>
  <inkml:trace contextRef="#ctx0" brushRef="#br0" timeOffset="1339.667">887 161,'0'-11,"0"0,-1-1,0 1,-1 0,0 0,-1 0,0 1,-3-7,4 14,0-1,0 1,0-1,0 1,0 0,0 0,-1 0,0 0,0 0,0 1,0-1,0 1,0 0,0 0,-1 0,1 0,-1 1,1-1,-1 1,0 0,0 0,0 0,1 0,-1 1,0 0,-1 0,2 0,1 0,0 1,0-1,0 1,0-1,0 1,0 0,0 0,0 0,1 0,-1 0,0 0,0 1,1-1,-1 0,1 1,-1 0,1-1,0 1,0 0,-1 0,1-1,0 1,1 0,-1 0,0 0,0 0,1 0,-1 0,1 0,0 1,0 0,-2 11,0-1,1 1,1-1,0 8,7 42,2-2,2 1,4-1,2-1,7 13,10 36,-33-105,-1-2</inkml:trace>
  <inkml:trace contextRef="#ctx0" brushRef="#br0" timeOffset="1589.666">704 327,'3'1,"-1"1,0 0,1-1,-1 0,1 1,0-1,-1 0,1 0,0-1,0 1,-1 0,1-1,0 0,1 0,46 2,-41-3,18 1,-6-2</inkml:trace>
  <inkml:trace contextRef="#ctx0" brushRef="#br0" timeOffset="3473.065">1453 333,'0'0,"11"32,-5-8,0 0,-2 0,-1 1,0-1,-2 1,-1-1,-2 12,5-52,0 1,1-1,0 1,1 0,1 0,0 1,1 0,1 0,0 0,1 1,9-10,-17 21,1 1,-1-1,1 1,-1 0,1-1,0 1,0 0,0 0,0 0,0 0,0 0,0 1,0-1,0 1,0-1,0 1,0 0,0 0,1 0,-1 0,0 0,0 0,1 1,0 0,1 0,-1 1,0-1,0 1,0 0,0 0,0 0,0 0,0 1,-1-1,1 1,-1 0,1 0,5 8,-1 0,0 0,-1 1,0 0,-1 0,0 0,0 3,-1 2,3 4,-6-21,0-1,0 1,0 0,-1-1,1 1,0 0,0-1,-1 1,1-1,0 1,0-1,-1 1,1-1,-1 0,1 1,-1-1,1 0,-1 1,1-1,-1 0,1 0,-1 0,0 1,1-1,-1 0,0 0,0 0,0 0,12-23,22-39,-32 58,1 1,0 1,0-1,0 0,1 1,-1-1,1 1,-1 0,1 0,0 1,0-1,4-1,-7 4,1 0,-1 0,1-1,-1 1,0 0,1 0,-1 1,1-1,-1 0,0 0,1 1,-1-1,0 1,0-1,1 1,-1-1,0 1,0 0,0 0,1-1,-1 1,0 0,0 0,0 0,-1 0,1 1,0-1,0 0,0 0,-1 0,1 1,-1-1,1 0,-1 0,1 1,-1-1,18 59,-15-48,-1-2</inkml:trace>
  <inkml:trace contextRef="#ctx0" brushRef="#br0" timeOffset="4275.485">2314 384,'-3'-1,"1"-1,-1 1,1 0,-1 0,1 0,-1 0,0 1,1-1,-1 1,0 0,0-1,1 1,-1 0,0 1,0-1,0 1,-45 6,44-5,0-1,-1 1,1 0,0 0,0 0,1 0,-1 1,0-1,1 1,-1 0,1 0,0 1,0-1,0 1,1-1,-1 1,1 0,0 0,0 0,0 0,0 0,1 1,-1 1,0 0,1-1,0 1,0 0,0 0,1 0,0 0,0 0,0 0,1 0,0 0,0 0,1 0,-1-1,1 1,2 4,-4-9,1 0,-1 0,1 0,-1 0,1 0,0 0,-1 0,1 0,0 0,-1 0,1 0,0 0,0-1,0 1,0 0,0-1,0 1,0 0,0-1,0 1,0-1,0 0,1 1,-1-1,0 0,0 0,0 0,0 0,1 0,0 0,1-1,-1 1,1-2,0 1,-1 0,1 0,-1-1,0 0,1 1,-1-1,0 0,0 0,2-2,5-6,-1-1,-1 1,0-1,0-1,2-4,2-5,-6 32,3 12,-3-12,-3-3,1-1,0 0,0 0,0 0,1 0,0-1,0 0,0 1,1-1,0-1,0 1,1-1,0 0,1 1,-1-4</inkml:trace>
  <inkml:trace contextRef="#ctx0" brushRef="#br0" timeOffset="4705.456">2759 362,'-6'2,"0"0,1 0,0 0,-1 1,1 0,0 0,1 1,-1-1,0 1,1 0,-1 1,-8 6,-2 1,0 0,1 2,0 0,1 0,1 1,0 1,7-8,-1-1,2 1,-1 0,1 1,0-1,1 1,0-1,0 1,1 0,0 0,1 0,0 1,0 7,1-16</inkml:trace>
  <inkml:trace contextRef="#ctx0" brushRef="#br0" timeOffset="4956.446">2525 355,'13'22,"0"0,-2 1,6 16,26 50,-3-31,-25-40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9:29.4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51,'-2'81,"2"55,1-129,3 65,-2 23,-2-92</inkml:trace>
  <inkml:trace contextRef="#ctx0" brushRef="#br0" timeOffset="801.939">365 0,'-3'4,"1"-1,0 1,0 0,0-1,0 1,1 0,0 0,-1 0,1 4,-2 0,-3 13,0 1,1 0,1 0,2 0,0 0,1 0,1 11,1-24,0 1,0-1,1 0,1 1,-1-1,1 0,1 0,3 7,-4-11,0-1,0 1,0-1,0 0,1 0,0 0,-1-1,1 1,1-1,-1 0,0 0,1 0,-1-1,1 0,0 1,1-1,-1-1,0 1,0-1,0 0,0-1,0 1,0-1,0 0,0 0,0 0,0-1,0 0,0 0,0 0,0 0,0-1,-1 0,1 0,0 0,2-3,0 1,-1-1,0 0,0 0,0-1,0 1,-1-1,0 0,0-1,-1 1,0-1,0 0,1-4,-2 4,0 0,0 0,-1 0,0 0,-1 0,0 0,0-1,0 1,-1 0,0-1,0 1,-1-1,-1-2,1 6,0-1,-1 0,1 0,-1 1,0-1,-1 1,1 0,-1-1,0 1,0 0,0 1,0-1,-1 1,1-1,-1 1,0 0,0 0,-1 1,1-1,-3 0,-3-2,0 1,0 1,-1-1,1 2,-1 0,0 0,-4 0,9 2,1-1,0 1,0 0,-1 1,1-1,0 1,0 0,-1 0,1 1,0 0,0 0,0 0,1 0,-1 1,1-1,-2 2,-1 3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0:31.2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259 1,'-40'9,"26"-4,0 1,0 0,1 1,0 1,0 0,0 1,1 0,1 0,-1 2,2-1,-1 2,-8 11,13-15,0 0,1 1,0-1,1 1,0 0,0 1,0-1,2 1,-1-1,1 1,0 0,1 0,0 0,1 0,0 0,1 0,-1 0,2 0,0-1,0 3,8 13,0-1,1 0,2-1,0-1,1 1,2-2,5 6,-2-3,-2 0,-1 1,-1 0,-1 1,5 16,-16-34,-1 1,-1 0,0 1,0-1,0 0,-1 0,-1 0,0 0,0 0,0 0,-1 0,-1 0,0 0,0 0,0-1,-1 0,0 0,-1 0,0 0,0 0,-1-1,0 0,0 0,0-1,-1 0,0 0,0 0,-1-1,-4 2,12-6,-1 0,0 0,0-1,0 1,0 0,0-1,-1 1,1-1,0 1,0-1,0 0,0 1,0-1,-1 0,1 0,0 0,0 0,0 0,-1 0,1 0,0 0,0-1,0 1,-1 0,1-1,0 1,0-1,0 1,0-1,0 1,0-1,0 0,0 0,0 1,0-1,1 0,-1 0,0 0,0 0,1 0,-1 0,1 0,-1 0,1 0,-1 0,1-1,-1 1,1 0,0 0,0 0,0-1,0 1,0-1,-2-9,1 1,0-1,1 0,1 0,0-6,8-45,2 1,3 1,2 0,13-26,100-231,-113 280,8-15,-18 40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0:31.9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305 0,'1'35,"-2"-23,3 84,9 263,-2-242,5-1,6 6,-24-234,3 39,0-586,-19 679,13-14,-89 84,4 5,-44 62,136-157,-1 0,1 0,0 1,0-1,0 0,0 0,-1 0,1 0,0 0,0 0,0 1,0-1,0 0,-1 0,1 0,0 0,0 1,0-1,0 0,0 0,0 0,0 1,0-1,0 0,0 0,0 0,0 1,0-1,0 0,0 0,0 0,0 1,0-1,0 0,0 0,0 0,0 1,0-1,0 0,1 0,-1 0,0 0,0 1,0-1,0 0,0 0,1 0,-1 0,0 0,0 0,0 1,0-1,1 0,-1 0,0 0,0 0,0 0,1 0,-1 0,0 0,0 0,0 0,1 0,-1 0,0 0,0 0,25-3,32-12,308-111,-319 111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0:30.1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244 21,'23'-1,"0"-2,22-4,-30 4,1 0,0 1,1 1,-1 0,0 1,0 1,1 1,-15-2,0 1,-1 0,1 0,0 0,0 0,-1 0,1 0,0 0,-1 1,1-1,-1 1,0-1,1 1,-1-1,0 1,0 0,0 0,0-1,0 1,0 0,-1 0,1 0,-1 0,1 0,-1 0,0 0,0 0,0 2,0 65,0-57,-12 92,-4 1,-4-2,-9 13,0 4,6 1,4 3,16-31,3-87</inkml:trace>
  <inkml:trace contextRef="#ctx0" brushRef="#br0" timeOffset="247.996">1 684,'182'-10,"-95"4,-53 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4:45.28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0 438,'0'0,"475"18,-337-15,2-8,29 0,-161 5</inkml:trace>
  <inkml:trace contextRef="#ctx0" brushRef="#br0" timeOffset="380.989">915 0,'20'25,"0"-1,1-2,1-1,1-1,10 6,-6-5,0 2,-2 2,14 17,-35-38,-1 1,1 0,-1 0,0 0,0 1,0 0,-1-1,0 1,1 0,-1 1,-1-1,1 0,-1 1,1 0,-1 5,0-1,-1-1,1 0,-2 0,1 0,-1 0,0 0,-1 0,0 0,0 0,0 1,-9 26,-2-2,0 0,-1 0,-1-2,-4 3,4-4,-2 3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7:56.30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135 269,'-10'1,"1"0,0 1,-1 0,1 0,-8 4,14-5,0-1,0 1,1 0,-1 0,1 1,-1-1,0 0,1 1,0 0,-1-1,1 1,0 0,0 0,0 0,0 1,1-1,-1 0,1 1,-1-1,1 1,-1 0,2-1,1 1,-1-1,0 0,1 1,-1-1,1 0,0 1,0-1,0 0,0 0,0 0,0 0,0 0,1 0,-1 0,1 0,0-1,-1 1,1 0,0-1,0 1,0-1,1 1,55 30,-47-27,-3-1,-1-1,1 1,-1 1,-1-1,1 1,0 0,-1 1,3 3,-7-7,-1 0,0 0,1 1,-1-1,0 0,-1 1,1-1,0 0,-1 1,1-1,-1 1,0 0,0-1,0 1,0-1,0 1,0-1,-1 1,1-1,-1 1,0-1,0 0,0 1,0-1,0 0,0 0,0 1,-1-1,0 1,-3 4,1 0,-1-1,0 1,-1-1,1 0,-1 0,-1-1,1 0,-1 0,0 0,0-1,0 0,0 0,-1-1,0 0,1 0,-1-1,0 0,0 0,-1-1,1 0,0 0,0-1,-7-1,11-1,4 1</inkml:trace>
  <inkml:trace contextRef="#ctx0" brushRef="#br0" timeOffset="2026.668">1130 30,'1'18,"1"0,1 0,4 15,4 25,-2 101,-7-97,3 0,6 29,-1-61,-10-30</inkml:trace>
  <inkml:trace contextRef="#ctx0" brushRef="#br0" timeOffset="2235.743">1056 378,'100'-25,"-67"18,-5 1</inkml:trace>
  <inkml:trace contextRef="#ctx0" brushRef="#br0" timeOffset="758.257">493 355,'-5'6,"1"0,0 1,0-1,1 1,-1 0,1 0,1 0,-1 0,1 0,1 1,-1-1,1 1,0-1,1 1,0-1,0 1,1 1,-1-3,0-1,1 0,-1 0,1 0,0 0,1 0,-1 0,1 0,0 0,0-1,0 1,1-1,-1 1,1-1,0 0,1 0,-1 0,1 0,0-1,0 0,0 1,0-1,0-1,1 1,1 0,-5-2,1-1,0 1,-1-1,1 1,0-1,-1 0,1 1,0-1,0 0,-1 0,1-1,0 1,0 0,-1 0,1-1,0 1,-1-1,1 0,0 1,-1-1,1 0,-1 0,1 0,-1 0,2-1,-1-1,1 0,-1-1,1 1,-1 0,0-1,0 0,-1 1,1-1,-1 0,0 0,1-2,0-5,0 1,-1-1,0 0,0 0,-1 0,0 1,-1-1,-2-6,2 13,0-1,-1 1,1 0,-1 0,0 0,0 0,-1 0,1 0,-1 1,0-1,0 1,0 0,-1 0,1 0,-1 0,1 0,-1 1,0 0,0-1,0 2,0-1,0 0,-1 1,1 0,0 0,-1 0,1 0,-1 1,1-1,-1 1,1 1,-1-1,1 0,-1 1,1 0,-1 0,1 1,0-1,0 1,0 0,-1 0,2 0,-1 0,0 1,0 0,1-1,0 2,-1-1,1 0,0 1,-1 1</inkml:trace>
  <inkml:trace contextRef="#ctx0" brushRef="#br0" timeOffset="1339.667">887 161,'0'-11,"0"0,-1-1,0 1,-1 0,0 0,-1 0,0 1,-3-7,4 14,0-1,0 1,0-1,0 1,0 0,0 0,-1 0,0 0,0 0,0 1,0-1,0 1,0 0,0 0,-1 0,1 0,-1 1,1-1,-1 1,0 0,0 0,0 0,1 0,-1 1,0 0,-1 0,2 0,1 0,0 1,0-1,0 1,0-1,0 1,0 0,0 0,0 0,1 0,-1 0,0 0,0 1,1-1,-1 0,1 1,-1 0,1-1,0 1,0 0,-1 0,1-1,0 1,1 0,-1 0,0 0,0 0,1 0,-1 0,1 0,0 1,0 0,-2 11,0-1,1 1,1-1,0 8,7 42,2-2,2 1,4-1,2-1,7 13,10 36,-33-105,-1-2</inkml:trace>
  <inkml:trace contextRef="#ctx0" brushRef="#br0" timeOffset="1589.666">704 327,'3'1,"-1"1,0 0,1-1,-1 0,1 1,0-1,-1 0,1 0,0-1,0 1,-1 0,1-1,0 0,1 0,46 2,-41-3,18 1,-6-2</inkml:trace>
  <inkml:trace contextRef="#ctx0" brushRef="#br0" timeOffset="3473.065">1453 333,'0'0,"11"32,-5-8,0 0,-2 0,-1 1,0-1,-2 1,-1-1,-2 12,5-52,0 1,1-1,0 1,1 0,1 0,0 1,1 0,1 0,0 0,1 1,9-10,-17 21,1 1,-1-1,1 1,-1 0,1-1,0 1,0 0,0 0,0 0,0 0,0 0,0 1,0-1,0 1,0-1,0 1,0 0,0 0,1 0,-1 0,0 0,0 0,1 1,0 0,1 0,-1 1,0-1,0 1,0 0,0 0,0 0,0 0,0 1,-1-1,1 1,-1 0,1 0,5 8,-1 0,0 0,-1 1,0 0,-1 0,0 0,0 3,-1 2,3 4,-6-21,0-1,0 1,0 0,-1-1,1 1,0 0,0-1,-1 1,1-1,0 1,0-1,-1 1,1-1,-1 0,1 1,-1-1,1 0,-1 1,1-1,-1 0,1 0,-1 0,0 1,1-1,-1 0,0 0,0 0,0 0,12-23,22-39,-32 58,1 1,0 1,0-1,0 0,1 1,-1-1,1 1,-1 0,1 0,0 1,0-1,4-1,-7 4,1 0,-1 0,1-1,-1 1,0 0,1 0,-1 1,1-1,-1 0,0 0,1 1,-1-1,0 1,0-1,1 1,-1-1,0 1,0 0,0 0,1-1,-1 1,0 0,0 0,0 0,-1 0,1 1,0-1,0 0,0 0,-1 0,1 1,-1-1,1 0,-1 0,1 1,-1-1,18 59,-15-48,-1-2</inkml:trace>
  <inkml:trace contextRef="#ctx0" brushRef="#br0" timeOffset="4275.485">2314 384,'-3'-1,"1"-1,-1 1,1 0,-1 0,1 0,-1 0,0 1,1-1,-1 1,0 0,0-1,1 1,-1 0,0 1,0-1,0 1,-45 6,44-5,0-1,-1 1,1 0,0 0,0 0,1 0,-1 1,0-1,1 1,-1 0,1 0,0 1,0-1,0 1,1-1,-1 1,1 0,0 0,0 0,0 0,0 0,1 1,-1 1,0 0,1-1,0 1,0 0,0 0,1 0,0 0,0 0,0 0,1 0,0 0,0 0,1 0,-1-1,1 1,2 4,-4-9,1 0,-1 0,1 0,-1 0,1 0,0 0,-1 0,1 0,0 0,-1 0,1 0,0 0,0-1,0 1,0 0,0-1,0 1,0 0,0-1,0 1,0-1,0 0,1 1,-1-1,0 0,0 0,0 0,0 0,1 0,0 0,1-1,-1 1,1-2,0 1,-1 0,1 0,-1-1,0 0,1 1,-1-1,0 0,0 0,2-2,5-6,-1-1,-1 1,0-1,0-1,2-4,2-5,-6 32,3 12,-3-12,-3-3,1-1,0 0,0 0,0 0,1 0,0-1,0 0,0 1,1-1,0-1,0 1,1-1,0 0,1 1,-1-4</inkml:trace>
  <inkml:trace contextRef="#ctx0" brushRef="#br0" timeOffset="4705.456">2759 362,'-6'2,"0"0,1 0,0 0,-1 1,1 0,0 0,1 1,-1-1,0 1,1 0,-1 1,-8 6,-2 1,0 0,1 2,0 0,1 0,1 1,0 1,7-8,-1-1,2 1,-1 0,1 1,0-1,1 1,0-1,0 1,1 0,0 0,1 0,0 1,0 7,1-16</inkml:trace>
  <inkml:trace contextRef="#ctx0" brushRef="#br0" timeOffset="4956.446">2525 355,'13'22,"0"0,-2 1,6 16,26 50,-3-31,-25-40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9:29.4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51,'-2'81,"2"55,1-129,3 65,-2 23,-2-92</inkml:trace>
  <inkml:trace contextRef="#ctx0" brushRef="#br0" timeOffset="801.939">365 0,'-3'4,"1"-1,0 1,0 0,0-1,0 1,1 0,0 0,-1 0,1 4,-2 0,-3 13,0 1,1 0,1 0,2 0,0 0,1 0,1 11,1-24,0 1,0-1,1 0,1 1,-1-1,1 0,1 0,3 7,-4-11,0-1,0 1,0-1,0 0,1 0,0 0,-1-1,1 1,1-1,-1 0,0 0,1 0,-1-1,1 0,0 1,1-1,-1-1,0 1,0-1,0 0,0-1,0 1,0-1,0 0,0 0,0 0,0-1,0 0,0 0,0 0,0 0,0-1,-1 0,1 0,0 0,2-3,0 1,-1-1,0 0,0 0,0-1,0 1,-1-1,0 0,0-1,-1 1,0-1,0 0,1-4,-2 4,0 0,0 0,-1 0,0 0,-1 0,0 0,0-1,0 1,-1 0,0-1,0 1,-1-1,-1-2,1 6,0-1,-1 0,1 0,-1 1,0-1,-1 1,1 0,-1-1,0 1,0 0,0 1,0-1,-1 1,1-1,-1 1,0 0,0 0,-1 1,1-1,-3 0,-3-2,0 1,0 1,-1-1,1 2,-1 0,0 0,-4 0,9 2,1-1,0 1,0 0,-1 1,1-1,0 1,0 0,-1 0,1 1,0 0,0 0,0 0,1 0,-1 1,1-1,-2 2,-1 3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12:59.08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37 4114,'-14'323,"4"-145,4 313,6-291,1-173,0-14,-1-1,0 1,-1-1,0 1,-1-1,-2 6,4-16</inkml:trace>
  <inkml:trace contextRef="#ctx0" brushRef="#br0" timeOffset="1611.418">20 3932,'12'9,"12"3,17-2,1-1,0-3,0-1,1-3,0-1,21-3,12 1,833-20,-832 19,0 3,42 8,-114-3,-1 0,1 1,-1-1,0 1,-1 0,1 0,-1 0,1 5,-4-11,17 44,-3 0,-2 1,-2 0,2 28,12 193,-11-95,86 615,-94-760,-2-12,-1 0,0 0,-1 0,0 0,-2 8,1-22,-1 0,1 0,-1 0,1 0,-1 0,0 0,1 0,-1 0,0 0,0 0,1 0,-1-1,0 1,0 0,0-1,0 1,0-1,0 1,0-1,-1 1,1-1,0 0,0 1,0-1,0 0,0 0,-2 0,-38 3,30-3,-461 42,53-3,154-16,-113 6,317-32,51 1</inkml:trace>
  <inkml:trace contextRef="#ctx0" brushRef="#br0" timeOffset="3928.433">831 3936,'-17'-128,"0"-89,18 213,-1 0,0 0,1 0,0 0,0 0,0 0,1 0,-1 0,1 0,0 0,0 1,0-1,1 1,-1-1,1 1,0 0,0 0,0 0,0 1,0-1,1 1,-1-1,1 1,0 0,0 1,-1-1,1 1,4-2,14-4,0 1,1 1,-1 1,19-1,-30 4,168-13,134 8,7 1,-278 2,162-8,87-20,-249 24,0 1,0 3,1 1,0 2,15 4,-56-4,1 1,-1 0,0 1,1-1,-1 0,0 1,0-1,0 1,0-1,-1 1,1 0,0 0,-1 0,1 0,-1 0,1 0,-1 0,0 1,0-1,0 2,19 51,-18-48,15 60,-2 1,-4 0,3 63,-5 213,-6-143,-3 113,-15 27,15-340,-1 18,-1 0,0 0,-1-1,-5 13,7-26,-1 0,1-1,-1 1,0-1,-1 0,1 1,-1-1,0 0,0-1,0 1,0 0,-1-1,1 0,-1 0,0 0,0 0,0-1,0 1,-1-1,-2 1,-49 14,-1-4,0-1,-57 3,-1 1,-153 29,239-40</inkml:trace>
  <inkml:trace contextRef="#ctx0" brushRef="#br0" timeOffset="5912.422">1791 3456,'0'-37,"-5"-45,-3 1,-4-1,-3 2,-20-57,35 135,0 1,0 0,-1-1,1 1,0 0,0 0,0-1,0 1,0 0,1-1,-1 1,0 0,1 0,-1-1,1 1,-1 0,1 0,-1 0,1 0,0-1,0 1,-1 0,2 0,1-2,-1 1,1 0,0 0,0 1,0-1,0 1,0-1,0 1,0 0,1 0,14-3,0 0,1 2,13-1,-11 2,588-60,-360 35,2 11,188 14,-435 2,0 0,0 0,1 0,-1 1,0-1,-1 1,1 0,0 0,0 0,-1 1,1-1,-1 1,0 0,0 0,0 0,0 0,0 1,-1-1,0 1,1-1,-1 1,-1 0,2 3,7 16,-1 1,0 0,2 19,0-4,151 529,-112-386,2-12,-25-91,-4 1,-4 1,2 26,-20-100,0 1,-1-1,0 0,0 0,0 0,-1 0,0 1,0-1,-1 0,0-1,0 1,0 0,-1 0,0-1,-4 6,1-5,0 0,0 0,0-1,-1 0,0 0,-1 0,1-1,-1 0,0-1,0 0,-1 0,-1 0,-109 41,-3-5,-113 21,-56 16,101-18,160-50</inkml:trace>
  <inkml:trace contextRef="#ctx0" brushRef="#br0" timeOffset="7866.308">2589 2733,'-5'-57,"-1"-1,-4 1,-1 0,-4 1,-2-1,0-8,11 42,-2-3,1 0,1-1,1 1,1-1,2 0,1 0,1-15,1 41,0-1,-1 1,1 0,0 0,0-1,-1 1,1 0,0 0,0 0,0 0,1 0,-1 0,0 0,0 1,0-1,1 0,-1 1,0-1,1 1,-1-1,0 1,1 0,-1-1,1 1,40-7,-33 5,174-18,52 5,42-3,270-50,-147 15,-392 52,7-1,1 0,-1 1,1 1,-1 1,5 0,-16 0,1 0,-1 0,1 0,-1 1,0-1,1 1,-1 0,0 0,0 1,0-1,-1 1,1 0,-1 0,1 0,-1 1,0-1,0 1,0-1,1 4,6 12,-1 0,0 0,-1 1,-2 0,0 0,-1 1,-1-1,0 7,4 45,-2 56,-4-51,24 301,46 209,-69-569,5 21,-3 0,-1 0,-2 0,-1 1,-4 15,2-51,0 0,0 0,0 0,-1 0,0-1,0 1,0-1,0 1,-1-1,1 0,-1 1,0-2,0 1,0 0,0 0,0-1,-1 0,1 1,-1-1,0 0,-14 7,0-1,0-1,-14 4,15-5,-94 30,34-12,0 3,-42 24,95-38</inkml:trace>
  <inkml:trace contextRef="#ctx0" brushRef="#br0" timeOffset="22068.605">5149 240,'0'0,"0"0,-14 268,25 276,0-135,-11-398,0 10,1 1,1-1,3 13,-5-31</inkml:trace>
  <inkml:trace contextRef="#ctx0" brushRef="#br0" timeOffset="23391.335">5140 181,'41'-12,"-11"1,191-28,2 9,50 7,69-9,-261 23,32-5,30 4,-109 9,0 2,0 1,0 2,-1 1,1 1,14 6,-44-11,-1 1,1-1,0 1,-1 0,1 0,-1 0,1 0,-1 0,0 1,0 0,0-1,0 1,-1 0,1 1,-1-1,0 0,0 1,0-1,0 1,0 0,-1-1,0 1,0 0,0 0,0 3,1 10,-1 1,0 0,-2 0,0 0,-2 9,-1 52,22 82,8 7,8 53,-24-141,12 91,-4 105,-17-266,-1 0,-1 0,0 0,0-1,-1 1,0 0,-1-1,0 1,-1-1,-4 8,5-12,0 0,0 0,-1 0,0-1,0 1,0-1,-1 0,1-1,-1 1,0-1,0 0,0 0,0 0,-1-1,1 0,-1 0,0 0,-3 0,-54 11,-1-3,0-3,-1-3,0-3,-260-11,-250-13,394 24,1 8,-31 11,192-17</inkml:trace>
  <inkml:trace contextRef="#ctx0" brushRef="#br0" timeOffset="34343.343">5012 2349,'0'0,"0"0,0 0,0 0,0 0</inkml:trace>
  <inkml:trace contextRef="#ctx0" brushRef="#br0" timeOffset="34841.345">5439 1983,'0'0</inkml:trace>
  <inkml:trace contextRef="#ctx0" brushRef="#br0" timeOffset="35588.71">6096 1269,'0'0,"0"0,0 0,0 0,0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38:03.91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791 44,'9'30,"0"223,-8-172,-17-99,9 4,2 0,0-1,1 0,1 0,1 0,1-3,0-3,2-1,2 0,0 1,2-1,-1 9,0 0,1 0,1 0,1 1,4-6,-9 14,1 0,0 1,1-1,-1 0,1 1,-1 0,2 0,-1-1,1 2,-1-1,1 0,0 1,0-1,0 1,1 0,-1 0,1 0,5 0,-10 2,0-1,1 1,-1 0,0-1,1 1,-1 0,0 0,1 0,-1 0,0 0,1 0,-1 0,1 1,-1-1,0 0,0 0,1 1,-1-1,0 0,0 1,1 0,-1-1,0 0,0 1,0 0,0-1,0 1,0 0,0-1,0 1,-1 0,1 0,0 0,0 0,-1-1,0 2,1-2,-1 1,0 0,1 0,-1 0,1 0,-1 0,0 1,0 2,0 1,0 0,0 0,-1 0,0 0,0-1,-1 1,0 1,-4 6,0 0,-1-1,-1 0,-1 0,0 0,-1-1,0 0,-1 0,-1-1,-7 5,15-12,4-1,9 3,-2 1,1 0,-1 1,0 0,-1 0,0 1,0-1,-1 0,0 1,2 5,7 14,8 27,-15-34,0-4,0-1,1 0,1 0,7 9,-14-21</inkml:trace>
  <inkml:trace contextRef="#ctx0" brushRef="#br0" timeOffset="1">1211 349,'12'-11,"-6"6,2-3,-1-1,-1 0,1 0,1-5,-6 11,0 0,-1 0,0-1,0 1,0 0,0-1,0 1,-1-1,0 0,-1 1,1 0,-1-1,0 1,-1-3,2 5,-1 1,1-1,0 0,0 1,-1-1,1 1,0-1,-1 1,1-1,-1 1,0-1,1 1,-1-1,1 1,-1 0,0 0,1-1,-1 1,0-1,1 1,-1 0,0 0,0 0,1 0,-1 0,0-1,-1 1,1 0,-1 1,1-1,-1 0,0 0,1 0,-1 1,1-1,0 1,-1-1,1 1,-1 0,1-1,0 1,-1 0,-2 1,0 1,1-1,0 1,-1 0,1 0,0 0,0 1,-1 1,1 1,1 0,-1 0,2 1,0-1,-1 0,2 1,0-1,0 1,1-1,0 1,1-1,0 0,0 0,1 2,2 1,0 1,0-1,1 1,1-2,0 1,1 0,0-1,7 6,-10-11,-1 0,1 0,-1 0,1-1,1 1,-1 0,3 0</inkml:trace>
  <inkml:trace contextRef="#ctx0" brushRef="#br0" timeOffset="2">1493 0,'0'13,"-2"25,-4 0,-2-1,-14 37,0-2,20-63,-1 1,2-1,0 0,1 0,0 1,1-1,0-5,-1-1,2 0,-1 1,0-1,1 0,-1 0,1 0,0 0,1 0,0 0,-1 0,1 0,0-1,0 1,1-1,-1 0,0 0,3 2,11 2,0 1,0-1,1 0,0-1,1-1,0 0,0-1,16 1,-27-3</inkml:trace>
  <inkml:trace contextRef="#ctx0" brushRef="#br0" timeOffset="3">1747 54,'7'105,"-6"-78,0 6,2 6,-2-29,2-1,-1 1,2-1,-1 1,2-1,1 3,-4-10,-1 1,2-1,-2 1,2-1,-1 0,0 0,1 0,-1 0,1 0,1 0,-1 0,-1-1,2 1,-1-1,1 0,-1 1,1-1,3 1,-3-2,-2 1,2-1,-1 0,1 0,-1 0,1 0,-1 0,1 0,-1 0,1-1,-2 0,2 1,-1-1,0 0,1 0,-2 0,1 0,0 0,0-1,0 1,2-2,3-2,0-1,-1 0,0 0,0-1,-1 0,-1 0,1 1,-1-2,-1 1,0 0,0-1,-1 1,0-2,3-13,0-1,-2 0,0-21,-4 36,1 0,-1-2,0 1,-1 0,0 0,-1 0,-1-3,0 32,-4 74,-2 16,13 109,-2-201</inkml:trace>
  <inkml:trace contextRef="#ctx0" brushRef="#br0" timeOffset="4">0 285,'41'-7,"89"2,-31 1,43 2,-113 2,-29 0</inkml:trace>
  <inkml:trace contextRef="#ctx0" brushRef="#br0" timeOffset="5">358 190,'0'0,"0"0,0 0,0 0,0 0,21 8,4 0,20 8,-42-15,0 1,1-1,-1 1,0 0,0 0,0 0,-1 0,1 0,-1 0,2 2,-4-3,1 0,0 0,-1 0,0 1,0-1,1 0,-1 1,0-1,0 0,-1 0,1 0,0 1,0-1,-1 0,0 0,1 1,-1-1,1 0,-1 0,0 0,-1 1,-23 23,19-20,6-4,-9 7,-1 0,2 1,0 0,-6 9,10-12</inkml:trace>
  <inkml:trace contextRef="#ctx0" brushRef="#br0" timeOffset="6">2233 247,'28'8,"-2"-5,1-1,-2-1,2 0,-1-2,0 0,9-2,0 0,0 2,0 1,4 1,-9-1,-18 0,-1 1,0 0,5 0,-17-1,1 0</inkml:trace>
  <inkml:trace contextRef="#ctx0" brushRef="#br0" timeOffset="7">2603 182,'0'0,"0"0,0 0,0 0,0 0,21 7,18 4,-23-6,1-1,-1 2,0 0,13 6,-29-11,0-1,1 0,-1 1,0-1,0 1,0-1,0 0,0 1,0-1,0 1,0-1,0 0,0 1,0-1,0 1,-1-1,1 0,0 1,-1-1,1 1,0-1,-1 0,1 1,0-1,0 1,-1-1,1 0,-1 0,0 1,-15 12,14-11,-14 8,-1 1,0-2,-15 7,11-6,2 1,-16 10,31-18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38:20.328"/>
    </inkml:context>
    <inkml:brush xml:id="br0">
      <inkml:brushProperty name="width" value="0.1" units="cm"/>
      <inkml:brushProperty name="height" value="0.1" units="cm"/>
      <inkml:brushProperty name="color" value="#4472C4"/>
      <inkml:brushProperty name="ignorePressure" value="1"/>
    </inkml:brush>
  </inkml:definitions>
  <inkml:trace contextRef="#ctx0" brushRef="#br0">14 1663,'-5'130,"1"-58,2 126,2-117,0-70,0-6,0 0,0 0,0 0,0 0,-1 0,0 3,0-8</inkml:trace>
  <inkml:trace contextRef="#ctx0" brushRef="#br0" timeOffset="1">8 1589,'4'4,"5"1,6-1,1-1,0-1,0 0,0-1,0 0,8-2,5 1,312-9,-312 8,0 2,16 2,-43 0,0-1,-1 1,1-1,-1 1,1 0,-1 0,0 0,1 2,-2-5,6 18,-1 0,0 1,-1-1,0 12,5 78,-4-38,32 248,-35-307,-1-5,0 0,0 0,-1 0,0 0,0 3,0-8,0-1,0 1,0-1,-1 0,1 1,0-1,0 1,-1-1,1 0,0 1,-1-1,1 0,0 1,-1-1,1 0,0 0,-1 0,1 1,-1-1,1 0,0 0,-1 0,1 0,-1 0,1 1,-1-1,1 0,-16 1,12-1,-174 17,21-2,57-5,-42 2,119-14,19 2</inkml:trace>
  <inkml:trace contextRef="#ctx0" brushRef="#br0" timeOffset="2">312 1590,'-6'-51,"0"-37,6 87,0-1,0 0,0 1,1-1,-1 0,1 1,-1-1,1 0,-1 1,1-1,0 1,0 0,0-1,0 1,0 0,0-1,0 1,0 0,0 0,0 0,1 0,-1 0,0 0,1 0,-1 1,1-1,-1 0,2 0,5-1,1-1,-1 1,1 0,6 0,-11 2,63-6,51 4,3 0,-106 1,62-4,32-7,-93 9,0 1,0 0,0 1,0 2,6 0,-21-1,0 1,-1-1,1 0,0 1,0 0,0-1,-1 1,1-1,0 1,0 0,-1-1,1 1,-1 0,1 0,0 0,-1 0,0 0,1-1,-1 1,1 1,6 20,-6-19,5 24,0 1,-2-1,1 26,-1 86,-3-58,-1 46,-6 11,6-138,0 8,-1 0,0-1,0 1,-2 4,3-10,-1 0,1 0,-1 0,0-1,0 1,0 0,0 0,0-1,0 1,0-1,0 1,-1-1,1 0,0 0,-1 1,1-1,-1 0,0 0,1 0,-2 0,-18 6,0-2,-1 0,-21 1,0 0,-58 13,90-17</inkml:trace>
  <inkml:trace contextRef="#ctx0" brushRef="#br0" timeOffset="3">673 1396,'0'-14,"-1"-19,-2 0,-2 0,-1 0,-7-22,13 54,0 1,0-1,0 1,0-1,0 1,0-1,0 1,0-1,0 0,0 1,0-1,0 1,0-1,1 1,-1-1,0 1,0-1,0 1,1 0,-1-1,0 1,1-1,-1 1,1-1,0 0,0 0,0 0,0 1,1-1,-1 0,0 1,0-1,0 1,1 0,4-2,1 0,0 1,5 0,-4 1,221-25,-135 15,0 3,71 7,-163 1,-1-1,1 0,-1 1,1 0,-1-1,1 1,-1 0,1 0,-1-1,0 1,1 0,-1 1,0-1,0 0,0 0,0 0,0 1,0-1,0 1,0-1,0 1,0-1,0 2,2 6,1 1,-1 0,1 7,0-1,57 213,-42-155,1-5,-10-37,-2 0,0 0,-1 12,-6-41,-1 0,0 0,0 0,0-1,0 1,0 0,-1 0,1 0,-1 0,1 0,-1-1,0 1,0 0,0-1,-2 3,1-2,0 0,-1-1,1 1,-1 0,1-1,-1 0,0 0,0 0,0 0,0 0,0-1,-1 1,-41 16,0-2,-44 9,-20 6,37-7,61-21</inkml:trace>
  <inkml:trace contextRef="#ctx0" brushRef="#br0" timeOffset="4">973 1105,'-1'-24,"-2"1,0 0,-2 0,0 0,-2 0,1-3,4 17,-2-2,2 1,0-1,0 0,1 0,0 0,0 0,1-6,1 17,-1-1,0 1,0-1,1 1,-1-1,0 1,1-1,-1 1,0 0,1-1,-1 1,1 0,-1-1,1 1,-1 0,1-1,-1 1,1 0,-1 0,1 0,-1-1,1 1,-1 0,1 0,15-3,-13 3,66-9,19 3,16-1,102-21,-56 7,-147 21,3-1,0 0,0 1,0 0,-1 0,3 0,-7 1,1-1,0 1,0-1,-1 1,1-1,-1 1,1 0,-1 0,1 0,-1 0,1 0,-1 0,0 0,1 1,-1-1,0 0,0 1,0-1,1 2,2 5,-1-1,0 1,0 0,0 0,-1 0,0 1,-1-1,1 3,1 18,-1 23,-1-21,8 121,19 85,-27-229,2 8,-1-1,-1 1,0 0,-1 0,-1 6,1-20,-1 0,1-1,-1 1,1-1,-1 1,0-1,1 1,-1-1,0 0,0 1,0-1,0 0,0 0,0 0,-1 0,1 0,0 0,0 0,-1 0,1 0,-6 3,0-1,0 0,-5 1,6-2,-36 13,13-5,0 1,-16 9,36-14</inkml:trace>
  <inkml:trace contextRef="#ctx0" brushRef="#br0" timeOffset="5">1936 97,'0'0,"0"0,-5 108,9 112,0-55,-4-160,0 3,0 1,1 0,1 5,-2-13</inkml:trace>
  <inkml:trace contextRef="#ctx0" brushRef="#br0" timeOffset="6">1932 73,'16'-5,"-5"1,72-12,1 4,19 3,25-4,-97 9,11-1,12 0,-41 5,0 0,-1 1,1 1,0 0,-1 0,6 3,-16-4,-1-1,1 1,-1-1,0 1,1 0,-1 0,0 0,0 0,1 0,-1 0,0 0,0 0,0 0,0 1,0-1,-1 0,1 1,0-1,0 1,-1-1,1 1,-1-1,1 1,-1-1,0 2,1 4,0 1,-1-1,0 0,-1 0,0 4,-1 21,9 33,3 3,3 21,-10-56,6 36,-2 42,-7-107,0 0,-1 0,1 0,0 0,-1 0,0 0,0 0,0 0,0-1,-2 4,1-5,1 0,0 0,0 0,-1 0,1 0,-1 0,0-1,1 1,-1-1,0 0,0 1,0-1,0 0,0 0,0 0,0 0,0-1,-2 1,-20 4,0-1,0-1,0-1,-1-2,-97-4,-94-5,148 9,0 4,-11 4,72-7</inkml:trace>
  <inkml:trace contextRef="#ctx0" brushRef="#br0" timeOffset="7">1884 949,'0'0,"0"0,0 0,0 0,0 0</inkml:trace>
  <inkml:trace contextRef="#ctx0" brushRef="#br0" timeOffset="8">2045 801,'0'0</inkml:trace>
  <inkml:trace contextRef="#ctx0" brushRef="#br0" timeOffset="9">2292 513,'0'0,"0"0,0 0,0 0,0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42:25.3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74 191,'28'-32,"-9"16,0 0,1 2,1 1,0 0,1 2,0 0,0 1,17-4,-6 4,0 1,1 2,-1 1,1 2,33-1,-55 5,1 0,-1 1,0 0,1 1,-1 0,0 1,0 1,-1 0,1 0,8 5,-13-5,0 0,0 1,-1 0,0 0,0 1,0-1,-1 1,1 1,-1-1,-1 1,1 0,-1 0,-1 0,1 0,-1 1,2 7,1 4,-1 0,-1 1,-1 0,-1-1,0 1,-2 0,0 0,-1 0,-1 0,-1 0,-3 7,-1 2,-2 0,-2 0,0-2,-2 1,-1-1,-1-1,-4 3,-36 44,-2-2,-4-3,-2-3,-36 26,63-57,-87 75,103-93,0-2,0 0,-2-2,1 0,-13 4,31-15,1 0,-1 0,0 0,1-1,-1 1,0-1,1 1,-1-1,0 0,1 0,-2 0,3-1,0 1,0 0,0 0,1 0,-1-1,0 1,0 0,1-1,-1 1,0-1,0 1,1-1,-1 1,1-1,-1 0,0 1,1-1,-1 0,1 1,0-1,-1 0,1 1,-1-2,1-1,-1 0,1 0,0 0,0 0,0 0,0 0,1 0,-1 0,1 0,0 0,0 0,0 1,0-1,0 0,1 0,-1 1,3-3,2-4,2-1,-1 1,1 1,0-1,1 1,0 1,0 0,1 0,0 1,0 0,1 0,7-2,16-5,1 0,0 3,20-4,14 1,0 4,1 2,0 3,0 3,-1 4,7 3,74 12,-1 6,40 17,-113-22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42:24.3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774 1,'-12'12,"-155"178,9 8,8 6,-6 30,119-173,7-9,-34 40,65-92</inkml:trace>
  <inkml:trace contextRef="#ctx0" brushRef="#br0" timeOffset="276.037">85 124,'4'1,"-1"0,1 1,-1 0,1-1,-1 1,0 0,0 1,0-1,0 1,1 1,7 4,124 85,197 143,-286-201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44:05.82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753 55,'8'37,"1"277,-9-213,-15-123,9 4,1 0,0 0,2 0,0-1,1 0,1-3,0-5,2 0,1 1,2-1,0 0,0 11,0 0,0 0,2 0,1 0,3-6,-7 17,-1 0,1 1,0-1,1 1,-1 0,1 0,0 0,0 0,0 0,1 1,-1-1,1 1,0 0,0 1,0-1,0 1,1 0,4-1,-9 2,0 1,1-1,-1 1,0 0,1 0,-1 0,0-1,0 1,1 0,-1 1,0-1,0 0,1 0,-1 0,0 1,0-1,1 0,-1 1,0-1,0 1,0 0,0-1,1 1,-1 0,0-1,-1 1,1 0,0 0,0 0,0 0,0 0,-1 0,1 0,0 0,-1 0,0 0,1 0,-1 0,0 0,1 1,-1-1,1 0,-1 0,0 1,0 4,0 0,0 0,0 0,-1 0,0 1,0-2,-1 1,0 2,-3 6,-1 1,-1-1,-1 0,0-1,-1 1,0-2,-1 1,0-1,-1 0,-8 5,16-15,3 0,8 2,-1 3,0-1,0 1,0 1,-1-1,0 1,-1 0,-1 0,1 1,2 5,6 19,8 32,-14-41,-1-6,1 0,1 0,0-1,8 11,-15-26</inkml:trace>
  <inkml:trace contextRef="#ctx0" brushRef="#br0" timeOffset="1">1152 434,'11'-14,"-5"8,1-4,0-1,0 0,-1-1,1-5,-5 13,0 0,-1 0,0 0,0 0,0 0,0-1,0 1,-1 0,0-1,-1 1,1 0,-1 0,0 0,-1-4,2 7,0 0,0 0,-1 1,1-1,0 1,0-1,-1 0,0 1,1-1,-1 1,1-1,-1 0,1 1,-1-1,1 1,-1 0,1-1,-2 1,2-1,-1 1,1 0,-1 0,0-1,1 1,-1 0,0 0,-1 0,1 0,0 0,-1 0,0 1,1-1,0 0,-1 1,1-1,-1 1,1 0,-1-1,1 1,0 0,0 0,0 0,-3 2,0 0,1 0,-1 1,1 0,0-1,0 1,0 0,0 3,0 0,1 1,-1 0,2 0,0-1,0 1,1 0,-1 0,2 0,-1 0,1 0,1 0,0 0,0 0,1 1,1 3,1 0,0-1,1 1,0-1,1 0,0-1,2 1,5 6,-10-13,0-1,0 1,1-1,0 1,0-1,0 0,3 1</inkml:trace>
  <inkml:trace contextRef="#ctx0" brushRef="#br0" timeOffset="2">1421 0,'0'16,"-3"31,-2 0,-3 0,-13 44,0-1,19-78,0-1,1 1,0-1,1 1,0-1,1 1,-1-7,1-1,0 0,0 0,0 0,1 0,0 0,-1-1,1 1,1 0,-1-1,0 1,1-1,0 0,0 0,1 0,-1 0,0 0,2 1,11 4,1 1,-1-2,1 0,1-1,-1-1,1 0,0-1,15 2,-25-5</inkml:trace>
  <inkml:trace contextRef="#ctx0" brushRef="#br0" timeOffset="3">1662 67,'7'131,"-7"-98,1 8,3 8,-3-37,1 0,0-1,2 1,-1 0,1-1,2 4,-4-12,-1 0,2 0,-2 0,1 0,1 0,-1-1,1 1,-1-1,0 1,2-1,-2 0,1 0,1 0,-1 0,0-1,0 1,1-1,3 2,-4-3,0 1,0-1,0 1,1-1,-1 0,0 0,0 0,1-1,-1 1,0-1,0 0,0 1,1-1,-2 0,2-1,-2 1,1 0,0-1,-1 0,1 1,2-3,3-3,-1 0,0 0,0-1,-1 0,0-1,-1 1,0-1,0 0,-1 0,0 0,-1 0,0-1,0-1,3-16,0-1,-3 0,1-27,-4 45,1-1,0 0,-2-1,0 1,0-1,-1 1,-1-3,1 39,-5 91,-1 21,11 134,-1-248</inkml:trace>
  <inkml:trace contextRef="#ctx0" brushRef="#br0" timeOffset="4">0 355,'39'-9,"84"2,-28 2,40 2,-107 3,-28 0</inkml:trace>
  <inkml:trace contextRef="#ctx0" brushRef="#br0" timeOffset="5">340 236,'0'0,"0"0,0 0,0 0,0 0,21 10,2 0,20 10,-40-19,0 1,1 0,-2 1,2-1,-2 0,1 1,-1-1,1 1,-1 0,1 1,-2-3,0 1,-1-1,0 1,1-1,-1 1,0 0,0-1,0 1,0-1,0 1,0-1,0 1,-1-1,1 1,-1-1,0 1,1-1,-1 1,0-1,1 0,-2 1,-22 30,19-26,4-5,-8 9,1 0,-1 1,2 0,-6 11,9-14</inkml:trace>
  <inkml:trace contextRef="#ctx0" brushRef="#br0" timeOffset="6">2124 307,'27'10,"-2"-6,0-2,0 0,0-2,-1-1,1 0,8-3,1 1,-1 1,0 2,5 1,-10 0,-17-1,0 1,0 0,4 1,-16-2,1 0</inkml:trace>
  <inkml:trace contextRef="#ctx0" brushRef="#br0" timeOffset="7">2476 226,'0'0,"0"0,0 0,0 0,0 0,21 9,15 5,-20-9,0 1,-1 1,1 0,11 9,-27-16,0 1,0-1,0 1,0-1,0 1,1-1,-1 1,0-1,0 1,0-1,0 1,-1-1,1 1,0-1,0 1,0-1,0 1,0-1,-1 1,1-1,0 1,-1-1,1 1,0-1,0 1,-1-1,1 0,-1 1,1-1,-16 17,14-15,-13 11,-1 0,0-1,-15 8,11-8,2 1,-15 13,29-22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46:21.07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753 55,'8'37,"1"277,-9-213,-15-123,9 4,1 0,0 0,2 0,0-1,1 0,1-3,0-5,2 0,1 1,2-1,0 0,0 11,0 0,0 0,2 0,1 0,3-6,-7 17,-1 0,1 1,0-1,1 1,-1 0,1 0,0 0,0 0,0 0,1 1,-1-1,1 1,0 0,0 1,0-1,0 1,1 0,4-1,-9 2,0 1,1-1,-1 1,0 0,1 0,-1 0,0-1,0 1,1 0,-1 1,0-1,0 0,1 0,-1 0,0 1,0-1,1 0,-1 1,0-1,0 1,0 0,0-1,1 1,-1 0,0-1,-1 1,1 0,0 0,0 0,0 0,0 0,-1 0,1 0,0 0,-1 0,0 0,1 0,-1 0,0 0,1 1,-1-1,1 0,-1 0,0 1,0 4,0 0,0 0,0 0,-1 0,0 1,0-2,-1 1,0 2,-3 6,-1 1,-1-1,-1 0,0-1,-1 1,0-2,-1 1,0-1,-1 0,-8 5,16-15,3 0,8 2,-1 3,0-1,0 1,0 1,-1-1,0 1,-1 0,-1 0,1 1,2 5,6 19,8 32,-14-41,-1-6,1 0,1 0,0-1,8 11,-15-26</inkml:trace>
  <inkml:trace contextRef="#ctx0" brushRef="#br0" timeOffset="1">1152 434,'11'-14,"-5"8,1-4,0-1,0 0,-1-1,1-5,-5 13,0 0,-1 0,0 0,0 0,0 0,0-1,0 1,-1 0,0-1,-1 1,1 0,-1 0,0 0,-1-4,2 7,0 0,0 0,-1 1,1-1,0 1,0-1,-1 0,0 1,1-1,-1 1,1-1,-1 0,1 1,-1-1,1 1,-1 0,1-1,-2 1,2-1,-1 1,1 0,-1 0,0-1,1 1,-1 0,0 0,-1 0,1 0,0 0,-1 0,0 1,1-1,0 0,-1 1,1-1,-1 1,1 0,-1-1,1 1,0 0,0 0,0 0,-3 2,0 0,1 0,-1 1,1 0,0-1,0 1,0 0,0 3,0 0,1 1,-1 0,2 0,0-1,0 1,1 0,-1 0,2 0,-1 0,1 0,1 0,0 0,0 0,1 1,1 3,1 0,0-1,1 1,0-1,1 0,0-1,2 1,5 6,-10-13,0-1,0 1,1-1,0 1,0-1,0 0,3 1</inkml:trace>
  <inkml:trace contextRef="#ctx0" brushRef="#br0" timeOffset="2">1421 0,'0'16,"-3"31,-2 0,-3 0,-13 44,0-1,19-78,0-1,1 1,0-1,1 1,0-1,1 1,-1-7,1-1,0 0,0 0,0 0,1 0,0 0,-1-1,1 1,1 0,-1-1,0 1,1-1,0 0,0 0,1 0,-1 0,0 0,2 1,11 4,1 1,-1-2,1 0,1-1,-1-1,1 0,0-1,15 2,-25-5</inkml:trace>
  <inkml:trace contextRef="#ctx0" brushRef="#br0" timeOffset="3">1662 67,'7'131,"-7"-98,1 8,3 8,-3-37,1 0,0-1,2 1,-1 0,1-1,2 4,-4-12,-1 0,2 0,-2 0,1 0,1 0,-1-1,1 1,-1-1,0 1,2-1,-2 0,1 0,1 0,-1 0,0-1,0 1,1-1,3 2,-4-3,0 1,0-1,0 1,1-1,-1 0,0 0,0 0,1-1,-1 1,0-1,0 0,0 1,1-1,-2 0,2-1,-2 1,1 0,0-1,-1 0,1 1,2-3,3-3,-1 0,0 0,0-1,-1 0,0-1,-1 1,0-1,0 0,-1 0,0 0,-1 0,0-1,0-1,3-16,0-1,-3 0,1-27,-4 45,1-1,0 0,-2-1,0 1,0-1,-1 1,-1-3,1 39,-5 91,-1 21,11 134,-1-248</inkml:trace>
  <inkml:trace contextRef="#ctx0" brushRef="#br0" timeOffset="4">0 355,'39'-9,"84"2,-28 2,40 2,-107 3,-28 0</inkml:trace>
  <inkml:trace contextRef="#ctx0" brushRef="#br0" timeOffset="5">340 236,'0'0,"0"0,0 0,0 0,0 0,21 10,2 0,20 10,-40-19,0 1,1 0,-2 1,2-1,-2 0,1 1,-1-1,1 1,-1 0,1 1,-2-3,0 1,-1-1,0 1,1-1,-1 1,0 0,0-1,0 1,0-1,0 1,0-1,0 1,-1-1,1 1,-1-1,0 1,1-1,-1 1,0-1,1 0,-2 1,-22 30,19-26,4-5,-8 9,1 0,-1 1,2 0,-6 11,9-14</inkml:trace>
  <inkml:trace contextRef="#ctx0" brushRef="#br0" timeOffset="6">2124 307,'27'10,"-2"-6,0-2,0 0,0-2,-1-1,1 0,8-3,1 1,-1 1,0 2,5 1,-10 0,-17-1,0 1,0 0,4 1,-16-2,1 0</inkml:trace>
  <inkml:trace contextRef="#ctx0" brushRef="#br0" timeOffset="7">2476 226,'0'0,"0"0,0 0,0 0,0 0,21 9,15 5,-20-9,0 1,-1 1,1 0,11 9,-27-16,0 1,0-1,0 1,0-1,0 1,1-1,-1 1,0-1,0 1,0-1,0 1,-1-1,1 1,0-1,0 1,0-1,0 1,0-1,-1 1,1-1,0 1,-1-1,1 1,0-1,0 1,-1-1,1 0,-1 1,1-1,-16 17,14-15,-13 11,-1 0,0-1,-15 8,11-8,2 1,-15 13,29-22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48:29.9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1498 68,'-21'13,"1"0,1 2,0 0,2 1,-1 1,2 0,0 1,1 1,-8 14,22-31</inkml:trace>
  <inkml:trace contextRef="#ctx0" brushRef="#br0" timeOffset="246.964">1312 65,'2'9,"1"-1,0 1,0-1,1 0,0 0,0 0,1 0,0-1,1 2,-2-3,9 12,0-1,2 0,11 10,-13-14</inkml:trace>
  <inkml:trace contextRef="#ctx0" brushRef="#br0" timeOffset="-2553.729">0 33,'0'0,"0"0,0 0,35-4,-8-1,-18 3,0 0,-1 0,1 1,0 0,0 1,-1 0,1 0,0 1,4 0,-13 0,1-1,0 1,-1-1,1 1,-1 0,1-1,-1 1,1-1,-1 1,1 0,-1-1,0 1,1 0,-1 0,0-1,1 1,-1 0,0 0,0-1,0 1,0 0,0 0,0 0,0-1,0 1,0 0,0 0,0-1,-1 1,1 0,0 0,-1-1,1 1,0 0,-1 0,1-1,-1 1,1-1,-1 1,1 0,-1-1,-21 35,20-32,-55 65,98-53,-37-13,0-1,0 1,0 0,0 1,-1-1,1 1,-1-1,0 1,1 0,-1 0,-1 1,1-1,0 0,-1 1,0 0,0 0,0 0,0-1,0 2,-1 0,0-1,-1 0,0 0,0 0,-1 0,1 0,-1 0,0 0,0-1,0 1,-1 0,1 0,-1-1,0 1,0-1,0 1,0-1,-1 0,0 0,1 0,-1 0,0 0,0-1,-3 4,0-1,-1 0,1 0,-1 0,0-1,0 0,-1-1,1 1,-1-2,1 1,-1-1,0 0,0 0,0-1,0 0,-1-1,8 0,1 0</inkml:trace>
  <inkml:trace contextRef="#ctx0" brushRef="#br0" timeOffset="-1972.234">371 1,'-3'74,"-11"60,5-59,-3 4,11-77</inkml:trace>
  <inkml:trace contextRef="#ctx0" brushRef="#br0" timeOffset="-1122.071">570 33,'0'0,"0"0,0 0,35-6,-30 6,0-1,0 1,0-1,-1 1,1 1,0-1,0 1,0 0,0 0,0 0,0 1,1 0,-4-1,-1 0,1 0,-1 1,1-1,-1 0,0 1,0-1,1 1,-1-1,0 1,0-1,-1 1,1 0,0-1,0 1,-1 0,1 0,-1-1,0 1,1 0,-1 0,0 0,0 0,0 0,0-1,-1 1,1 0,0 0,-1 0,1 0,-1-1,0 1,1 0,-2 0,-1 5,0 1,-1-1,-1 1,1-1,-1 0,-1-1,1 1,-1-1,0 0,0-1,-1 1,-8 8,18-12,1-1,-1 1,1-1,-1 0,1 0,0 0,-1 0,1-1,1 1,3 0,1 0,0 1,0 0,-1 0,1 1,-1 1,3 1,-9-4,-1 0,1 0,-1 0,0 0,1 0,-1 1,0-1,0 0,0 1,0-1,0 1,0-1,0 1,0 0,-1-1,1 1,-1 0,1 0,-1-1,0 1,0 0,1 0,-1 0,0-1,-1 1,1 0,0 0,0-1,-1 1,1 0,-1 0,0-1,1 1,-1 0,0-1,0 1,0-1,0 1,0-1,-5 7,1 0,-1 0,0-1,0 0,-1 0,0 0,-1-1,1 0,-4 2,5-4,0 0,0-1,0 0,-1 1,1-2,-1 1,0-1,1 0,-1 0,0-1,0 0,0 0,-2-1,4-2,4 1</inkml:trace>
  <inkml:trace contextRef="#ctx0" brushRef="#br0" timeOffset="-524.02">934 33,'-3'7,"-1"0,2-1,-1 2,1-1,-1 0,2 1,-1-1,1 1,1-1,-1 1,0-1,0 7,0 1,1 0,1-1,0 1,1 0,2 5,-4-15,1-1,0 1,0-1,0 0,1 1,0-1,0 0,0 0,0 0,0 0,1-1,0 1,-1-1,2 1,-1-1,0 0,0 0,1 0,0-1,-1 1,1-1,3 2,-3-4,-1 0,0 0,1 0,-1 0,0 0,0 0,1-1,-1 0,0 1,0-1,0 0,1-1,-1 1,0-1,-1 1,1-1,0 0,0 0,-1 0,1 0,-1-1,0 1,0-1,0 1,0-1,0 0,0 1,-1-1,1 0,-1 0,0-1,-1 3,0 0,0 0,0-1,0 1,0 0,0 0,-1 0,1 0,-1 0,1 0,0 0,-1 0,0 0,1 1,-1-1,1 0,-1 0,0 0,0 1,0-1,1 0,-1 1,0-1,0 1,0-1,0 1,0-1,0 1,0-1,0 1,0 0,0 0,0 0,0-1,0 1,0 0,0 0,0 0,-1 1,1-1,-5 0,1 0,0 0,-1 0,1 1,0 0,-1 0,-2 1,4 0,1-1,-1 1,1 0,0 1,0-1,0 1,0-1,0 1,0 0,1 0,0 0,-1 0,1 0,0 1,0-1,1 1,-1-1,1 1,0 0,-1 1,-1 8</inkml:trace>
  <inkml:trace contextRef="#ctx0" brushRef="#br0" timeOffset="1284.158">1814 7,'1'60,"2"-1,2 0,10 34,-15-91,0 0,1 0,-1 0,1 1,0-1,0 0,0 0,0 0,0 0,0 0,1 0,-1 0,1-1,-1 1,1 0,2 0</inkml:trace>
  <inkml:trace contextRef="#ctx0" brushRef="#br0" timeOffset="1811.178">2086 106,'0'0,"-9"30,7-20,1 0,-1-1,2 1,-1 0,1-1,1 1,0 2,-1-11,0 1,0-1,0 1,0-1,1 1,-1-1,0 1,1-1,-1 0,1 1,-1-1,1 0,0 1,0-1,-1 0,1 0,0 0,0 1,0-1,0 0,0 0,1 0,-1-1,0 1,0 0,1 0,-1-1,0 1,1-1,-1 1,1-1,-1 1,0-1,1 0,-1 0,1 0,-1 0,1 0,-1 0,1 0,-1 0,1-1,-1 1,1 0,-1-1,0 1,1-1,-1 0,0 1,0-1,1-1,2 0,-1 0,0 0,0-1,0 0,0 0,0 0,0 0,-1 0,0 0,1-1,-1 1,-1-1,1 1,0-1,-1 0,0 0,0 1,0-1,0 0,-1 0,1 0,-1 0,0 0,0 0,-1 0,0-4,1 4,0 1,-1-1,1 1,-1-1,0 1,0 0,0-1,-1 1,1 0,-1 0,0 0,0 0,0 0,0 1,0-1,0 0,-1 1,1 0,-1-1,0 1,0 0,0 1,0-1,0 0,0 1,0 0,0-1,-1 1,1 0,-1 1,0-1,3 1,0 0,0 0,0 0,-1 0,1 1,0-1,0 0,0 1,0-1,0 0,0 1,0 0,0-1,0 1,0-1,0 1,0 0,0 0,0 0,0 0,1 0,-4 4</inkml:trace>
  <inkml:trace contextRef="#ctx0" brushRef="#br0" timeOffset="2598.158">2358 71,'49'-5,"-42"3,0 0,0 1,0 0,-1 0,1 1,0 0,0 0,0 1,0-1,0 2,0-1,-1 1,1 0,0 0,2 2,-8-3,0 0,-1-1,1 1,0 0,-1 0,1 0,-1 0,1 0,-1 0,1 0,-1 0,0 0,1 0,-1 0,0 0,0 0,0 0,0 0,0 0,0 0,0 1,0-1,0 0,-1 0,1 0,0 0,-1 0,1 0,-1 0,1 0,-1 0,1 0,-1-1,0 1,1 0,-1 0,0 0,0-1,-31 35,31-34,-120 97,121-98,0 0,0 0,0 0,-1 1,1-1,0 0,0 0,0 0,0 0,0 0,0 0,0 0,0 0,0 1,0-1,0 0,0 0,0 0,-1 0,1 0,0 0,0 1,0-1,0 0,0 0,0 0,0 0,0 0,0 0,1 0,-1 1,0-1,0 0,0 0,0 0,0 0,0 0,0 0,0 0,0 1,0-1,0 0,0 0,0 0,1 0,-1 0,0 0,0 0,0 0,0 0,0 0,0 0,0 0,1 1,-1-1,0 0,0 0,0 0,14 3,14 0,12-3,0-2,33-7,-65 8</inkml:trace>
  <inkml:trace contextRef="#ctx0" brushRef="#br0" timeOffset="11785.58">2899 62,'0'0,"0"0,0 0,-10 29,-1 17,1 1,3 0,0 36,10-108,1 0,0 0,2 0,1-1,-2 0,-1 0,-1-2,-3 18,-2-19,1 28,0 1,1-1,-1 1,0 0,0-1,0 1,0 0,0 0,0 0,0 0,0 0,0 0,0 0,0 0,0 0,0 0,0 0,0 1,0-1,0 0,0 1,0-1,1 0,-1 1,0-1,0 1,0 0,1-1,-1 1,-34 19,1 1,2 1,-13 12,46-33,0 0,0-1,0 1,0 0,1-1,-1 1,0-1,0 1,0-1,1 0,-1 0,0 1,1-1,-1 0,0 0,1 0,-1 0,0 0,0-1,1 1,38 2,-18-2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48:56.5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 1,'0'41,"-4"37,-12 74,4-56,12-92</inkml:trace>
  <inkml:trace contextRef="#ctx0" brushRef="#br0" timeOffset="666.42">238 157,'-19'38,"18"-33,0 0,0-1,0 1,1 0,-1-1,1 1,0 0,1 0,-1-1,1 1,0 0,0-1,0 1,1 0,-1-1,3 4,-2-6,-1 0,1 0,-1 0,1-1,0 1,0 0,0-1,0 0,0 1,0-1,0 0,0 0,0 0,0-1,1 1,-1 0,0-1,1 1,-1-1,0 0,1 0,-1 0,0 0,1 0,-1-1,0 1,1-1,-1 1,0-1,1 0,-1 0,0 0,2-1,5-2,-1-1,1 0,-1 0,0 0,-1-1,1-1,-1 1,0-1,-1 0,0-1,0 0,4-6,-8 11,0 0,0 0,0-1,0 1,-1-1,0 1,1-1,-1 0,0 1,-1-1,1 0,-1 0,1 1,-1-1,0 0,-1 0,1 0,-1 1,1-1,-1 0,0 1,-1-1,1 0,0 1,-1 0,0-1,0 1,0 0,0 0,-1 0,1 0,-1 0,-1-1,1 2,1 0,0 0,0 0,-1 1,1-1,-1 1,1-1,-1 1,0 0,1 0,-1 0,0 1,0-1,0 0,0 1,0 0,0 0,1 0,-1 0,0 0,0 1,0-1,0 1,0 0,0 0,1 0,-1 0,0 0,0 1,-2 1,0 1,0-1,1 1,-1 0,1 1,0-1,0 1,1 0,-1 0,1 0,0 0,0 0,-1 4,-3 9</inkml:trace>
  <inkml:trace contextRef="#ctx0" brushRef="#br0" timeOffset="1521.812">603 141,'0'0,"29"-23,12 1,-39 21,0 0,0 0,0 0,0 1,0-1,0 1,0-1,0 1,0 0,0-1,0 1,0 0,1 0,-1 1,0-1,0 0,0 1,0-1,0 1,0 0,-1 0,-1 0,1 0,-1 1,1-1,-1 0,0 0,0 0,1 1,-1-1,0 0,0 0,-1 1,1-1,0 0,0 0,0 0,-1 1,1-1,-1 0,1 0,-1 0,1 0,-1 0,0 0,1 0,-1 0,0 0,0 0,0 0,0 0,-28 33,28-32,-40 35,31-29,1 0,0 0,0 0,1 1,0 0,1 1,-3 5,9-14,1 0,-1 1,1-1,-1 1,1-1,-1 1,1-1,0 1,0-1,0 1,0-1,0 1,0-1,0 1,1-1,-1 1,0-1,1 1,-1-1,1 0,0 1,-1-1,1 0,0 1,0-1,0 0,0 0,0 0,0 0,0 0,0 0,0 0,1 0,-1 0,0 0,1-1,-1 1,0 0,1-1,-1 0,1 1,-1-1,4 2,0 0,0-1,0 1,0-1,0-1,0 1,1-1,-1 1,0-2,0 1,5-1,3-3,-2 0</inkml:trace>
  <inkml:trace contextRef="#ctx0" brushRef="#br0" timeOffset="2334.917">1047 103,'2'49,"-1"-25,-1 0,-1 0,-2 12,-2-1,5-33,4-21,18-60,-16 62,0-1,-2 0,0 0,-1-1,0-6,-3 25,0 0,-1-1,1 1,-1 0,1-1,0 1,-1 0,1-1,-1 1,1 0,-1 0,1 0,0-1,-1 1,1 0,-1 0,1 0,-1 0,1 0,-1 0,1 0,-1 0,1 0,-1 0,1 0,-1 0,1 0,-1 0,1 1,-1-1,1 0,-1 0,1 1,0-1,-1 0,1 0,-1 1,-21 8,-3 2,1 0,0 2,1 1,0 1,1 1,-5 6,27-22,0 0,-1 1,1-1,0 0,0 1,0-1,-1 0,1 1,0-1,0 1,0-1,0 0,0 1,0-1,0 1,0-1,0 0,0 1,0-1,0 1,0-1,0 0,0 1,0-1,0 1,1-1,-1 0,0 1,0-1,0 0,1 1,-1-1,0 0,0 1,1-1,-1 0,0 0,1 1,-1-1,0 0,1 0,-1 1,0-1,1 0,-1 0,1 0,-1 0,0 0,1 0,-1 0,1 0,-1 0,0 0,1 0,-1 0,29 7,-26-7,52 6,-32-4</inkml:trace>
  <inkml:trace contextRef="#ctx0" brushRef="#br0" timeOffset="4120.036">1918 87,'2'9,"1"0,-2 1,1-1,-1 1,-1-1,0 1,0-1,-1 1,0-1,-2 9,-1 14,2-11,1-14,0 1,0 0,1-1,0 1,0 0,1-1,0 1,0-1,2 5,-1-8</inkml:trace>
  <inkml:trace contextRef="#ctx0" brushRef="#br0" timeOffset="4497.052">2091 160,'-5'32,"1"11,4-40,0-1,0 0,0 0,1 1,-1-1,1 0,0 0,-1 0,1 0,0 1,0-1,1-1,-1 1,0 0,0 0,1 0,-1-1,1 1,0 0,0-1,-1 0,1 1,0-1,0 0,0 0,2 0,-1 0,0-1,1 1,-1-1,0 0,1 0,-1 0,0-1,1 1,-1-1,0 0,0 0,0 0,1 0,1-1,4-3,1 0,-1 0,0 0,0-1,-1-1,0 0,0 0,0 0,-1-1,5-6,-10 10,0 1,0-1,0 0,0 0,-1 1,0-1,0 0,0-1,0 1,0 0,-1 0,0 0,0-2,0 5,0 0,0 0,0 0,-1 0,1 0,0 0,-1 0,1 0,-1 0,1 0,-1 0,1 0,-1 0,0 0,1 1,-1-1,0 0,0 0,0 1,1-1,-1 0,-1 1,0-1,0 1,0-1,1 1,-1-1,0 1,0 0,0 0,0 0,0 0,0 0,1 1,-1-1,0 0,0 1,-1 0,-47 20,29-9</inkml:trace>
  <inkml:trace contextRef="#ctx0" brushRef="#br0" timeOffset="3269.587">1518 179,'-28'29,"-6"12,23-26,0-1,-2 0,0-1,-5 4,14-14</inkml:trace>
  <inkml:trace contextRef="#ctx0" brushRef="#br0" timeOffset="3497.849">1393 186,'0'0,"20"11,13 12,-2 1,18 19,11 8,-43-37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3:22.12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482.159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2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39.42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2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43.80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39.42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2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43.80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39.42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2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55A040-2A19-4567-97D9-131860088BCB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9EC49-DB2E-48CF-9C98-7886807B4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865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Cover the fact that ML uses data to make its own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085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102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Proof by induction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979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Derivative?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985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Derivative?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1524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72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Cover the fact that ML uses data to make its own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967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Cover the fact that ML uses data to make its own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16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Cover the fact that ML uses data to make its own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115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9077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7943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558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531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248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76E55-1809-4F1B-8089-AC2172628A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12A8FB-4BE5-489B-9AD1-CB38AE8D5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888A6-D663-492C-9B89-E6EA9456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B7953-B012-41C1-AEC1-20701C9A4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B9A77-5B79-49A7-92AE-1BCB66CD4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954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FE2B4-DF3B-4465-A3D5-6BAA0C389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B6CD93-9C3F-463E-8981-D57B14A0A7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9492D-4E8F-4009-B156-72D1AFCE7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1D1CE-9DD1-4689-BFA6-DACCB2AF8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C21BB-4B45-4B42-BA75-AEC006ECE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328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3554EF-C42B-49CB-9B02-C42AF55791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E15A41-4289-40F2-B67B-3A93656AB3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70C20-FD9C-4ABD-8A05-8F0DE9E13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269AC-462C-4230-BFCD-D28D49416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45D03-0E9D-4A6B-92B4-1F6610942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234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2B661-43D8-4895-A933-CFFEFDCAA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0ACC9-AC18-4DE3-A807-97BD36E2B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7285D-1FC9-47D9-AD88-967CE1C6B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0DDC5-6E4E-4C60-8638-6A5760CAD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ECBC1-F8A8-4472-892A-595FAAC28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49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BC810-02AA-4230-B3C8-24AE4F130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E1AFC-DB50-4681-BEB0-3E955877F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A1EC0-8F41-4598-9E51-5A1CB8666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59A0E-063C-4188-8A3A-770E6B1EB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9D4B6-98F1-4D0C-8736-9ECE75B59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349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EA566-077C-4B1D-9001-2A3B128D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D343F-40CC-4E15-98DF-6357A16EE5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8D984C-01D9-4566-A428-A8D8769837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C579EA-C107-4CE3-8C8E-6624EC9D0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4FE20F-016D-497C-B91C-8046108ED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7C9D00-BD1A-4AC2-AF30-058E890DE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35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A408C-F088-429A-A95B-73276083F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2426C2-95C1-4BA8-B89E-AB2586B91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0F8B48-810F-4A5D-B1CD-DFB4342444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1DB705-7745-4363-80F2-5DC5A4B8D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908C22-00E9-492B-A078-9EE4CD123B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42166A-FE9D-43B6-9B64-E51E0FD8E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8ACABC-0DEC-4449-B7CA-89D21BD38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FBD2ED-8BBC-4762-B7DF-DB18E02A4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283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6F21B-8DD9-4616-9BDC-D8316EB6B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5DFBA1-4FC4-4920-A7F9-B7C3B009C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A6E6B6-CAB0-49E8-A7AF-D5F5A6AF2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600872-7F9F-4792-AF92-B96C41A3E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06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AF464C-9EF3-419E-9705-D52E66AAE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458494-E652-468C-88B7-3061A97B1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F2401-C72E-4C0A-A86F-E66CCD7AE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950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F934-A3DB-40D2-9744-8FD5BFA86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265B4-CBCA-4791-8A6C-23E99AFBA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6080B7-9BC7-44CA-809D-FC97DD5866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376A49-2938-47FF-85EA-1EBD4555E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C901FF-7186-4601-93E6-9A50BC116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BB01C-1EDE-4A14-AF66-B373DF299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781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964E3-8C43-4244-9D43-30D66EF0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5A17DA-6ED0-4BD3-AD7A-07B172F797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948EC0-21B0-4192-A058-50475BAE5E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5D72A0-6555-4240-A99F-68415FE29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6C7050-8897-4808-AB5F-7ADA44EBE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F7C0F6-FE88-48CE-82D9-701AA0AC3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58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955847-FB05-4445-8F49-AA584A516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C67F0-7743-48C0-A287-36149E2C9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B7E5F-966A-4777-A618-90673257F6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8C151-0037-49BC-B2E0-85847CFD1CE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D5354-514F-47AE-AED2-87106427C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13536-F71B-457D-9CFA-3BEF3069D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62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1.png"/><Relationship Id="rId4" Type="http://schemas.openxmlformats.org/officeDocument/2006/relationships/customXml" Target="../ink/ink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1.png"/><Relationship Id="rId4" Type="http://schemas.openxmlformats.org/officeDocument/2006/relationships/customXml" Target="../ink/ink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24.xml"/><Relationship Id="rId26" Type="http://schemas.openxmlformats.org/officeDocument/2006/relationships/customXml" Target="../ink/ink28.xml"/><Relationship Id="rId21" Type="http://schemas.openxmlformats.org/officeDocument/2006/relationships/image" Target="../media/image380.png"/><Relationship Id="rId34" Type="http://schemas.openxmlformats.org/officeDocument/2006/relationships/customXml" Target="../ink/ink32.xml"/><Relationship Id="rId7" Type="http://schemas.openxmlformats.org/officeDocument/2006/relationships/image" Target="../media/image314.png"/><Relationship Id="rId12" Type="http://schemas.openxmlformats.org/officeDocument/2006/relationships/customXml" Target="../ink/ink21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33" Type="http://schemas.openxmlformats.org/officeDocument/2006/relationships/image" Target="../media/image440.png"/><Relationship Id="rId2" Type="http://schemas.openxmlformats.org/officeDocument/2006/relationships/customXml" Target="../ink/ink16.xml"/><Relationship Id="rId16" Type="http://schemas.openxmlformats.org/officeDocument/2006/relationships/customXml" Target="../ink/ink23.xml"/><Relationship Id="rId20" Type="http://schemas.openxmlformats.org/officeDocument/2006/relationships/customXml" Target="../ink/ink25.xml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.xml"/><Relationship Id="rId11" Type="http://schemas.openxmlformats.org/officeDocument/2006/relationships/image" Target="../media/image330.png"/><Relationship Id="rId24" Type="http://schemas.openxmlformats.org/officeDocument/2006/relationships/customXml" Target="../ink/ink27.xml"/><Relationship Id="rId32" Type="http://schemas.openxmlformats.org/officeDocument/2006/relationships/customXml" Target="../ink/ink31.xml"/><Relationship Id="rId37" Type="http://schemas.openxmlformats.org/officeDocument/2006/relationships/image" Target="../media/image460.png"/><Relationship Id="rId5" Type="http://schemas.openxmlformats.org/officeDocument/2006/relationships/image" Target="../media/image301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customXml" Target="../ink/ink29.xml"/><Relationship Id="rId36" Type="http://schemas.openxmlformats.org/officeDocument/2006/relationships/customXml" Target="../ink/ink33.xml"/><Relationship Id="rId10" Type="http://schemas.openxmlformats.org/officeDocument/2006/relationships/customXml" Target="../ink/ink20.xml"/><Relationship Id="rId19" Type="http://schemas.openxmlformats.org/officeDocument/2006/relationships/image" Target="../media/image370.png"/><Relationship Id="rId31" Type="http://schemas.openxmlformats.org/officeDocument/2006/relationships/image" Target="../media/image430.png"/><Relationship Id="rId4" Type="http://schemas.openxmlformats.org/officeDocument/2006/relationships/customXml" Target="../ink/ink17.xml"/><Relationship Id="rId9" Type="http://schemas.openxmlformats.org/officeDocument/2006/relationships/image" Target="../media/image320.png"/><Relationship Id="rId14" Type="http://schemas.openxmlformats.org/officeDocument/2006/relationships/customXml" Target="../ink/ink22.xml"/><Relationship Id="rId22" Type="http://schemas.openxmlformats.org/officeDocument/2006/relationships/customXml" Target="../ink/ink26.xml"/><Relationship Id="rId27" Type="http://schemas.openxmlformats.org/officeDocument/2006/relationships/image" Target="../media/image410.png"/><Relationship Id="rId30" Type="http://schemas.openxmlformats.org/officeDocument/2006/relationships/customXml" Target="../ink/ink30.xml"/><Relationship Id="rId35" Type="http://schemas.openxmlformats.org/officeDocument/2006/relationships/image" Target="../media/image450.png"/><Relationship Id="rId8" Type="http://schemas.openxmlformats.org/officeDocument/2006/relationships/customXml" Target="../ink/ink19.xml"/><Relationship Id="rId3" Type="http://schemas.openxmlformats.org/officeDocument/2006/relationships/image" Target="../media/image299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42.xml"/><Relationship Id="rId26" Type="http://schemas.openxmlformats.org/officeDocument/2006/relationships/customXml" Target="../ink/ink46.xml"/><Relationship Id="rId39" Type="http://schemas.openxmlformats.org/officeDocument/2006/relationships/image" Target="../media/image12.png"/><Relationship Id="rId21" Type="http://schemas.openxmlformats.org/officeDocument/2006/relationships/image" Target="../media/image380.png"/><Relationship Id="rId34" Type="http://schemas.openxmlformats.org/officeDocument/2006/relationships/customXml" Target="../ink/ink50.xml"/><Relationship Id="rId7" Type="http://schemas.openxmlformats.org/officeDocument/2006/relationships/image" Target="../media/image314.png"/><Relationship Id="rId12" Type="http://schemas.openxmlformats.org/officeDocument/2006/relationships/customXml" Target="../ink/ink39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33" Type="http://schemas.openxmlformats.org/officeDocument/2006/relationships/image" Target="../media/image440.png"/><Relationship Id="rId38" Type="http://schemas.openxmlformats.org/officeDocument/2006/relationships/image" Target="../media/image11.png"/><Relationship Id="rId2" Type="http://schemas.openxmlformats.org/officeDocument/2006/relationships/customXml" Target="../ink/ink34.xml"/><Relationship Id="rId16" Type="http://schemas.openxmlformats.org/officeDocument/2006/relationships/customXml" Target="../ink/ink41.xml"/><Relationship Id="rId20" Type="http://schemas.openxmlformats.org/officeDocument/2006/relationships/customXml" Target="../ink/ink43.xml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6.xml"/><Relationship Id="rId11" Type="http://schemas.openxmlformats.org/officeDocument/2006/relationships/image" Target="../media/image330.png"/><Relationship Id="rId24" Type="http://schemas.openxmlformats.org/officeDocument/2006/relationships/customXml" Target="../ink/ink45.xml"/><Relationship Id="rId32" Type="http://schemas.openxmlformats.org/officeDocument/2006/relationships/customXml" Target="../ink/ink49.xml"/><Relationship Id="rId37" Type="http://schemas.openxmlformats.org/officeDocument/2006/relationships/image" Target="../media/image460.png"/><Relationship Id="rId5" Type="http://schemas.openxmlformats.org/officeDocument/2006/relationships/image" Target="../media/image301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customXml" Target="../ink/ink47.xml"/><Relationship Id="rId36" Type="http://schemas.openxmlformats.org/officeDocument/2006/relationships/customXml" Target="../ink/ink51.xml"/><Relationship Id="rId10" Type="http://schemas.openxmlformats.org/officeDocument/2006/relationships/customXml" Target="../ink/ink38.xml"/><Relationship Id="rId19" Type="http://schemas.openxmlformats.org/officeDocument/2006/relationships/image" Target="../media/image370.png"/><Relationship Id="rId31" Type="http://schemas.openxmlformats.org/officeDocument/2006/relationships/image" Target="../media/image430.png"/><Relationship Id="rId4" Type="http://schemas.openxmlformats.org/officeDocument/2006/relationships/customXml" Target="../ink/ink35.xml"/><Relationship Id="rId9" Type="http://schemas.openxmlformats.org/officeDocument/2006/relationships/image" Target="../media/image320.png"/><Relationship Id="rId14" Type="http://schemas.openxmlformats.org/officeDocument/2006/relationships/customXml" Target="../ink/ink40.xml"/><Relationship Id="rId22" Type="http://schemas.openxmlformats.org/officeDocument/2006/relationships/customXml" Target="../ink/ink44.xml"/><Relationship Id="rId27" Type="http://schemas.openxmlformats.org/officeDocument/2006/relationships/image" Target="../media/image410.png"/><Relationship Id="rId30" Type="http://schemas.openxmlformats.org/officeDocument/2006/relationships/customXml" Target="../ink/ink48.xml"/><Relationship Id="rId35" Type="http://schemas.openxmlformats.org/officeDocument/2006/relationships/image" Target="../media/image450.png"/><Relationship Id="rId8" Type="http://schemas.openxmlformats.org/officeDocument/2006/relationships/customXml" Target="../ink/ink37.xml"/><Relationship Id="rId3" Type="http://schemas.openxmlformats.org/officeDocument/2006/relationships/image" Target="../media/image299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60.xml"/><Relationship Id="rId26" Type="http://schemas.openxmlformats.org/officeDocument/2006/relationships/customXml" Target="../ink/ink64.xml"/><Relationship Id="rId39" Type="http://schemas.openxmlformats.org/officeDocument/2006/relationships/image" Target="../media/image12.png"/><Relationship Id="rId21" Type="http://schemas.openxmlformats.org/officeDocument/2006/relationships/image" Target="../media/image380.png"/><Relationship Id="rId34" Type="http://schemas.openxmlformats.org/officeDocument/2006/relationships/customXml" Target="../ink/ink68.xml"/><Relationship Id="rId7" Type="http://schemas.openxmlformats.org/officeDocument/2006/relationships/image" Target="../media/image314.png"/><Relationship Id="rId12" Type="http://schemas.openxmlformats.org/officeDocument/2006/relationships/customXml" Target="../ink/ink57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33" Type="http://schemas.openxmlformats.org/officeDocument/2006/relationships/image" Target="../media/image440.png"/><Relationship Id="rId38" Type="http://schemas.openxmlformats.org/officeDocument/2006/relationships/image" Target="../media/image11.png"/><Relationship Id="rId2" Type="http://schemas.openxmlformats.org/officeDocument/2006/relationships/customXml" Target="../ink/ink52.xml"/><Relationship Id="rId16" Type="http://schemas.openxmlformats.org/officeDocument/2006/relationships/customXml" Target="../ink/ink59.xml"/><Relationship Id="rId20" Type="http://schemas.openxmlformats.org/officeDocument/2006/relationships/customXml" Target="../ink/ink61.xml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4.xml"/><Relationship Id="rId11" Type="http://schemas.openxmlformats.org/officeDocument/2006/relationships/image" Target="../media/image330.png"/><Relationship Id="rId24" Type="http://schemas.openxmlformats.org/officeDocument/2006/relationships/customXml" Target="../ink/ink63.xml"/><Relationship Id="rId32" Type="http://schemas.openxmlformats.org/officeDocument/2006/relationships/customXml" Target="../ink/ink67.xml"/><Relationship Id="rId37" Type="http://schemas.openxmlformats.org/officeDocument/2006/relationships/image" Target="../media/image460.png"/><Relationship Id="rId5" Type="http://schemas.openxmlformats.org/officeDocument/2006/relationships/image" Target="../media/image301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customXml" Target="../ink/ink65.xml"/><Relationship Id="rId36" Type="http://schemas.openxmlformats.org/officeDocument/2006/relationships/customXml" Target="../ink/ink69.xml"/><Relationship Id="rId10" Type="http://schemas.openxmlformats.org/officeDocument/2006/relationships/customXml" Target="../ink/ink56.xml"/><Relationship Id="rId19" Type="http://schemas.openxmlformats.org/officeDocument/2006/relationships/image" Target="../media/image370.png"/><Relationship Id="rId31" Type="http://schemas.openxmlformats.org/officeDocument/2006/relationships/image" Target="../media/image430.png"/><Relationship Id="rId4" Type="http://schemas.openxmlformats.org/officeDocument/2006/relationships/customXml" Target="../ink/ink53.xml"/><Relationship Id="rId9" Type="http://schemas.openxmlformats.org/officeDocument/2006/relationships/image" Target="../media/image320.png"/><Relationship Id="rId14" Type="http://schemas.openxmlformats.org/officeDocument/2006/relationships/customXml" Target="../ink/ink58.xml"/><Relationship Id="rId22" Type="http://schemas.openxmlformats.org/officeDocument/2006/relationships/customXml" Target="../ink/ink62.xml"/><Relationship Id="rId27" Type="http://schemas.openxmlformats.org/officeDocument/2006/relationships/image" Target="../media/image410.png"/><Relationship Id="rId30" Type="http://schemas.openxmlformats.org/officeDocument/2006/relationships/customXml" Target="../ink/ink66.xml"/><Relationship Id="rId35" Type="http://schemas.openxmlformats.org/officeDocument/2006/relationships/image" Target="../media/image450.png"/><Relationship Id="rId8" Type="http://schemas.openxmlformats.org/officeDocument/2006/relationships/customXml" Target="../ink/ink55.xml"/><Relationship Id="rId3" Type="http://schemas.openxmlformats.org/officeDocument/2006/relationships/image" Target="../media/image299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78.xml"/><Relationship Id="rId26" Type="http://schemas.openxmlformats.org/officeDocument/2006/relationships/customXml" Target="../ink/ink82.xml"/><Relationship Id="rId39" Type="http://schemas.openxmlformats.org/officeDocument/2006/relationships/image" Target="../media/image13.png"/><Relationship Id="rId21" Type="http://schemas.openxmlformats.org/officeDocument/2006/relationships/image" Target="../media/image380.png"/><Relationship Id="rId34" Type="http://schemas.openxmlformats.org/officeDocument/2006/relationships/customXml" Target="../ink/ink86.xml"/><Relationship Id="rId7" Type="http://schemas.openxmlformats.org/officeDocument/2006/relationships/image" Target="../media/image314.png"/><Relationship Id="rId12" Type="http://schemas.openxmlformats.org/officeDocument/2006/relationships/customXml" Target="../ink/ink75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33" Type="http://schemas.openxmlformats.org/officeDocument/2006/relationships/image" Target="../media/image440.png"/><Relationship Id="rId38" Type="http://schemas.openxmlformats.org/officeDocument/2006/relationships/image" Target="../media/image11.png"/><Relationship Id="rId2" Type="http://schemas.openxmlformats.org/officeDocument/2006/relationships/customXml" Target="../ink/ink70.xml"/><Relationship Id="rId16" Type="http://schemas.openxmlformats.org/officeDocument/2006/relationships/customXml" Target="../ink/ink77.xml"/><Relationship Id="rId20" Type="http://schemas.openxmlformats.org/officeDocument/2006/relationships/customXml" Target="../ink/ink79.xml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2.xml"/><Relationship Id="rId11" Type="http://schemas.openxmlformats.org/officeDocument/2006/relationships/image" Target="../media/image330.png"/><Relationship Id="rId24" Type="http://schemas.openxmlformats.org/officeDocument/2006/relationships/customXml" Target="../ink/ink81.xml"/><Relationship Id="rId32" Type="http://schemas.openxmlformats.org/officeDocument/2006/relationships/customXml" Target="../ink/ink85.xml"/><Relationship Id="rId37" Type="http://schemas.openxmlformats.org/officeDocument/2006/relationships/image" Target="../media/image460.png"/><Relationship Id="rId40" Type="http://schemas.openxmlformats.org/officeDocument/2006/relationships/image" Target="../media/image14.png"/><Relationship Id="rId5" Type="http://schemas.openxmlformats.org/officeDocument/2006/relationships/image" Target="../media/image301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customXml" Target="../ink/ink83.xml"/><Relationship Id="rId36" Type="http://schemas.openxmlformats.org/officeDocument/2006/relationships/customXml" Target="../ink/ink87.xml"/><Relationship Id="rId10" Type="http://schemas.openxmlformats.org/officeDocument/2006/relationships/customXml" Target="../ink/ink74.xml"/><Relationship Id="rId19" Type="http://schemas.openxmlformats.org/officeDocument/2006/relationships/image" Target="../media/image370.png"/><Relationship Id="rId31" Type="http://schemas.openxmlformats.org/officeDocument/2006/relationships/image" Target="../media/image430.png"/><Relationship Id="rId4" Type="http://schemas.openxmlformats.org/officeDocument/2006/relationships/customXml" Target="../ink/ink71.xml"/><Relationship Id="rId9" Type="http://schemas.openxmlformats.org/officeDocument/2006/relationships/image" Target="../media/image320.png"/><Relationship Id="rId14" Type="http://schemas.openxmlformats.org/officeDocument/2006/relationships/customXml" Target="../ink/ink76.xml"/><Relationship Id="rId22" Type="http://schemas.openxmlformats.org/officeDocument/2006/relationships/customXml" Target="../ink/ink80.xml"/><Relationship Id="rId27" Type="http://schemas.openxmlformats.org/officeDocument/2006/relationships/image" Target="../media/image410.png"/><Relationship Id="rId30" Type="http://schemas.openxmlformats.org/officeDocument/2006/relationships/customXml" Target="../ink/ink84.xml"/><Relationship Id="rId35" Type="http://schemas.openxmlformats.org/officeDocument/2006/relationships/image" Target="../media/image450.png"/><Relationship Id="rId8" Type="http://schemas.openxmlformats.org/officeDocument/2006/relationships/customXml" Target="../ink/ink73.xml"/><Relationship Id="rId3" Type="http://schemas.openxmlformats.org/officeDocument/2006/relationships/image" Target="../media/image299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96.xml"/><Relationship Id="rId26" Type="http://schemas.openxmlformats.org/officeDocument/2006/relationships/customXml" Target="../ink/ink100.xml"/><Relationship Id="rId39" Type="http://schemas.openxmlformats.org/officeDocument/2006/relationships/image" Target="../media/image13.png"/><Relationship Id="rId21" Type="http://schemas.openxmlformats.org/officeDocument/2006/relationships/image" Target="../media/image380.png"/><Relationship Id="rId34" Type="http://schemas.openxmlformats.org/officeDocument/2006/relationships/customXml" Target="../ink/ink104.xml"/><Relationship Id="rId7" Type="http://schemas.openxmlformats.org/officeDocument/2006/relationships/image" Target="../media/image314.png"/><Relationship Id="rId12" Type="http://schemas.openxmlformats.org/officeDocument/2006/relationships/customXml" Target="../ink/ink93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33" Type="http://schemas.openxmlformats.org/officeDocument/2006/relationships/image" Target="../media/image440.png"/><Relationship Id="rId38" Type="http://schemas.openxmlformats.org/officeDocument/2006/relationships/image" Target="../media/image11.png"/><Relationship Id="rId2" Type="http://schemas.openxmlformats.org/officeDocument/2006/relationships/customXml" Target="../ink/ink88.xml"/><Relationship Id="rId16" Type="http://schemas.openxmlformats.org/officeDocument/2006/relationships/customXml" Target="../ink/ink95.xml"/><Relationship Id="rId20" Type="http://schemas.openxmlformats.org/officeDocument/2006/relationships/customXml" Target="../ink/ink97.xml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0.xml"/><Relationship Id="rId11" Type="http://schemas.openxmlformats.org/officeDocument/2006/relationships/image" Target="../media/image330.png"/><Relationship Id="rId24" Type="http://schemas.openxmlformats.org/officeDocument/2006/relationships/customXml" Target="../ink/ink99.xml"/><Relationship Id="rId32" Type="http://schemas.openxmlformats.org/officeDocument/2006/relationships/customXml" Target="../ink/ink103.xml"/><Relationship Id="rId37" Type="http://schemas.openxmlformats.org/officeDocument/2006/relationships/image" Target="../media/image460.png"/><Relationship Id="rId40" Type="http://schemas.openxmlformats.org/officeDocument/2006/relationships/image" Target="../media/image14.png"/><Relationship Id="rId5" Type="http://schemas.openxmlformats.org/officeDocument/2006/relationships/image" Target="../media/image301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customXml" Target="../ink/ink101.xml"/><Relationship Id="rId36" Type="http://schemas.openxmlformats.org/officeDocument/2006/relationships/customXml" Target="../ink/ink105.xml"/><Relationship Id="rId10" Type="http://schemas.openxmlformats.org/officeDocument/2006/relationships/customXml" Target="../ink/ink92.xml"/><Relationship Id="rId19" Type="http://schemas.openxmlformats.org/officeDocument/2006/relationships/image" Target="../media/image370.png"/><Relationship Id="rId31" Type="http://schemas.openxmlformats.org/officeDocument/2006/relationships/image" Target="../media/image430.png"/><Relationship Id="rId4" Type="http://schemas.openxmlformats.org/officeDocument/2006/relationships/customXml" Target="../ink/ink89.xml"/><Relationship Id="rId9" Type="http://schemas.openxmlformats.org/officeDocument/2006/relationships/image" Target="../media/image320.png"/><Relationship Id="rId14" Type="http://schemas.openxmlformats.org/officeDocument/2006/relationships/customXml" Target="../ink/ink94.xml"/><Relationship Id="rId22" Type="http://schemas.openxmlformats.org/officeDocument/2006/relationships/customXml" Target="../ink/ink98.xml"/><Relationship Id="rId27" Type="http://schemas.openxmlformats.org/officeDocument/2006/relationships/image" Target="../media/image410.png"/><Relationship Id="rId30" Type="http://schemas.openxmlformats.org/officeDocument/2006/relationships/customXml" Target="../ink/ink102.xml"/><Relationship Id="rId35" Type="http://schemas.openxmlformats.org/officeDocument/2006/relationships/image" Target="../media/image450.png"/><Relationship Id="rId8" Type="http://schemas.openxmlformats.org/officeDocument/2006/relationships/customXml" Target="../ink/ink91.xml"/><Relationship Id="rId3" Type="http://schemas.openxmlformats.org/officeDocument/2006/relationships/image" Target="../media/image29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customXml" Target="../ink/ink111.xml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" Type="http://schemas.openxmlformats.org/officeDocument/2006/relationships/customXml" Target="../ink/ink106.xml"/><Relationship Id="rId21" Type="http://schemas.openxmlformats.org/officeDocument/2006/relationships/customXml" Target="../ink/ink115.xml"/><Relationship Id="rId7" Type="http://schemas.openxmlformats.org/officeDocument/2006/relationships/customXml" Target="../ink/ink108.xml"/><Relationship Id="rId12" Type="http://schemas.openxmlformats.org/officeDocument/2006/relationships/image" Target="../media/image117.png"/><Relationship Id="rId17" Type="http://schemas.openxmlformats.org/officeDocument/2006/relationships/customXml" Target="../ink/ink113.xml"/><Relationship Id="rId25" Type="http://schemas.openxmlformats.org/officeDocument/2006/relationships/customXml" Target="../ink/ink117.xml"/><Relationship Id="rId2" Type="http://schemas.openxmlformats.org/officeDocument/2006/relationships/image" Target="../media/image15.png"/><Relationship Id="rId16" Type="http://schemas.openxmlformats.org/officeDocument/2006/relationships/image" Target="../media/image119.png"/><Relationship Id="rId20" Type="http://schemas.openxmlformats.org/officeDocument/2006/relationships/image" Target="../media/image121.png"/><Relationship Id="rId29" Type="http://schemas.openxmlformats.org/officeDocument/2006/relationships/customXml" Target="../ink/ink1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0.png"/><Relationship Id="rId11" Type="http://schemas.openxmlformats.org/officeDocument/2006/relationships/customXml" Target="../ink/ink110.xml"/><Relationship Id="rId24" Type="http://schemas.openxmlformats.org/officeDocument/2006/relationships/image" Target="../media/image123.png"/><Relationship Id="rId5" Type="http://schemas.openxmlformats.org/officeDocument/2006/relationships/customXml" Target="../ink/ink107.xml"/><Relationship Id="rId15" Type="http://schemas.openxmlformats.org/officeDocument/2006/relationships/customXml" Target="../ink/ink112.xml"/><Relationship Id="rId23" Type="http://schemas.openxmlformats.org/officeDocument/2006/relationships/customXml" Target="../ink/ink116.xml"/><Relationship Id="rId28" Type="http://schemas.openxmlformats.org/officeDocument/2006/relationships/image" Target="../media/image125.png"/><Relationship Id="rId10" Type="http://schemas.openxmlformats.org/officeDocument/2006/relationships/image" Target="../media/image115.png"/><Relationship Id="rId19" Type="http://schemas.openxmlformats.org/officeDocument/2006/relationships/customXml" Target="../ink/ink114.xml"/><Relationship Id="rId4" Type="http://schemas.openxmlformats.org/officeDocument/2006/relationships/image" Target="../media/image600.png"/><Relationship Id="rId9" Type="http://schemas.openxmlformats.org/officeDocument/2006/relationships/customXml" Target="../ink/ink109.xml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customXml" Target="../ink/ink118.xml"/><Relationship Id="rId30" Type="http://schemas.openxmlformats.org/officeDocument/2006/relationships/image" Target="../media/image126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25.xml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9" Type="http://schemas.openxmlformats.org/officeDocument/2006/relationships/customXml" Target="../ink/ink138.xml"/><Relationship Id="rId21" Type="http://schemas.openxmlformats.org/officeDocument/2006/relationships/customXml" Target="../ink/ink129.xml"/><Relationship Id="rId34" Type="http://schemas.openxmlformats.org/officeDocument/2006/relationships/image" Target="../media/image128.png"/><Relationship Id="rId42" Type="http://schemas.openxmlformats.org/officeDocument/2006/relationships/image" Target="../media/image132.png"/><Relationship Id="rId47" Type="http://schemas.openxmlformats.org/officeDocument/2006/relationships/customXml" Target="../ink/ink142.xml"/><Relationship Id="rId50" Type="http://schemas.openxmlformats.org/officeDocument/2006/relationships/image" Target="../media/image136.png"/><Relationship Id="rId55" Type="http://schemas.openxmlformats.org/officeDocument/2006/relationships/customXml" Target="../ink/ink146.xml"/><Relationship Id="rId7" Type="http://schemas.openxmlformats.org/officeDocument/2006/relationships/customXml" Target="../ink/ink122.xml"/><Relationship Id="rId2" Type="http://schemas.openxmlformats.org/officeDocument/2006/relationships/image" Target="../media/image15.png"/><Relationship Id="rId16" Type="http://schemas.openxmlformats.org/officeDocument/2006/relationships/image" Target="../media/image119.png"/><Relationship Id="rId29" Type="http://schemas.openxmlformats.org/officeDocument/2006/relationships/customXml" Target="../ink/ink133.xml"/><Relationship Id="rId11" Type="http://schemas.openxmlformats.org/officeDocument/2006/relationships/customXml" Target="../ink/ink124.xml"/><Relationship Id="rId24" Type="http://schemas.openxmlformats.org/officeDocument/2006/relationships/image" Target="../media/image123.png"/><Relationship Id="rId32" Type="http://schemas.openxmlformats.org/officeDocument/2006/relationships/image" Target="../media/image127.png"/><Relationship Id="rId37" Type="http://schemas.openxmlformats.org/officeDocument/2006/relationships/customXml" Target="../ink/ink137.xml"/><Relationship Id="rId40" Type="http://schemas.openxmlformats.org/officeDocument/2006/relationships/image" Target="../media/image131.png"/><Relationship Id="rId45" Type="http://schemas.openxmlformats.org/officeDocument/2006/relationships/customXml" Target="../ink/ink141.xml"/><Relationship Id="rId53" Type="http://schemas.openxmlformats.org/officeDocument/2006/relationships/customXml" Target="../ink/ink145.xml"/><Relationship Id="rId5" Type="http://schemas.openxmlformats.org/officeDocument/2006/relationships/customXml" Target="../ink/ink121.xml"/><Relationship Id="rId10" Type="http://schemas.openxmlformats.org/officeDocument/2006/relationships/image" Target="../media/image115.png"/><Relationship Id="rId19" Type="http://schemas.openxmlformats.org/officeDocument/2006/relationships/customXml" Target="../ink/ink128.xml"/><Relationship Id="rId31" Type="http://schemas.openxmlformats.org/officeDocument/2006/relationships/customXml" Target="../ink/ink134.xml"/><Relationship Id="rId44" Type="http://schemas.openxmlformats.org/officeDocument/2006/relationships/image" Target="../media/image133.png"/><Relationship Id="rId52" Type="http://schemas.openxmlformats.org/officeDocument/2006/relationships/image" Target="../media/image137.png"/><Relationship Id="rId4" Type="http://schemas.openxmlformats.org/officeDocument/2006/relationships/image" Target="../media/image600.png"/><Relationship Id="rId9" Type="http://schemas.openxmlformats.org/officeDocument/2006/relationships/customXml" Target="../ink/ink123.xml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customXml" Target="../ink/ink132.xml"/><Relationship Id="rId30" Type="http://schemas.openxmlformats.org/officeDocument/2006/relationships/image" Target="../media/image126.png"/><Relationship Id="rId35" Type="http://schemas.openxmlformats.org/officeDocument/2006/relationships/customXml" Target="../ink/ink136.xml"/><Relationship Id="rId43" Type="http://schemas.openxmlformats.org/officeDocument/2006/relationships/customXml" Target="../ink/ink140.xml"/><Relationship Id="rId48" Type="http://schemas.openxmlformats.org/officeDocument/2006/relationships/image" Target="../media/image135.png"/><Relationship Id="rId56" Type="http://schemas.openxmlformats.org/officeDocument/2006/relationships/image" Target="../media/image139.png"/><Relationship Id="rId8" Type="http://schemas.openxmlformats.org/officeDocument/2006/relationships/image" Target="../media/image114.png"/><Relationship Id="rId51" Type="http://schemas.openxmlformats.org/officeDocument/2006/relationships/customXml" Target="../ink/ink144.xml"/><Relationship Id="rId3" Type="http://schemas.openxmlformats.org/officeDocument/2006/relationships/customXml" Target="../ink/ink120.xml"/><Relationship Id="rId12" Type="http://schemas.openxmlformats.org/officeDocument/2006/relationships/image" Target="../media/image117.png"/><Relationship Id="rId17" Type="http://schemas.openxmlformats.org/officeDocument/2006/relationships/customXml" Target="../ink/ink127.xml"/><Relationship Id="rId25" Type="http://schemas.openxmlformats.org/officeDocument/2006/relationships/customXml" Target="../ink/ink131.xml"/><Relationship Id="rId33" Type="http://schemas.openxmlformats.org/officeDocument/2006/relationships/customXml" Target="../ink/ink135.xml"/><Relationship Id="rId38" Type="http://schemas.openxmlformats.org/officeDocument/2006/relationships/image" Target="../media/image130.png"/><Relationship Id="rId46" Type="http://schemas.openxmlformats.org/officeDocument/2006/relationships/image" Target="../media/image134.png"/><Relationship Id="rId20" Type="http://schemas.openxmlformats.org/officeDocument/2006/relationships/image" Target="../media/image121.png"/><Relationship Id="rId41" Type="http://schemas.openxmlformats.org/officeDocument/2006/relationships/customXml" Target="../ink/ink139.xml"/><Relationship Id="rId54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0.png"/><Relationship Id="rId15" Type="http://schemas.openxmlformats.org/officeDocument/2006/relationships/customXml" Target="../ink/ink126.xml"/><Relationship Id="rId23" Type="http://schemas.openxmlformats.org/officeDocument/2006/relationships/customXml" Target="../ink/ink130.xml"/><Relationship Id="rId28" Type="http://schemas.openxmlformats.org/officeDocument/2006/relationships/image" Target="../media/image125.png"/><Relationship Id="rId36" Type="http://schemas.openxmlformats.org/officeDocument/2006/relationships/image" Target="../media/image129.png"/><Relationship Id="rId49" Type="http://schemas.openxmlformats.org/officeDocument/2006/relationships/customXml" Target="../ink/ink143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11.png"/><Relationship Id="rId18" Type="http://schemas.openxmlformats.org/officeDocument/2006/relationships/customXml" Target="../ink/ink154.xml"/><Relationship Id="rId26" Type="http://schemas.openxmlformats.org/officeDocument/2006/relationships/customXml" Target="../ink/ink158.xml"/><Relationship Id="rId39" Type="http://schemas.openxmlformats.org/officeDocument/2006/relationships/image" Target="../media/image154.png"/><Relationship Id="rId21" Type="http://schemas.openxmlformats.org/officeDocument/2006/relationships/image" Target="../media/image145.png"/><Relationship Id="rId34" Type="http://schemas.openxmlformats.org/officeDocument/2006/relationships/customXml" Target="../ink/ink162.xml"/><Relationship Id="rId42" Type="http://schemas.openxmlformats.org/officeDocument/2006/relationships/customXml" Target="../ink/ink166.xml"/><Relationship Id="rId47" Type="http://schemas.openxmlformats.org/officeDocument/2006/relationships/image" Target="../media/image158.png"/><Relationship Id="rId50" Type="http://schemas.openxmlformats.org/officeDocument/2006/relationships/customXml" Target="../ink/ink170.xml"/><Relationship Id="rId55" Type="http://schemas.openxmlformats.org/officeDocument/2006/relationships/image" Target="../media/image162.png"/><Relationship Id="rId7" Type="http://schemas.openxmlformats.org/officeDocument/2006/relationships/image" Target="../media/image1380.png"/><Relationship Id="rId2" Type="http://schemas.openxmlformats.org/officeDocument/2006/relationships/image" Target="../media/image13.png"/><Relationship Id="rId16" Type="http://schemas.openxmlformats.org/officeDocument/2006/relationships/customXml" Target="../ink/ink153.xml"/><Relationship Id="rId29" Type="http://schemas.openxmlformats.org/officeDocument/2006/relationships/image" Target="../media/image149.png"/><Relationship Id="rId11" Type="http://schemas.openxmlformats.org/officeDocument/2006/relationships/image" Target="../media/image1400.png"/><Relationship Id="rId24" Type="http://schemas.openxmlformats.org/officeDocument/2006/relationships/customXml" Target="../ink/ink157.xml"/><Relationship Id="rId32" Type="http://schemas.openxmlformats.org/officeDocument/2006/relationships/customXml" Target="../ink/ink161.xml"/><Relationship Id="rId37" Type="http://schemas.openxmlformats.org/officeDocument/2006/relationships/image" Target="../media/image153.png"/><Relationship Id="rId40" Type="http://schemas.openxmlformats.org/officeDocument/2006/relationships/customXml" Target="../ink/ink165.xml"/><Relationship Id="rId45" Type="http://schemas.openxmlformats.org/officeDocument/2006/relationships/image" Target="../media/image157.png"/><Relationship Id="rId53" Type="http://schemas.openxmlformats.org/officeDocument/2006/relationships/image" Target="../media/image161.png"/><Relationship Id="rId58" Type="http://schemas.openxmlformats.org/officeDocument/2006/relationships/customXml" Target="../ink/ink174.xml"/><Relationship Id="rId5" Type="http://schemas.openxmlformats.org/officeDocument/2006/relationships/image" Target="../media/image1370.png"/><Relationship Id="rId61" Type="http://schemas.openxmlformats.org/officeDocument/2006/relationships/customXml" Target="../ink/ink176.xml"/><Relationship Id="rId19" Type="http://schemas.openxmlformats.org/officeDocument/2006/relationships/image" Target="../media/image144.png"/><Relationship Id="rId14" Type="http://schemas.openxmlformats.org/officeDocument/2006/relationships/customXml" Target="../ink/ink152.xml"/><Relationship Id="rId22" Type="http://schemas.openxmlformats.org/officeDocument/2006/relationships/customXml" Target="../ink/ink156.xml"/><Relationship Id="rId27" Type="http://schemas.openxmlformats.org/officeDocument/2006/relationships/image" Target="../media/image148.png"/><Relationship Id="rId30" Type="http://schemas.openxmlformats.org/officeDocument/2006/relationships/customXml" Target="../ink/ink160.xml"/><Relationship Id="rId35" Type="http://schemas.openxmlformats.org/officeDocument/2006/relationships/image" Target="../media/image152.png"/><Relationship Id="rId43" Type="http://schemas.openxmlformats.org/officeDocument/2006/relationships/image" Target="../media/image156.png"/><Relationship Id="rId48" Type="http://schemas.openxmlformats.org/officeDocument/2006/relationships/customXml" Target="../ink/ink169.xml"/><Relationship Id="rId56" Type="http://schemas.openxmlformats.org/officeDocument/2006/relationships/customXml" Target="../ink/ink173.xml"/><Relationship Id="rId8" Type="http://schemas.openxmlformats.org/officeDocument/2006/relationships/customXml" Target="../ink/ink149.xml"/><Relationship Id="rId51" Type="http://schemas.openxmlformats.org/officeDocument/2006/relationships/image" Target="../media/image160.png"/><Relationship Id="rId3" Type="http://schemas.openxmlformats.org/officeDocument/2006/relationships/image" Target="../media/image14.png"/><Relationship Id="rId12" Type="http://schemas.openxmlformats.org/officeDocument/2006/relationships/customXml" Target="../ink/ink151.xml"/><Relationship Id="rId17" Type="http://schemas.openxmlformats.org/officeDocument/2006/relationships/image" Target="../media/image1430.png"/><Relationship Id="rId25" Type="http://schemas.openxmlformats.org/officeDocument/2006/relationships/image" Target="../media/image147.png"/><Relationship Id="rId33" Type="http://schemas.openxmlformats.org/officeDocument/2006/relationships/image" Target="../media/image151.png"/><Relationship Id="rId38" Type="http://schemas.openxmlformats.org/officeDocument/2006/relationships/customXml" Target="../ink/ink164.xml"/><Relationship Id="rId46" Type="http://schemas.openxmlformats.org/officeDocument/2006/relationships/customXml" Target="../ink/ink168.xml"/><Relationship Id="rId59" Type="http://schemas.openxmlformats.org/officeDocument/2006/relationships/image" Target="../media/image164.png"/><Relationship Id="rId20" Type="http://schemas.openxmlformats.org/officeDocument/2006/relationships/customXml" Target="../ink/ink155.xml"/><Relationship Id="rId41" Type="http://schemas.openxmlformats.org/officeDocument/2006/relationships/image" Target="../media/image155.png"/><Relationship Id="rId54" Type="http://schemas.openxmlformats.org/officeDocument/2006/relationships/customXml" Target="../ink/ink17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8.xml"/><Relationship Id="rId15" Type="http://schemas.openxmlformats.org/officeDocument/2006/relationships/image" Target="../media/image1420.png"/><Relationship Id="rId23" Type="http://schemas.openxmlformats.org/officeDocument/2006/relationships/image" Target="../media/image146.png"/><Relationship Id="rId28" Type="http://schemas.openxmlformats.org/officeDocument/2006/relationships/customXml" Target="../ink/ink159.xml"/><Relationship Id="rId36" Type="http://schemas.openxmlformats.org/officeDocument/2006/relationships/customXml" Target="../ink/ink163.xml"/><Relationship Id="rId49" Type="http://schemas.openxmlformats.org/officeDocument/2006/relationships/image" Target="../media/image159.png"/><Relationship Id="rId57" Type="http://schemas.openxmlformats.org/officeDocument/2006/relationships/image" Target="../media/image163.png"/><Relationship Id="rId10" Type="http://schemas.openxmlformats.org/officeDocument/2006/relationships/customXml" Target="../ink/ink150.xml"/><Relationship Id="rId31" Type="http://schemas.openxmlformats.org/officeDocument/2006/relationships/image" Target="../media/image150.png"/><Relationship Id="rId44" Type="http://schemas.openxmlformats.org/officeDocument/2006/relationships/customXml" Target="../ink/ink167.xml"/><Relationship Id="rId52" Type="http://schemas.openxmlformats.org/officeDocument/2006/relationships/customXml" Target="../ink/ink171.xml"/><Relationship Id="rId60" Type="http://schemas.openxmlformats.org/officeDocument/2006/relationships/customXml" Target="../ink/ink175.xml"/><Relationship Id="rId4" Type="http://schemas.openxmlformats.org/officeDocument/2006/relationships/customXml" Target="../ink/ink147.xml"/><Relationship Id="rId9" Type="http://schemas.openxmlformats.org/officeDocument/2006/relationships/image" Target="../media/image1390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1.png"/><Relationship Id="rId18" Type="http://schemas.openxmlformats.org/officeDocument/2006/relationships/customXml" Target="../ink/ink184.xml"/><Relationship Id="rId26" Type="http://schemas.openxmlformats.org/officeDocument/2006/relationships/customXml" Target="../ink/ink188.xml"/><Relationship Id="rId39" Type="http://schemas.openxmlformats.org/officeDocument/2006/relationships/image" Target="../media/image184.png"/><Relationship Id="rId21" Type="http://schemas.openxmlformats.org/officeDocument/2006/relationships/image" Target="../media/image175.png"/><Relationship Id="rId34" Type="http://schemas.openxmlformats.org/officeDocument/2006/relationships/customXml" Target="../ink/ink192.xml"/><Relationship Id="rId42" Type="http://schemas.openxmlformats.org/officeDocument/2006/relationships/customXml" Target="../ink/ink196.xml"/><Relationship Id="rId7" Type="http://schemas.openxmlformats.org/officeDocument/2006/relationships/image" Target="../media/image168.png"/><Relationship Id="rId2" Type="http://schemas.openxmlformats.org/officeDocument/2006/relationships/image" Target="../media/image16.png"/><Relationship Id="rId16" Type="http://schemas.openxmlformats.org/officeDocument/2006/relationships/customXml" Target="../ink/ink183.xml"/><Relationship Id="rId29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8.xml"/><Relationship Id="rId11" Type="http://schemas.openxmlformats.org/officeDocument/2006/relationships/image" Target="../media/image170.png"/><Relationship Id="rId24" Type="http://schemas.openxmlformats.org/officeDocument/2006/relationships/customXml" Target="../ink/ink187.xml"/><Relationship Id="rId32" Type="http://schemas.openxmlformats.org/officeDocument/2006/relationships/customXml" Target="../ink/ink191.xml"/><Relationship Id="rId37" Type="http://schemas.openxmlformats.org/officeDocument/2006/relationships/image" Target="../media/image183.png"/><Relationship Id="rId40" Type="http://schemas.openxmlformats.org/officeDocument/2006/relationships/customXml" Target="../ink/ink195.xml"/><Relationship Id="rId45" Type="http://schemas.openxmlformats.org/officeDocument/2006/relationships/image" Target="../media/image187.png"/><Relationship Id="rId5" Type="http://schemas.openxmlformats.org/officeDocument/2006/relationships/image" Target="../media/image167.png"/><Relationship Id="rId15" Type="http://schemas.openxmlformats.org/officeDocument/2006/relationships/image" Target="../media/image172.png"/><Relationship Id="rId23" Type="http://schemas.openxmlformats.org/officeDocument/2006/relationships/image" Target="../media/image176.png"/><Relationship Id="rId28" Type="http://schemas.openxmlformats.org/officeDocument/2006/relationships/customXml" Target="../ink/ink189.xml"/><Relationship Id="rId36" Type="http://schemas.openxmlformats.org/officeDocument/2006/relationships/customXml" Target="../ink/ink193.xml"/><Relationship Id="rId10" Type="http://schemas.openxmlformats.org/officeDocument/2006/relationships/customXml" Target="../ink/ink180.xml"/><Relationship Id="rId19" Type="http://schemas.openxmlformats.org/officeDocument/2006/relationships/image" Target="../media/image174.png"/><Relationship Id="rId31" Type="http://schemas.openxmlformats.org/officeDocument/2006/relationships/image" Target="../media/image180.png"/><Relationship Id="rId44" Type="http://schemas.openxmlformats.org/officeDocument/2006/relationships/customXml" Target="../ink/ink197.xml"/><Relationship Id="rId4" Type="http://schemas.openxmlformats.org/officeDocument/2006/relationships/customXml" Target="../ink/ink177.xml"/><Relationship Id="rId9" Type="http://schemas.openxmlformats.org/officeDocument/2006/relationships/image" Target="../media/image169.png"/><Relationship Id="rId14" Type="http://schemas.openxmlformats.org/officeDocument/2006/relationships/customXml" Target="../ink/ink182.xml"/><Relationship Id="rId22" Type="http://schemas.openxmlformats.org/officeDocument/2006/relationships/customXml" Target="../ink/ink186.xml"/><Relationship Id="rId27" Type="http://schemas.openxmlformats.org/officeDocument/2006/relationships/image" Target="../media/image178.png"/><Relationship Id="rId30" Type="http://schemas.openxmlformats.org/officeDocument/2006/relationships/customXml" Target="../ink/ink190.xml"/><Relationship Id="rId35" Type="http://schemas.openxmlformats.org/officeDocument/2006/relationships/image" Target="../media/image182.png"/><Relationship Id="rId43" Type="http://schemas.openxmlformats.org/officeDocument/2006/relationships/image" Target="../media/image186.png"/><Relationship Id="rId8" Type="http://schemas.openxmlformats.org/officeDocument/2006/relationships/customXml" Target="../ink/ink179.xml"/><Relationship Id="rId3" Type="http://schemas.openxmlformats.org/officeDocument/2006/relationships/image" Target="../media/image17.png"/><Relationship Id="rId12" Type="http://schemas.openxmlformats.org/officeDocument/2006/relationships/customXml" Target="../ink/ink181.xml"/><Relationship Id="rId17" Type="http://schemas.openxmlformats.org/officeDocument/2006/relationships/image" Target="../media/image173.png"/><Relationship Id="rId25" Type="http://schemas.openxmlformats.org/officeDocument/2006/relationships/image" Target="../media/image177.png"/><Relationship Id="rId33" Type="http://schemas.openxmlformats.org/officeDocument/2006/relationships/image" Target="../media/image181.png"/><Relationship Id="rId38" Type="http://schemas.openxmlformats.org/officeDocument/2006/relationships/customXml" Target="../ink/ink194.xml"/><Relationship Id="rId20" Type="http://schemas.openxmlformats.org/officeDocument/2006/relationships/customXml" Target="../ink/ink185.xml"/><Relationship Id="rId41" Type="http://schemas.openxmlformats.org/officeDocument/2006/relationships/image" Target="../media/image18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13" Type="http://schemas.openxmlformats.org/officeDocument/2006/relationships/customXml" Target="../ink/ink203.xml"/><Relationship Id="rId26" Type="http://schemas.openxmlformats.org/officeDocument/2006/relationships/image" Target="../media/image205.png"/><Relationship Id="rId3" Type="http://schemas.openxmlformats.org/officeDocument/2006/relationships/customXml" Target="../ink/ink198.xml"/><Relationship Id="rId21" Type="http://schemas.openxmlformats.org/officeDocument/2006/relationships/customXml" Target="../ink/ink206.xml"/><Relationship Id="rId7" Type="http://schemas.openxmlformats.org/officeDocument/2006/relationships/customXml" Target="../ink/ink200.xml"/><Relationship Id="rId12" Type="http://schemas.openxmlformats.org/officeDocument/2006/relationships/image" Target="../media/image351.png"/><Relationship Id="rId17" Type="http://schemas.openxmlformats.org/officeDocument/2006/relationships/customXml" Target="../ink/ink205.xml"/><Relationship Id="rId25" Type="http://schemas.openxmlformats.org/officeDocument/2006/relationships/customXml" Target="../ink/ink208.xml"/><Relationship Id="rId2" Type="http://schemas.openxmlformats.org/officeDocument/2006/relationships/image" Target="../media/image15.png"/><Relationship Id="rId16" Type="http://schemas.openxmlformats.org/officeDocument/2006/relationships/image" Target="../media/image200.png"/><Relationship Id="rId20" Type="http://schemas.openxmlformats.org/officeDocument/2006/relationships/image" Target="../media/image202.png"/><Relationship Id="rId29" Type="http://schemas.openxmlformats.org/officeDocument/2006/relationships/customXml" Target="../ink/ink2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0.png"/><Relationship Id="rId11" Type="http://schemas.openxmlformats.org/officeDocument/2006/relationships/customXml" Target="../ink/ink202.xml"/><Relationship Id="rId24" Type="http://schemas.openxmlformats.org/officeDocument/2006/relationships/image" Target="../media/image204.png"/><Relationship Id="rId32" Type="http://schemas.openxmlformats.org/officeDocument/2006/relationships/image" Target="../media/image208.png"/><Relationship Id="rId5" Type="http://schemas.openxmlformats.org/officeDocument/2006/relationships/customXml" Target="../ink/ink199.xml"/><Relationship Id="rId15" Type="http://schemas.openxmlformats.org/officeDocument/2006/relationships/customXml" Target="../ink/ink204.xml"/><Relationship Id="rId23" Type="http://schemas.openxmlformats.org/officeDocument/2006/relationships/customXml" Target="../ink/ink207.xml"/><Relationship Id="rId28" Type="http://schemas.openxmlformats.org/officeDocument/2006/relationships/image" Target="../media/image206.png"/><Relationship Id="rId10" Type="http://schemas.openxmlformats.org/officeDocument/2006/relationships/image" Target="../media/image197.png"/><Relationship Id="rId31" Type="http://schemas.openxmlformats.org/officeDocument/2006/relationships/customXml" Target="../ink/ink211.xml"/><Relationship Id="rId4" Type="http://schemas.openxmlformats.org/officeDocument/2006/relationships/image" Target="../media/image1311.png"/><Relationship Id="rId9" Type="http://schemas.openxmlformats.org/officeDocument/2006/relationships/customXml" Target="../ink/ink201.xml"/><Relationship Id="rId14" Type="http://schemas.openxmlformats.org/officeDocument/2006/relationships/image" Target="../media/image199.png"/><Relationship Id="rId22" Type="http://schemas.openxmlformats.org/officeDocument/2006/relationships/image" Target="../media/image203.png"/><Relationship Id="rId27" Type="http://schemas.openxmlformats.org/officeDocument/2006/relationships/customXml" Target="../ink/ink209.xml"/><Relationship Id="rId30" Type="http://schemas.openxmlformats.org/officeDocument/2006/relationships/image" Target="../media/image20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20.png"/><Relationship Id="rId18" Type="http://schemas.openxmlformats.org/officeDocument/2006/relationships/customXml" Target="../ink/ink220.xml"/><Relationship Id="rId26" Type="http://schemas.openxmlformats.org/officeDocument/2006/relationships/customXml" Target="../ink/ink224.xml"/><Relationship Id="rId3" Type="http://schemas.openxmlformats.org/officeDocument/2006/relationships/image" Target="../media/image2570.png"/><Relationship Id="rId21" Type="http://schemas.openxmlformats.org/officeDocument/2006/relationships/image" Target="../media/image2660.png"/><Relationship Id="rId34" Type="http://schemas.openxmlformats.org/officeDocument/2006/relationships/customXml" Target="../ink/ink228.xml"/><Relationship Id="rId7" Type="http://schemas.openxmlformats.org/officeDocument/2006/relationships/image" Target="../media/image2590.png"/><Relationship Id="rId12" Type="http://schemas.openxmlformats.org/officeDocument/2006/relationships/customXml" Target="../ink/ink217.xml"/><Relationship Id="rId17" Type="http://schemas.openxmlformats.org/officeDocument/2006/relationships/image" Target="../media/image2640.png"/><Relationship Id="rId25" Type="http://schemas.openxmlformats.org/officeDocument/2006/relationships/image" Target="../media/image2680.png"/><Relationship Id="rId33" Type="http://schemas.openxmlformats.org/officeDocument/2006/relationships/image" Target="../media/image2720.png"/><Relationship Id="rId2" Type="http://schemas.openxmlformats.org/officeDocument/2006/relationships/customXml" Target="../ink/ink212.xml"/><Relationship Id="rId16" Type="http://schemas.openxmlformats.org/officeDocument/2006/relationships/customXml" Target="../ink/ink219.xml"/><Relationship Id="rId20" Type="http://schemas.openxmlformats.org/officeDocument/2006/relationships/customXml" Target="../ink/ink221.xml"/><Relationship Id="rId29" Type="http://schemas.openxmlformats.org/officeDocument/2006/relationships/image" Target="../media/image270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4.xml"/><Relationship Id="rId11" Type="http://schemas.openxmlformats.org/officeDocument/2006/relationships/image" Target="../media/image2610.png"/><Relationship Id="rId24" Type="http://schemas.openxmlformats.org/officeDocument/2006/relationships/customXml" Target="../ink/ink223.xml"/><Relationship Id="rId32" Type="http://schemas.openxmlformats.org/officeDocument/2006/relationships/customXml" Target="../ink/ink227.xml"/><Relationship Id="rId5" Type="http://schemas.openxmlformats.org/officeDocument/2006/relationships/image" Target="../media/image2580.png"/><Relationship Id="rId15" Type="http://schemas.openxmlformats.org/officeDocument/2006/relationships/image" Target="../media/image2630.png"/><Relationship Id="rId23" Type="http://schemas.openxmlformats.org/officeDocument/2006/relationships/image" Target="../media/image2670.png"/><Relationship Id="rId28" Type="http://schemas.openxmlformats.org/officeDocument/2006/relationships/customXml" Target="../ink/ink225.xml"/><Relationship Id="rId10" Type="http://schemas.openxmlformats.org/officeDocument/2006/relationships/customXml" Target="../ink/ink216.xml"/><Relationship Id="rId19" Type="http://schemas.openxmlformats.org/officeDocument/2006/relationships/image" Target="../media/image2650.png"/><Relationship Id="rId31" Type="http://schemas.openxmlformats.org/officeDocument/2006/relationships/image" Target="../media/image2710.png"/><Relationship Id="rId4" Type="http://schemas.openxmlformats.org/officeDocument/2006/relationships/customXml" Target="../ink/ink213.xml"/><Relationship Id="rId9" Type="http://schemas.openxmlformats.org/officeDocument/2006/relationships/image" Target="../media/image2600.png"/><Relationship Id="rId14" Type="http://schemas.openxmlformats.org/officeDocument/2006/relationships/customXml" Target="../ink/ink218.xml"/><Relationship Id="rId22" Type="http://schemas.openxmlformats.org/officeDocument/2006/relationships/customXml" Target="../ink/ink222.xml"/><Relationship Id="rId27" Type="http://schemas.openxmlformats.org/officeDocument/2006/relationships/image" Target="../media/image2690.png"/><Relationship Id="rId30" Type="http://schemas.openxmlformats.org/officeDocument/2006/relationships/customXml" Target="../ink/ink226.xml"/><Relationship Id="rId35" Type="http://schemas.openxmlformats.org/officeDocument/2006/relationships/image" Target="../media/image2730.png"/><Relationship Id="rId8" Type="http://schemas.openxmlformats.org/officeDocument/2006/relationships/customXml" Target="../ink/ink21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2.xml"/><Relationship Id="rId13" Type="http://schemas.openxmlformats.org/officeDocument/2006/relationships/image" Target="../media/image2790.png"/><Relationship Id="rId18" Type="http://schemas.openxmlformats.org/officeDocument/2006/relationships/customXml" Target="../ink/ink237.xml"/><Relationship Id="rId26" Type="http://schemas.openxmlformats.org/officeDocument/2006/relationships/customXml" Target="../ink/ink241.xml"/><Relationship Id="rId3" Type="http://schemas.openxmlformats.org/officeDocument/2006/relationships/image" Target="../media/image2740.png"/><Relationship Id="rId21" Type="http://schemas.openxmlformats.org/officeDocument/2006/relationships/image" Target="../media/image2830.png"/><Relationship Id="rId7" Type="http://schemas.openxmlformats.org/officeDocument/2006/relationships/image" Target="../media/image2760.png"/><Relationship Id="rId12" Type="http://schemas.openxmlformats.org/officeDocument/2006/relationships/customXml" Target="../ink/ink234.xml"/><Relationship Id="rId17" Type="http://schemas.openxmlformats.org/officeDocument/2006/relationships/image" Target="../media/image2810.png"/><Relationship Id="rId25" Type="http://schemas.openxmlformats.org/officeDocument/2006/relationships/image" Target="../media/image2850.png"/><Relationship Id="rId2" Type="http://schemas.openxmlformats.org/officeDocument/2006/relationships/customXml" Target="../ink/ink229.xml"/><Relationship Id="rId16" Type="http://schemas.openxmlformats.org/officeDocument/2006/relationships/customXml" Target="../ink/ink236.xml"/><Relationship Id="rId20" Type="http://schemas.openxmlformats.org/officeDocument/2006/relationships/customXml" Target="../ink/ink23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31.xml"/><Relationship Id="rId11" Type="http://schemas.openxmlformats.org/officeDocument/2006/relationships/image" Target="../media/image2780.png"/><Relationship Id="rId24" Type="http://schemas.openxmlformats.org/officeDocument/2006/relationships/customXml" Target="../ink/ink240.xml"/><Relationship Id="rId5" Type="http://schemas.openxmlformats.org/officeDocument/2006/relationships/image" Target="../media/image2750.png"/><Relationship Id="rId15" Type="http://schemas.openxmlformats.org/officeDocument/2006/relationships/image" Target="../media/image2800.png"/><Relationship Id="rId23" Type="http://schemas.openxmlformats.org/officeDocument/2006/relationships/image" Target="../media/image2840.png"/><Relationship Id="rId10" Type="http://schemas.openxmlformats.org/officeDocument/2006/relationships/customXml" Target="../ink/ink233.xml"/><Relationship Id="rId19" Type="http://schemas.openxmlformats.org/officeDocument/2006/relationships/image" Target="../media/image2820.png"/><Relationship Id="rId4" Type="http://schemas.openxmlformats.org/officeDocument/2006/relationships/customXml" Target="../ink/ink230.xml"/><Relationship Id="rId9" Type="http://schemas.openxmlformats.org/officeDocument/2006/relationships/image" Target="../media/image2770.png"/><Relationship Id="rId14" Type="http://schemas.openxmlformats.org/officeDocument/2006/relationships/customXml" Target="../ink/ink235.xml"/><Relationship Id="rId22" Type="http://schemas.openxmlformats.org/officeDocument/2006/relationships/customXml" Target="../ink/ink239.xml"/><Relationship Id="rId27" Type="http://schemas.openxmlformats.org/officeDocument/2006/relationships/image" Target="../media/image286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5.xml"/><Relationship Id="rId13" Type="http://schemas.openxmlformats.org/officeDocument/2006/relationships/image" Target="NULL"/><Relationship Id="rId18" Type="http://schemas.openxmlformats.org/officeDocument/2006/relationships/customXml" Target="../ink/ink250.xm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customXml" Target="../ink/ink247.xml"/><Relationship Id="rId17" Type="http://schemas.openxmlformats.org/officeDocument/2006/relationships/image" Target="NULL"/><Relationship Id="rId2" Type="http://schemas.openxmlformats.org/officeDocument/2006/relationships/customXml" Target="../ink/ink242.xml"/><Relationship Id="rId16" Type="http://schemas.openxmlformats.org/officeDocument/2006/relationships/customXml" Target="../ink/ink24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44.xm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customXml" Target="../ink/ink246.xml"/><Relationship Id="rId19" Type="http://schemas.openxmlformats.org/officeDocument/2006/relationships/image" Target="NULL"/><Relationship Id="rId4" Type="http://schemas.openxmlformats.org/officeDocument/2006/relationships/customXml" Target="../ink/ink243.xml"/><Relationship Id="rId9" Type="http://schemas.openxmlformats.org/officeDocument/2006/relationships/image" Target="NULL"/><Relationship Id="rId14" Type="http://schemas.openxmlformats.org/officeDocument/2006/relationships/customXml" Target="../ink/ink248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4.xml"/><Relationship Id="rId13" Type="http://schemas.openxmlformats.org/officeDocument/2006/relationships/image" Target="../media/image640.png"/><Relationship Id="rId26" Type="http://schemas.openxmlformats.org/officeDocument/2006/relationships/customXml" Target="../ink/ink259.xml"/><Relationship Id="rId3" Type="http://schemas.openxmlformats.org/officeDocument/2006/relationships/image" Target="../media/image570.png"/><Relationship Id="rId34" Type="http://schemas.openxmlformats.org/officeDocument/2006/relationships/customXml" Target="../ink/ink263.xml"/><Relationship Id="rId7" Type="http://schemas.openxmlformats.org/officeDocument/2006/relationships/image" Target="../media/image590.png"/><Relationship Id="rId12" Type="http://schemas.openxmlformats.org/officeDocument/2006/relationships/customXml" Target="../ink/ink256.xml"/><Relationship Id="rId25" Type="http://schemas.openxmlformats.org/officeDocument/2006/relationships/image" Target="../media/image650.png"/><Relationship Id="rId33" Type="http://schemas.openxmlformats.org/officeDocument/2006/relationships/image" Target="../media/image550.png"/><Relationship Id="rId2" Type="http://schemas.openxmlformats.org/officeDocument/2006/relationships/customXml" Target="../ink/ink251.xml"/><Relationship Id="rId29" Type="http://schemas.openxmlformats.org/officeDocument/2006/relationships/image" Target="../media/image67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53.xml"/><Relationship Id="rId11" Type="http://schemas.openxmlformats.org/officeDocument/2006/relationships/image" Target="../media/image630.png"/><Relationship Id="rId24" Type="http://schemas.openxmlformats.org/officeDocument/2006/relationships/customXml" Target="../ink/ink258.xml"/><Relationship Id="rId32" Type="http://schemas.openxmlformats.org/officeDocument/2006/relationships/customXml" Target="../ink/ink262.xml"/><Relationship Id="rId5" Type="http://schemas.openxmlformats.org/officeDocument/2006/relationships/image" Target="../media/image580.png"/><Relationship Id="rId23" Type="http://schemas.openxmlformats.org/officeDocument/2006/relationships/image" Target="../media/image297.png"/><Relationship Id="rId28" Type="http://schemas.openxmlformats.org/officeDocument/2006/relationships/customXml" Target="../ink/ink260.xml"/><Relationship Id="rId10" Type="http://schemas.openxmlformats.org/officeDocument/2006/relationships/customXml" Target="../ink/ink255.xml"/><Relationship Id="rId31" Type="http://schemas.openxmlformats.org/officeDocument/2006/relationships/image" Target="../media/image680.png"/><Relationship Id="rId4" Type="http://schemas.openxmlformats.org/officeDocument/2006/relationships/customXml" Target="../ink/ink252.xml"/><Relationship Id="rId9" Type="http://schemas.openxmlformats.org/officeDocument/2006/relationships/image" Target="../media/image620.png"/><Relationship Id="rId14" Type="http://schemas.openxmlformats.org/officeDocument/2006/relationships/customXml" Target="../ink/ink257.xml"/><Relationship Id="rId27" Type="http://schemas.openxmlformats.org/officeDocument/2006/relationships/image" Target="../media/image660.png"/><Relationship Id="rId30" Type="http://schemas.openxmlformats.org/officeDocument/2006/relationships/customXml" Target="../ink/ink261.xml"/><Relationship Id="rId35" Type="http://schemas.openxmlformats.org/officeDocument/2006/relationships/image" Target="../media/image5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customXml" Target="../ink/ink264.xml"/><Relationship Id="rId4" Type="http://schemas.openxmlformats.org/officeDocument/2006/relationships/image" Target="../media/image21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5.xml"/><Relationship Id="rId3" Type="http://schemas.openxmlformats.org/officeDocument/2006/relationships/image" Target="../media/image20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1.svg"/><Relationship Id="rId9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8.xml"/><Relationship Id="rId13" Type="http://schemas.openxmlformats.org/officeDocument/2006/relationships/image" Target="../media/image33.png"/><Relationship Id="rId3" Type="http://schemas.openxmlformats.org/officeDocument/2006/relationships/image" Target="../media/image7.svg"/><Relationship Id="rId7" Type="http://schemas.openxmlformats.org/officeDocument/2006/relationships/image" Target="../media/image30.png"/><Relationship Id="rId12" Type="http://schemas.openxmlformats.org/officeDocument/2006/relationships/customXml" Target="../ink/ink270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7.xml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5" Type="http://schemas.openxmlformats.org/officeDocument/2006/relationships/image" Target="../media/image34.png"/><Relationship Id="rId10" Type="http://schemas.openxmlformats.org/officeDocument/2006/relationships/customXml" Target="../ink/ink269.xml"/><Relationship Id="rId4" Type="http://schemas.openxmlformats.org/officeDocument/2006/relationships/customXml" Target="../ink/ink266.xml"/><Relationship Id="rId9" Type="http://schemas.openxmlformats.org/officeDocument/2006/relationships/image" Target="../media/image31.png"/><Relationship Id="rId14" Type="http://schemas.openxmlformats.org/officeDocument/2006/relationships/customXml" Target="../ink/ink27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6.xml"/><Relationship Id="rId5" Type="http://schemas.openxmlformats.org/officeDocument/2006/relationships/customXml" Target="../ink/ink3.xml"/><Relationship Id="rId4" Type="http://schemas.openxmlformats.org/officeDocument/2006/relationships/customXml" Target="../ink/ink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6.xml"/><Relationship Id="rId5" Type="http://schemas.openxmlformats.org/officeDocument/2006/relationships/customXml" Target="../ink/ink6.xml"/><Relationship Id="rId4" Type="http://schemas.openxmlformats.org/officeDocument/2006/relationships/customXml" Target="../ink/ink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13" Type="http://schemas.openxmlformats.org/officeDocument/2006/relationships/customXml" Target="../ink/ink277.xml"/><Relationship Id="rId26" Type="http://schemas.openxmlformats.org/officeDocument/2006/relationships/image" Target="../media/image205.png"/><Relationship Id="rId3" Type="http://schemas.openxmlformats.org/officeDocument/2006/relationships/customXml" Target="../ink/ink272.xml"/><Relationship Id="rId21" Type="http://schemas.openxmlformats.org/officeDocument/2006/relationships/customXml" Target="../ink/ink280.xml"/><Relationship Id="rId7" Type="http://schemas.openxmlformats.org/officeDocument/2006/relationships/customXml" Target="../ink/ink274.xml"/><Relationship Id="rId12" Type="http://schemas.openxmlformats.org/officeDocument/2006/relationships/image" Target="../media/image351.png"/><Relationship Id="rId17" Type="http://schemas.openxmlformats.org/officeDocument/2006/relationships/customXml" Target="../ink/ink279.xml"/><Relationship Id="rId25" Type="http://schemas.openxmlformats.org/officeDocument/2006/relationships/customXml" Target="../ink/ink282.xml"/><Relationship Id="rId2" Type="http://schemas.openxmlformats.org/officeDocument/2006/relationships/image" Target="../media/image15.png"/><Relationship Id="rId16" Type="http://schemas.openxmlformats.org/officeDocument/2006/relationships/image" Target="../media/image200.png"/><Relationship Id="rId20" Type="http://schemas.openxmlformats.org/officeDocument/2006/relationships/image" Target="../media/image202.png"/><Relationship Id="rId29" Type="http://schemas.openxmlformats.org/officeDocument/2006/relationships/customXml" Target="../ink/ink28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0.png"/><Relationship Id="rId11" Type="http://schemas.openxmlformats.org/officeDocument/2006/relationships/customXml" Target="../ink/ink276.xml"/><Relationship Id="rId24" Type="http://schemas.openxmlformats.org/officeDocument/2006/relationships/image" Target="../media/image204.png"/><Relationship Id="rId32" Type="http://schemas.openxmlformats.org/officeDocument/2006/relationships/image" Target="../media/image208.png"/><Relationship Id="rId5" Type="http://schemas.openxmlformats.org/officeDocument/2006/relationships/customXml" Target="../ink/ink273.xml"/><Relationship Id="rId15" Type="http://schemas.openxmlformats.org/officeDocument/2006/relationships/customXml" Target="../ink/ink278.xml"/><Relationship Id="rId23" Type="http://schemas.openxmlformats.org/officeDocument/2006/relationships/customXml" Target="../ink/ink281.xml"/><Relationship Id="rId28" Type="http://schemas.openxmlformats.org/officeDocument/2006/relationships/image" Target="../media/image206.png"/><Relationship Id="rId10" Type="http://schemas.openxmlformats.org/officeDocument/2006/relationships/image" Target="../media/image197.png"/><Relationship Id="rId31" Type="http://schemas.openxmlformats.org/officeDocument/2006/relationships/customXml" Target="../ink/ink285.xml"/><Relationship Id="rId4" Type="http://schemas.openxmlformats.org/officeDocument/2006/relationships/image" Target="../media/image1311.png"/><Relationship Id="rId9" Type="http://schemas.openxmlformats.org/officeDocument/2006/relationships/customXml" Target="../ink/ink275.xml"/><Relationship Id="rId14" Type="http://schemas.openxmlformats.org/officeDocument/2006/relationships/image" Target="../media/image199.png"/><Relationship Id="rId22" Type="http://schemas.openxmlformats.org/officeDocument/2006/relationships/image" Target="../media/image203.png"/><Relationship Id="rId27" Type="http://schemas.openxmlformats.org/officeDocument/2006/relationships/customXml" Target="../ink/ink283.xml"/><Relationship Id="rId30" Type="http://schemas.openxmlformats.org/officeDocument/2006/relationships/image" Target="../media/image207.pn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91.xml"/><Relationship Id="rId18" Type="http://schemas.openxmlformats.org/officeDocument/2006/relationships/customXml" Target="../ink/ink293.xml"/><Relationship Id="rId26" Type="http://schemas.openxmlformats.org/officeDocument/2006/relationships/customXml" Target="../ink/ink297.xml"/><Relationship Id="rId21" Type="http://schemas.openxmlformats.org/officeDocument/2006/relationships/image" Target="../media/image371.png"/><Relationship Id="rId34" Type="http://schemas.openxmlformats.org/officeDocument/2006/relationships/customXml" Target="../ink/ink301.xml"/><Relationship Id="rId7" Type="http://schemas.openxmlformats.org/officeDocument/2006/relationships/customXml" Target="../ink/ink288.xml"/><Relationship Id="rId12" Type="http://schemas.openxmlformats.org/officeDocument/2006/relationships/image" Target="../media/image351.png"/><Relationship Id="rId17" Type="http://schemas.openxmlformats.org/officeDocument/2006/relationships/image" Target="../media/image2.png"/><Relationship Id="rId25" Type="http://schemas.openxmlformats.org/officeDocument/2006/relationships/image" Target="../media/image391.png"/><Relationship Id="rId33" Type="http://schemas.openxmlformats.org/officeDocument/2006/relationships/image" Target="../media/image431.png"/><Relationship Id="rId2" Type="http://schemas.openxmlformats.org/officeDocument/2006/relationships/customXml" Target="../ink/ink286.xml"/><Relationship Id="rId16" Type="http://schemas.openxmlformats.org/officeDocument/2006/relationships/image" Target="../media/image200.png"/><Relationship Id="rId20" Type="http://schemas.openxmlformats.org/officeDocument/2006/relationships/customXml" Target="../ink/ink294.xml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0.png"/><Relationship Id="rId11" Type="http://schemas.openxmlformats.org/officeDocument/2006/relationships/customXml" Target="../ink/ink290.xml"/><Relationship Id="rId24" Type="http://schemas.openxmlformats.org/officeDocument/2006/relationships/customXml" Target="../ink/ink296.xml"/><Relationship Id="rId32" Type="http://schemas.openxmlformats.org/officeDocument/2006/relationships/customXml" Target="../ink/ink300.xml"/><Relationship Id="rId5" Type="http://schemas.openxmlformats.org/officeDocument/2006/relationships/customXml" Target="../ink/ink287.xml"/><Relationship Id="rId15" Type="http://schemas.openxmlformats.org/officeDocument/2006/relationships/customXml" Target="../ink/ink292.xml"/><Relationship Id="rId23" Type="http://schemas.openxmlformats.org/officeDocument/2006/relationships/image" Target="../media/image381.png"/><Relationship Id="rId28" Type="http://schemas.openxmlformats.org/officeDocument/2006/relationships/customXml" Target="../ink/ink298.xml"/><Relationship Id="rId10" Type="http://schemas.openxmlformats.org/officeDocument/2006/relationships/image" Target="../media/image197.png"/><Relationship Id="rId19" Type="http://schemas.openxmlformats.org/officeDocument/2006/relationships/image" Target="../media/image361.png"/><Relationship Id="rId31" Type="http://schemas.openxmlformats.org/officeDocument/2006/relationships/image" Target="../media/image42.png"/><Relationship Id="rId4" Type="http://schemas.openxmlformats.org/officeDocument/2006/relationships/image" Target="../media/image1311.png"/><Relationship Id="rId9" Type="http://schemas.openxmlformats.org/officeDocument/2006/relationships/customXml" Target="../ink/ink289.xml"/><Relationship Id="rId14" Type="http://schemas.openxmlformats.org/officeDocument/2006/relationships/image" Target="../media/image199.png"/><Relationship Id="rId22" Type="http://schemas.openxmlformats.org/officeDocument/2006/relationships/customXml" Target="../ink/ink295.xml"/><Relationship Id="rId27" Type="http://schemas.openxmlformats.org/officeDocument/2006/relationships/image" Target="../media/image401.png"/><Relationship Id="rId30" Type="http://schemas.openxmlformats.org/officeDocument/2006/relationships/customXml" Target="../ink/ink299.xml"/><Relationship Id="rId35" Type="http://schemas.openxmlformats.org/officeDocument/2006/relationships/image" Target="../media/image441.png"/><Relationship Id="rId8" Type="http://schemas.openxmlformats.org/officeDocument/2006/relationships/image" Target="../media/image3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1.png"/><Relationship Id="rId18" Type="http://schemas.openxmlformats.org/officeDocument/2006/relationships/customXml" Target="../ink/ink309.xml"/><Relationship Id="rId26" Type="http://schemas.openxmlformats.org/officeDocument/2006/relationships/customXml" Target="../ink/ink313.xml"/><Relationship Id="rId39" Type="http://schemas.openxmlformats.org/officeDocument/2006/relationships/image" Target="../media/image184.png"/><Relationship Id="rId21" Type="http://schemas.openxmlformats.org/officeDocument/2006/relationships/image" Target="../media/image175.png"/><Relationship Id="rId34" Type="http://schemas.openxmlformats.org/officeDocument/2006/relationships/customXml" Target="../ink/ink317.xml"/><Relationship Id="rId42" Type="http://schemas.openxmlformats.org/officeDocument/2006/relationships/customXml" Target="../ink/ink321.xml"/><Relationship Id="rId7" Type="http://schemas.openxmlformats.org/officeDocument/2006/relationships/image" Target="../media/image168.png"/><Relationship Id="rId2" Type="http://schemas.openxmlformats.org/officeDocument/2006/relationships/image" Target="../media/image16.png"/><Relationship Id="rId16" Type="http://schemas.openxmlformats.org/officeDocument/2006/relationships/customXml" Target="../ink/ink308.xml"/><Relationship Id="rId29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03.xml"/><Relationship Id="rId11" Type="http://schemas.openxmlformats.org/officeDocument/2006/relationships/image" Target="../media/image170.png"/><Relationship Id="rId24" Type="http://schemas.openxmlformats.org/officeDocument/2006/relationships/customXml" Target="../ink/ink312.xml"/><Relationship Id="rId32" Type="http://schemas.openxmlformats.org/officeDocument/2006/relationships/customXml" Target="../ink/ink316.xml"/><Relationship Id="rId37" Type="http://schemas.openxmlformats.org/officeDocument/2006/relationships/image" Target="../media/image183.png"/><Relationship Id="rId40" Type="http://schemas.openxmlformats.org/officeDocument/2006/relationships/customXml" Target="../ink/ink320.xml"/><Relationship Id="rId45" Type="http://schemas.openxmlformats.org/officeDocument/2006/relationships/image" Target="../media/image187.png"/><Relationship Id="rId5" Type="http://schemas.openxmlformats.org/officeDocument/2006/relationships/image" Target="../media/image167.png"/><Relationship Id="rId15" Type="http://schemas.openxmlformats.org/officeDocument/2006/relationships/image" Target="../media/image172.png"/><Relationship Id="rId23" Type="http://schemas.openxmlformats.org/officeDocument/2006/relationships/image" Target="../media/image176.png"/><Relationship Id="rId28" Type="http://schemas.openxmlformats.org/officeDocument/2006/relationships/customXml" Target="../ink/ink314.xml"/><Relationship Id="rId36" Type="http://schemas.openxmlformats.org/officeDocument/2006/relationships/customXml" Target="../ink/ink318.xml"/><Relationship Id="rId10" Type="http://schemas.openxmlformats.org/officeDocument/2006/relationships/customXml" Target="../ink/ink305.xml"/><Relationship Id="rId19" Type="http://schemas.openxmlformats.org/officeDocument/2006/relationships/image" Target="../media/image174.png"/><Relationship Id="rId31" Type="http://schemas.openxmlformats.org/officeDocument/2006/relationships/image" Target="../media/image180.png"/><Relationship Id="rId44" Type="http://schemas.openxmlformats.org/officeDocument/2006/relationships/customXml" Target="../ink/ink322.xml"/><Relationship Id="rId4" Type="http://schemas.openxmlformats.org/officeDocument/2006/relationships/customXml" Target="../ink/ink302.xml"/><Relationship Id="rId9" Type="http://schemas.openxmlformats.org/officeDocument/2006/relationships/image" Target="../media/image169.png"/><Relationship Id="rId14" Type="http://schemas.openxmlformats.org/officeDocument/2006/relationships/customXml" Target="../ink/ink307.xml"/><Relationship Id="rId22" Type="http://schemas.openxmlformats.org/officeDocument/2006/relationships/customXml" Target="../ink/ink311.xml"/><Relationship Id="rId27" Type="http://schemas.openxmlformats.org/officeDocument/2006/relationships/image" Target="../media/image178.png"/><Relationship Id="rId30" Type="http://schemas.openxmlformats.org/officeDocument/2006/relationships/customXml" Target="../ink/ink315.xml"/><Relationship Id="rId35" Type="http://schemas.openxmlformats.org/officeDocument/2006/relationships/image" Target="../media/image182.png"/><Relationship Id="rId43" Type="http://schemas.openxmlformats.org/officeDocument/2006/relationships/image" Target="../media/image186.png"/><Relationship Id="rId8" Type="http://schemas.openxmlformats.org/officeDocument/2006/relationships/customXml" Target="../ink/ink304.xml"/><Relationship Id="rId3" Type="http://schemas.openxmlformats.org/officeDocument/2006/relationships/image" Target="../media/image17.png"/><Relationship Id="rId12" Type="http://schemas.openxmlformats.org/officeDocument/2006/relationships/customXml" Target="../ink/ink306.xml"/><Relationship Id="rId17" Type="http://schemas.openxmlformats.org/officeDocument/2006/relationships/image" Target="../media/image173.png"/><Relationship Id="rId25" Type="http://schemas.openxmlformats.org/officeDocument/2006/relationships/image" Target="../media/image177.png"/><Relationship Id="rId33" Type="http://schemas.openxmlformats.org/officeDocument/2006/relationships/image" Target="../media/image181.png"/><Relationship Id="rId38" Type="http://schemas.openxmlformats.org/officeDocument/2006/relationships/customXml" Target="../ink/ink319.xml"/><Relationship Id="rId20" Type="http://schemas.openxmlformats.org/officeDocument/2006/relationships/customXml" Target="../ink/ink310.xml"/><Relationship Id="rId41" Type="http://schemas.openxmlformats.org/officeDocument/2006/relationships/image" Target="../media/image18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customXml" Target="../ink/ink328.xml"/><Relationship Id="rId18" Type="http://schemas.openxmlformats.org/officeDocument/2006/relationships/image" Target="../media/image54.png"/><Relationship Id="rId3" Type="http://schemas.openxmlformats.org/officeDocument/2006/relationships/customXml" Target="../ink/ink323.xml"/><Relationship Id="rId7" Type="http://schemas.openxmlformats.org/officeDocument/2006/relationships/customXml" Target="../ink/ink325.xml"/><Relationship Id="rId12" Type="http://schemas.openxmlformats.org/officeDocument/2006/relationships/image" Target="../media/image510.png"/><Relationship Id="rId17" Type="http://schemas.openxmlformats.org/officeDocument/2006/relationships/customXml" Target="../ink/ink330.xml"/><Relationship Id="rId2" Type="http://schemas.openxmlformats.org/officeDocument/2006/relationships/image" Target="../media/image2.png"/><Relationship Id="rId16" Type="http://schemas.openxmlformats.org/officeDocument/2006/relationships/image" Target="../media/image5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0.png"/><Relationship Id="rId11" Type="http://schemas.openxmlformats.org/officeDocument/2006/relationships/customXml" Target="../ink/ink327.xml"/><Relationship Id="rId5" Type="http://schemas.openxmlformats.org/officeDocument/2006/relationships/customXml" Target="../ink/ink324.xml"/><Relationship Id="rId15" Type="http://schemas.openxmlformats.org/officeDocument/2006/relationships/customXml" Target="../ink/ink329.xml"/><Relationship Id="rId10" Type="http://schemas.openxmlformats.org/officeDocument/2006/relationships/image" Target="../media/image500.png"/><Relationship Id="rId4" Type="http://schemas.openxmlformats.org/officeDocument/2006/relationships/image" Target="../media/image47.png"/><Relationship Id="rId9" Type="http://schemas.openxmlformats.org/officeDocument/2006/relationships/customXml" Target="../ink/ink326.xml"/><Relationship Id="rId14" Type="http://schemas.openxmlformats.org/officeDocument/2006/relationships/image" Target="../media/image52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4.xml"/><Relationship Id="rId13" Type="http://schemas.openxmlformats.org/officeDocument/2006/relationships/image" Target="NULL"/><Relationship Id="rId18" Type="http://schemas.openxmlformats.org/officeDocument/2006/relationships/customXml" Target="../ink/ink339.xml"/><Relationship Id="rId26" Type="http://schemas.openxmlformats.org/officeDocument/2006/relationships/customXml" Target="../ink/ink344.xml"/><Relationship Id="rId3" Type="http://schemas.openxmlformats.org/officeDocument/2006/relationships/customXml" Target="../ink/ink332.xm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customXml" Target="../ink/ink336.xml"/><Relationship Id="rId17" Type="http://schemas.openxmlformats.org/officeDocument/2006/relationships/image" Target="NULL"/><Relationship Id="rId25" Type="http://schemas.openxmlformats.org/officeDocument/2006/relationships/customXml" Target="../ink/ink343.xml"/><Relationship Id="rId2" Type="http://schemas.openxmlformats.org/officeDocument/2006/relationships/notesSlide" Target="../notesSlides/notesSlide12.xml"/><Relationship Id="rId16" Type="http://schemas.openxmlformats.org/officeDocument/2006/relationships/customXml" Target="../ink/ink338.xml"/><Relationship Id="rId20" Type="http://schemas.openxmlformats.org/officeDocument/2006/relationships/customXml" Target="../ink/ink340.xml"/><Relationship Id="rId29" Type="http://schemas.openxmlformats.org/officeDocument/2006/relationships/customXml" Target="../ink/ink34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33.xml"/><Relationship Id="rId11" Type="http://schemas.openxmlformats.org/officeDocument/2006/relationships/image" Target="NULL"/><Relationship Id="rId24" Type="http://schemas.openxmlformats.org/officeDocument/2006/relationships/customXml" Target="../ink/ink342.xm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10" Type="http://schemas.openxmlformats.org/officeDocument/2006/relationships/customXml" Target="../ink/ink335.xml"/><Relationship Id="rId19" Type="http://schemas.openxmlformats.org/officeDocument/2006/relationships/image" Target="NULL"/><Relationship Id="rId31" Type="http://schemas.openxmlformats.org/officeDocument/2006/relationships/image" Target="../media/image48.png"/><Relationship Id="rId9" Type="http://schemas.openxmlformats.org/officeDocument/2006/relationships/image" Target="NULL"/><Relationship Id="rId14" Type="http://schemas.openxmlformats.org/officeDocument/2006/relationships/customXml" Target="../ink/ink337.xml"/><Relationship Id="rId22" Type="http://schemas.openxmlformats.org/officeDocument/2006/relationships/customXml" Target="../ink/ink341.xml"/><Relationship Id="rId27" Type="http://schemas.openxmlformats.org/officeDocument/2006/relationships/customXml" Target="../ink/ink345.xml"/><Relationship Id="rId30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customXml" Target="../ink/ink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9.xml"/><Relationship Id="rId18" Type="http://schemas.openxmlformats.org/officeDocument/2006/relationships/customXml" Target="../ink/ink351.xml"/><Relationship Id="rId26" Type="http://schemas.openxmlformats.org/officeDocument/2006/relationships/customXml" Target="../ink/ink355.xml"/><Relationship Id="rId3" Type="http://schemas.openxmlformats.org/officeDocument/2006/relationships/customXml" Target="../ink/ink347.xml"/><Relationship Id="rId21" Type="http://schemas.openxmlformats.org/officeDocument/2006/relationships/image" Target="NULL"/><Relationship Id="rId34" Type="http://schemas.openxmlformats.org/officeDocument/2006/relationships/customXml" Target="../ink/ink360.xml"/><Relationship Id="rId7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customXml" Target="../ink/ink359.xml"/><Relationship Id="rId38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20" Type="http://schemas.openxmlformats.org/officeDocument/2006/relationships/customXml" Target="../ink/ink352.xml"/><Relationship Id="rId29" Type="http://schemas.openxmlformats.org/officeDocument/2006/relationships/customXml" Target="../ink/ink35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48.xml"/><Relationship Id="rId24" Type="http://schemas.openxmlformats.org/officeDocument/2006/relationships/customXml" Target="../ink/ink354.xml"/><Relationship Id="rId32" Type="http://schemas.openxmlformats.org/officeDocument/2006/relationships/image" Target="NULL"/><Relationship Id="rId37" Type="http://schemas.openxmlformats.org/officeDocument/2006/relationships/image" Target="NULL"/><Relationship Id="rId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36" Type="http://schemas.openxmlformats.org/officeDocument/2006/relationships/customXml" Target="../ink/ink361.xml"/><Relationship Id="rId10" Type="http://schemas.openxmlformats.org/officeDocument/2006/relationships/customXml" Target="../ink/ink350.xml"/><Relationship Id="rId19" Type="http://schemas.openxmlformats.org/officeDocument/2006/relationships/image" Target="NULL"/><Relationship Id="rId31" Type="http://schemas.openxmlformats.org/officeDocument/2006/relationships/customXml" Target="../ink/ink358.xml"/><Relationship Id="rId9" Type="http://schemas.openxmlformats.org/officeDocument/2006/relationships/image" Target="NULL"/><Relationship Id="rId22" Type="http://schemas.openxmlformats.org/officeDocument/2006/relationships/customXml" Target="../ink/ink353.xml"/><Relationship Id="rId27" Type="http://schemas.openxmlformats.org/officeDocument/2006/relationships/customXml" Target="../ink/ink356.xml"/><Relationship Id="rId30" Type="http://schemas.openxmlformats.org/officeDocument/2006/relationships/image" Target="NULL"/><Relationship Id="rId35" Type="http://schemas.openxmlformats.org/officeDocument/2006/relationships/image" Target="NUL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1.xml"/><Relationship Id="rId5" Type="http://schemas.openxmlformats.org/officeDocument/2006/relationships/image" Target="../media/image55.png"/><Relationship Id="rId10" Type="http://schemas.openxmlformats.org/officeDocument/2006/relationships/image" Target="../media/image5.png"/><Relationship Id="rId4" Type="http://schemas.openxmlformats.org/officeDocument/2006/relationships/customXml" Target="../ink/ink10.xml"/><Relationship Id="rId9" Type="http://schemas.openxmlformats.org/officeDocument/2006/relationships/customXml" Target="../ink/ink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DAF24-BDFC-4107-B54D-F69D86ECC8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 with </a:t>
            </a:r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C0E76B-6556-4E3D-A245-AC08D78D2A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Seth Juarez</a:t>
            </a:r>
          </a:p>
          <a:p>
            <a:r>
              <a:rPr lang="en-US" dirty="0"/>
              <a:t>@</a:t>
            </a:r>
            <a:r>
              <a:rPr lang="en-US" dirty="0" err="1"/>
              <a:t>sethjuarez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521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F16CA3E-7D83-4678-8EDF-EE80FC699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950" y="2128837"/>
            <a:ext cx="46101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86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F16CA3E-7D83-4678-8EDF-EE80FC699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950" y="2128837"/>
            <a:ext cx="4610100" cy="260032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0E37FC2-7ADC-40B8-8AB3-FE87E50EB654}"/>
              </a:ext>
            </a:extLst>
          </p:cNvPr>
          <p:cNvGrpSpPr/>
          <p:nvPr/>
        </p:nvGrpSpPr>
        <p:grpSpPr>
          <a:xfrm>
            <a:off x="6743171" y="675252"/>
            <a:ext cx="2156777" cy="1701131"/>
            <a:chOff x="6743171" y="675252"/>
            <a:chExt cx="2156777" cy="1701131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6AD5369-F30C-459E-8C00-9B1FC2C463BA}"/>
                </a:ext>
              </a:extLst>
            </p:cNvPr>
            <p:cNvSpPr/>
            <p:nvPr/>
          </p:nvSpPr>
          <p:spPr>
            <a:xfrm>
              <a:off x="6952007" y="1089284"/>
              <a:ext cx="1096391" cy="1153888"/>
            </a:xfrm>
            <a:custGeom>
              <a:avLst/>
              <a:gdLst>
                <a:gd name="connsiteX0" fmla="*/ 1042382 w 1096391"/>
                <a:gd name="connsiteY0" fmla="*/ 0 h 1153888"/>
                <a:gd name="connsiteX1" fmla="*/ 1047783 w 1096391"/>
                <a:gd name="connsiteY1" fmla="*/ 0 h 1153888"/>
                <a:gd name="connsiteX2" fmla="*/ 1096391 w 1096391"/>
                <a:gd name="connsiteY2" fmla="*/ 54004 h 1153888"/>
                <a:gd name="connsiteX3" fmla="*/ 1058585 w 1096391"/>
                <a:gd name="connsiteY3" fmla="*/ 104408 h 1153888"/>
                <a:gd name="connsiteX4" fmla="*/ 1054984 w 1096391"/>
                <a:gd name="connsiteY4" fmla="*/ 106208 h 1153888"/>
                <a:gd name="connsiteX5" fmla="*/ 1011777 w 1096391"/>
                <a:gd name="connsiteY5" fmla="*/ 126010 h 1153888"/>
                <a:gd name="connsiteX6" fmla="*/ 964968 w 1096391"/>
                <a:gd name="connsiteY6" fmla="*/ 149411 h 1153888"/>
                <a:gd name="connsiteX7" fmla="*/ 871352 w 1096391"/>
                <a:gd name="connsiteY7" fmla="*/ 205216 h 1153888"/>
                <a:gd name="connsiteX8" fmla="*/ 777736 w 1096391"/>
                <a:gd name="connsiteY8" fmla="*/ 266420 h 1153888"/>
                <a:gd name="connsiteX9" fmla="*/ 689520 w 1096391"/>
                <a:gd name="connsiteY9" fmla="*/ 331225 h 1153888"/>
                <a:gd name="connsiteX10" fmla="*/ 622909 w 1096391"/>
                <a:gd name="connsiteY10" fmla="*/ 383429 h 1153888"/>
                <a:gd name="connsiteX11" fmla="*/ 558097 w 1096391"/>
                <a:gd name="connsiteY11" fmla="*/ 439234 h 1153888"/>
                <a:gd name="connsiteX12" fmla="*/ 495086 w 1096391"/>
                <a:gd name="connsiteY12" fmla="*/ 498638 h 1153888"/>
                <a:gd name="connsiteX13" fmla="*/ 435676 w 1096391"/>
                <a:gd name="connsiteY13" fmla="*/ 561643 h 1153888"/>
                <a:gd name="connsiteX14" fmla="*/ 379866 w 1096391"/>
                <a:gd name="connsiteY14" fmla="*/ 626448 h 1153888"/>
                <a:gd name="connsiteX15" fmla="*/ 327657 w 1096391"/>
                <a:gd name="connsiteY15" fmla="*/ 694853 h 1153888"/>
                <a:gd name="connsiteX16" fmla="*/ 280849 w 1096391"/>
                <a:gd name="connsiteY16" fmla="*/ 765059 h 1153888"/>
                <a:gd name="connsiteX17" fmla="*/ 237641 w 1096391"/>
                <a:gd name="connsiteY17" fmla="*/ 835264 h 1153888"/>
                <a:gd name="connsiteX18" fmla="*/ 203436 w 1096391"/>
                <a:gd name="connsiteY18" fmla="*/ 900069 h 1153888"/>
                <a:gd name="connsiteX19" fmla="*/ 174630 w 1096391"/>
                <a:gd name="connsiteY19" fmla="*/ 964874 h 1153888"/>
                <a:gd name="connsiteX20" fmla="*/ 120621 w 1096391"/>
                <a:gd name="connsiteY20" fmla="*/ 1101684 h 1153888"/>
                <a:gd name="connsiteX21" fmla="*/ 118821 w 1096391"/>
                <a:gd name="connsiteY21" fmla="*/ 1101684 h 1153888"/>
                <a:gd name="connsiteX22" fmla="*/ 118821 w 1096391"/>
                <a:gd name="connsiteY22" fmla="*/ 1103484 h 1153888"/>
                <a:gd name="connsiteX23" fmla="*/ 115220 w 1096391"/>
                <a:gd name="connsiteY23" fmla="*/ 1112485 h 1153888"/>
                <a:gd name="connsiteX24" fmla="*/ 113420 w 1096391"/>
                <a:gd name="connsiteY24" fmla="*/ 1112485 h 1153888"/>
                <a:gd name="connsiteX25" fmla="*/ 108019 w 1096391"/>
                <a:gd name="connsiteY25" fmla="*/ 1121486 h 1153888"/>
                <a:gd name="connsiteX26" fmla="*/ 104418 w 1096391"/>
                <a:gd name="connsiteY26" fmla="*/ 1125086 h 1153888"/>
                <a:gd name="connsiteX27" fmla="*/ 100818 w 1096391"/>
                <a:gd name="connsiteY27" fmla="*/ 1130486 h 1153888"/>
                <a:gd name="connsiteX28" fmla="*/ 99017 w 1096391"/>
                <a:gd name="connsiteY28" fmla="*/ 1132287 h 1153888"/>
                <a:gd name="connsiteX29" fmla="*/ 91816 w 1096391"/>
                <a:gd name="connsiteY29" fmla="*/ 1137687 h 1153888"/>
                <a:gd name="connsiteX30" fmla="*/ 54009 w 1096391"/>
                <a:gd name="connsiteY30" fmla="*/ 1153888 h 1153888"/>
                <a:gd name="connsiteX31" fmla="*/ 0 w 1096391"/>
                <a:gd name="connsiteY31" fmla="*/ 1099884 h 1153888"/>
                <a:gd name="connsiteX32" fmla="*/ 12602 w 1096391"/>
                <a:gd name="connsiteY32" fmla="*/ 1065682 h 1153888"/>
                <a:gd name="connsiteX33" fmla="*/ 14403 w 1096391"/>
                <a:gd name="connsiteY33" fmla="*/ 1062081 h 1153888"/>
                <a:gd name="connsiteX34" fmla="*/ 16203 w 1096391"/>
                <a:gd name="connsiteY34" fmla="*/ 1060281 h 1153888"/>
                <a:gd name="connsiteX35" fmla="*/ 19803 w 1096391"/>
                <a:gd name="connsiteY35" fmla="*/ 1058481 h 1153888"/>
                <a:gd name="connsiteX36" fmla="*/ 21604 w 1096391"/>
                <a:gd name="connsiteY36" fmla="*/ 1056681 h 1153888"/>
                <a:gd name="connsiteX37" fmla="*/ 73813 w 1096391"/>
                <a:gd name="connsiteY37" fmla="*/ 923471 h 1153888"/>
                <a:gd name="connsiteX38" fmla="*/ 75613 w 1096391"/>
                <a:gd name="connsiteY38" fmla="*/ 923471 h 1153888"/>
                <a:gd name="connsiteX39" fmla="*/ 75613 w 1096391"/>
                <a:gd name="connsiteY39" fmla="*/ 921670 h 1153888"/>
                <a:gd name="connsiteX40" fmla="*/ 106219 w 1096391"/>
                <a:gd name="connsiteY40" fmla="*/ 853265 h 1153888"/>
                <a:gd name="connsiteX41" fmla="*/ 108019 w 1096391"/>
                <a:gd name="connsiteY41" fmla="*/ 851465 h 1153888"/>
                <a:gd name="connsiteX42" fmla="*/ 108019 w 1096391"/>
                <a:gd name="connsiteY42" fmla="*/ 849665 h 1153888"/>
                <a:gd name="connsiteX43" fmla="*/ 142225 w 1096391"/>
                <a:gd name="connsiteY43" fmla="*/ 784860 h 1153888"/>
                <a:gd name="connsiteX44" fmla="*/ 144025 w 1096391"/>
                <a:gd name="connsiteY44" fmla="*/ 781260 h 1153888"/>
                <a:gd name="connsiteX45" fmla="*/ 189033 w 1096391"/>
                <a:gd name="connsiteY45" fmla="*/ 707454 h 1153888"/>
                <a:gd name="connsiteX46" fmla="*/ 190833 w 1096391"/>
                <a:gd name="connsiteY46" fmla="*/ 705654 h 1153888"/>
                <a:gd name="connsiteX47" fmla="*/ 190833 w 1096391"/>
                <a:gd name="connsiteY47" fmla="*/ 703854 h 1153888"/>
                <a:gd name="connsiteX48" fmla="*/ 239442 w 1096391"/>
                <a:gd name="connsiteY48" fmla="*/ 631848 h 1153888"/>
                <a:gd name="connsiteX49" fmla="*/ 241242 w 1096391"/>
                <a:gd name="connsiteY49" fmla="*/ 630048 h 1153888"/>
                <a:gd name="connsiteX50" fmla="*/ 295252 w 1096391"/>
                <a:gd name="connsiteY50" fmla="*/ 559843 h 1153888"/>
                <a:gd name="connsiteX51" fmla="*/ 297052 w 1096391"/>
                <a:gd name="connsiteY51" fmla="*/ 558043 h 1153888"/>
                <a:gd name="connsiteX52" fmla="*/ 354662 w 1096391"/>
                <a:gd name="connsiteY52" fmla="*/ 489637 h 1153888"/>
                <a:gd name="connsiteX53" fmla="*/ 356462 w 1096391"/>
                <a:gd name="connsiteY53" fmla="*/ 487837 h 1153888"/>
                <a:gd name="connsiteX54" fmla="*/ 417673 w 1096391"/>
                <a:gd name="connsiteY54" fmla="*/ 423032 h 1153888"/>
                <a:gd name="connsiteX55" fmla="*/ 419473 w 1096391"/>
                <a:gd name="connsiteY55" fmla="*/ 423032 h 1153888"/>
                <a:gd name="connsiteX56" fmla="*/ 419473 w 1096391"/>
                <a:gd name="connsiteY56" fmla="*/ 421232 h 1153888"/>
                <a:gd name="connsiteX57" fmla="*/ 484285 w 1096391"/>
                <a:gd name="connsiteY57" fmla="*/ 360028 h 1153888"/>
                <a:gd name="connsiteX58" fmla="*/ 486085 w 1096391"/>
                <a:gd name="connsiteY58" fmla="*/ 358227 h 1153888"/>
                <a:gd name="connsiteX59" fmla="*/ 552696 w 1096391"/>
                <a:gd name="connsiteY59" fmla="*/ 300623 h 1153888"/>
                <a:gd name="connsiteX60" fmla="*/ 554497 w 1096391"/>
                <a:gd name="connsiteY60" fmla="*/ 300623 h 1153888"/>
                <a:gd name="connsiteX61" fmla="*/ 554497 w 1096391"/>
                <a:gd name="connsiteY61" fmla="*/ 298823 h 1153888"/>
                <a:gd name="connsiteX62" fmla="*/ 622909 w 1096391"/>
                <a:gd name="connsiteY62" fmla="*/ 246619 h 1153888"/>
                <a:gd name="connsiteX63" fmla="*/ 624709 w 1096391"/>
                <a:gd name="connsiteY63" fmla="*/ 244819 h 1153888"/>
                <a:gd name="connsiteX64" fmla="*/ 714725 w 1096391"/>
                <a:gd name="connsiteY64" fmla="*/ 178214 h 1153888"/>
                <a:gd name="connsiteX65" fmla="*/ 716525 w 1096391"/>
                <a:gd name="connsiteY65" fmla="*/ 178214 h 1153888"/>
                <a:gd name="connsiteX66" fmla="*/ 811942 w 1096391"/>
                <a:gd name="connsiteY66" fmla="*/ 113409 h 1153888"/>
                <a:gd name="connsiteX67" fmla="*/ 815542 w 1096391"/>
                <a:gd name="connsiteY67" fmla="*/ 111609 h 1153888"/>
                <a:gd name="connsiteX68" fmla="*/ 912759 w 1096391"/>
                <a:gd name="connsiteY68" fmla="*/ 55804 h 1153888"/>
                <a:gd name="connsiteX69" fmla="*/ 914560 w 1096391"/>
                <a:gd name="connsiteY69" fmla="*/ 54004 h 1153888"/>
                <a:gd name="connsiteX70" fmla="*/ 963168 w 1096391"/>
                <a:gd name="connsiteY70" fmla="*/ 28802 h 1153888"/>
                <a:gd name="connsiteX71" fmla="*/ 966769 w 1096391"/>
                <a:gd name="connsiteY71" fmla="*/ 27002 h 1153888"/>
                <a:gd name="connsiteX72" fmla="*/ 1015377 w 1096391"/>
                <a:gd name="connsiteY72" fmla="*/ 5400 h 1153888"/>
                <a:gd name="connsiteX73" fmla="*/ 1018978 w 1096391"/>
                <a:gd name="connsiteY73" fmla="*/ 5400 h 1153888"/>
                <a:gd name="connsiteX74" fmla="*/ 1024379 w 1096391"/>
                <a:gd name="connsiteY74" fmla="*/ 3600 h 1153888"/>
                <a:gd name="connsiteX75" fmla="*/ 1026179 w 1096391"/>
                <a:gd name="connsiteY75" fmla="*/ 1800 h 1153888"/>
                <a:gd name="connsiteX76" fmla="*/ 1042382 w 1096391"/>
                <a:gd name="connsiteY76" fmla="*/ 0 h 115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096391" h="1153888">
                  <a:moveTo>
                    <a:pt x="1042382" y="0"/>
                  </a:moveTo>
                  <a:lnTo>
                    <a:pt x="1047783" y="0"/>
                  </a:lnTo>
                  <a:cubicBezTo>
                    <a:pt x="1074788" y="3600"/>
                    <a:pt x="1096391" y="25202"/>
                    <a:pt x="1096391" y="54004"/>
                  </a:cubicBezTo>
                  <a:cubicBezTo>
                    <a:pt x="1096391" y="77406"/>
                    <a:pt x="1080189" y="99008"/>
                    <a:pt x="1058585" y="104408"/>
                  </a:cubicBezTo>
                  <a:lnTo>
                    <a:pt x="1054984" y="106208"/>
                  </a:lnTo>
                  <a:lnTo>
                    <a:pt x="1011777" y="126010"/>
                  </a:lnTo>
                  <a:lnTo>
                    <a:pt x="964968" y="149411"/>
                  </a:lnTo>
                  <a:lnTo>
                    <a:pt x="871352" y="205216"/>
                  </a:lnTo>
                  <a:lnTo>
                    <a:pt x="777736" y="266420"/>
                  </a:lnTo>
                  <a:lnTo>
                    <a:pt x="689520" y="331225"/>
                  </a:lnTo>
                  <a:lnTo>
                    <a:pt x="622909" y="383429"/>
                  </a:lnTo>
                  <a:lnTo>
                    <a:pt x="558097" y="439234"/>
                  </a:lnTo>
                  <a:lnTo>
                    <a:pt x="495086" y="498638"/>
                  </a:lnTo>
                  <a:lnTo>
                    <a:pt x="435676" y="561643"/>
                  </a:lnTo>
                  <a:lnTo>
                    <a:pt x="379866" y="626448"/>
                  </a:lnTo>
                  <a:lnTo>
                    <a:pt x="327657" y="694853"/>
                  </a:lnTo>
                  <a:lnTo>
                    <a:pt x="280849" y="765059"/>
                  </a:lnTo>
                  <a:lnTo>
                    <a:pt x="237641" y="835264"/>
                  </a:lnTo>
                  <a:lnTo>
                    <a:pt x="203436" y="900069"/>
                  </a:lnTo>
                  <a:lnTo>
                    <a:pt x="174630" y="964874"/>
                  </a:lnTo>
                  <a:lnTo>
                    <a:pt x="120621" y="1101684"/>
                  </a:lnTo>
                  <a:lnTo>
                    <a:pt x="118821" y="1101684"/>
                  </a:lnTo>
                  <a:lnTo>
                    <a:pt x="118821" y="1103484"/>
                  </a:lnTo>
                  <a:cubicBezTo>
                    <a:pt x="118821" y="1107085"/>
                    <a:pt x="117020" y="1108885"/>
                    <a:pt x="115220" y="1112485"/>
                  </a:cubicBezTo>
                  <a:lnTo>
                    <a:pt x="113420" y="1112485"/>
                  </a:lnTo>
                  <a:lnTo>
                    <a:pt x="108019" y="1121486"/>
                  </a:lnTo>
                  <a:lnTo>
                    <a:pt x="104418" y="1125086"/>
                  </a:lnTo>
                  <a:cubicBezTo>
                    <a:pt x="104418" y="1126886"/>
                    <a:pt x="102618" y="1128686"/>
                    <a:pt x="100818" y="1130486"/>
                  </a:cubicBezTo>
                  <a:lnTo>
                    <a:pt x="99017" y="1132287"/>
                  </a:lnTo>
                  <a:lnTo>
                    <a:pt x="91816" y="1137687"/>
                  </a:lnTo>
                  <a:cubicBezTo>
                    <a:pt x="82814" y="1148488"/>
                    <a:pt x="68412" y="1153888"/>
                    <a:pt x="54009" y="1153888"/>
                  </a:cubicBezTo>
                  <a:cubicBezTo>
                    <a:pt x="23404" y="1153888"/>
                    <a:pt x="0" y="1130486"/>
                    <a:pt x="0" y="1099884"/>
                  </a:cubicBezTo>
                  <a:cubicBezTo>
                    <a:pt x="0" y="1087283"/>
                    <a:pt x="3601" y="1074682"/>
                    <a:pt x="12602" y="1065682"/>
                  </a:cubicBezTo>
                  <a:lnTo>
                    <a:pt x="14403" y="1062081"/>
                  </a:lnTo>
                  <a:lnTo>
                    <a:pt x="16203" y="1060281"/>
                  </a:lnTo>
                  <a:lnTo>
                    <a:pt x="19803" y="1058481"/>
                  </a:lnTo>
                  <a:lnTo>
                    <a:pt x="21604" y="1056681"/>
                  </a:lnTo>
                  <a:lnTo>
                    <a:pt x="73813" y="923471"/>
                  </a:lnTo>
                  <a:lnTo>
                    <a:pt x="75613" y="923471"/>
                  </a:lnTo>
                  <a:lnTo>
                    <a:pt x="75613" y="921670"/>
                  </a:lnTo>
                  <a:lnTo>
                    <a:pt x="106219" y="853265"/>
                  </a:lnTo>
                  <a:lnTo>
                    <a:pt x="108019" y="851465"/>
                  </a:lnTo>
                  <a:lnTo>
                    <a:pt x="108019" y="849665"/>
                  </a:lnTo>
                  <a:lnTo>
                    <a:pt x="142225" y="784860"/>
                  </a:lnTo>
                  <a:lnTo>
                    <a:pt x="144025" y="781260"/>
                  </a:lnTo>
                  <a:lnTo>
                    <a:pt x="189033" y="707454"/>
                  </a:lnTo>
                  <a:lnTo>
                    <a:pt x="190833" y="705654"/>
                  </a:lnTo>
                  <a:lnTo>
                    <a:pt x="190833" y="703854"/>
                  </a:lnTo>
                  <a:lnTo>
                    <a:pt x="239442" y="631848"/>
                  </a:lnTo>
                  <a:lnTo>
                    <a:pt x="241242" y="630048"/>
                  </a:lnTo>
                  <a:lnTo>
                    <a:pt x="295252" y="559843"/>
                  </a:lnTo>
                  <a:lnTo>
                    <a:pt x="297052" y="558043"/>
                  </a:lnTo>
                  <a:lnTo>
                    <a:pt x="354662" y="489637"/>
                  </a:lnTo>
                  <a:lnTo>
                    <a:pt x="356462" y="487837"/>
                  </a:lnTo>
                  <a:lnTo>
                    <a:pt x="417673" y="423032"/>
                  </a:lnTo>
                  <a:lnTo>
                    <a:pt x="419473" y="423032"/>
                  </a:lnTo>
                  <a:lnTo>
                    <a:pt x="419473" y="421232"/>
                  </a:lnTo>
                  <a:lnTo>
                    <a:pt x="484285" y="360028"/>
                  </a:lnTo>
                  <a:lnTo>
                    <a:pt x="486085" y="358227"/>
                  </a:lnTo>
                  <a:lnTo>
                    <a:pt x="552696" y="300623"/>
                  </a:lnTo>
                  <a:lnTo>
                    <a:pt x="554497" y="300623"/>
                  </a:lnTo>
                  <a:lnTo>
                    <a:pt x="554497" y="298823"/>
                  </a:lnTo>
                  <a:lnTo>
                    <a:pt x="622909" y="246619"/>
                  </a:lnTo>
                  <a:lnTo>
                    <a:pt x="624709" y="244819"/>
                  </a:lnTo>
                  <a:lnTo>
                    <a:pt x="714725" y="178214"/>
                  </a:lnTo>
                  <a:lnTo>
                    <a:pt x="716525" y="178214"/>
                  </a:lnTo>
                  <a:lnTo>
                    <a:pt x="811942" y="113409"/>
                  </a:lnTo>
                  <a:lnTo>
                    <a:pt x="815542" y="111609"/>
                  </a:lnTo>
                  <a:lnTo>
                    <a:pt x="912759" y="55804"/>
                  </a:lnTo>
                  <a:lnTo>
                    <a:pt x="914560" y="54004"/>
                  </a:lnTo>
                  <a:lnTo>
                    <a:pt x="963168" y="28802"/>
                  </a:lnTo>
                  <a:lnTo>
                    <a:pt x="966769" y="27002"/>
                  </a:lnTo>
                  <a:lnTo>
                    <a:pt x="1015377" y="5400"/>
                  </a:lnTo>
                  <a:lnTo>
                    <a:pt x="1018978" y="5400"/>
                  </a:lnTo>
                  <a:lnTo>
                    <a:pt x="1024379" y="3600"/>
                  </a:lnTo>
                  <a:lnTo>
                    <a:pt x="1026179" y="1800"/>
                  </a:lnTo>
                  <a:cubicBezTo>
                    <a:pt x="1031580" y="0"/>
                    <a:pt x="1036981" y="0"/>
                    <a:pt x="1042382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AFD7EF2-D7C6-4795-93F2-4A745B481732}"/>
                </a:ext>
              </a:extLst>
            </p:cNvPr>
            <p:cNvSpPr/>
            <p:nvPr/>
          </p:nvSpPr>
          <p:spPr>
            <a:xfrm>
              <a:off x="6743171" y="1924548"/>
              <a:ext cx="518490" cy="451835"/>
            </a:xfrm>
            <a:custGeom>
              <a:avLst/>
              <a:gdLst>
                <a:gd name="connsiteX0" fmla="*/ 54009 w 518490"/>
                <a:gd name="connsiteY0" fmla="*/ 0 h 451834"/>
                <a:gd name="connsiteX1" fmla="*/ 104418 w 518490"/>
                <a:gd name="connsiteY1" fmla="*/ 37803 h 451834"/>
                <a:gd name="connsiteX2" fmla="*/ 106219 w 518490"/>
                <a:gd name="connsiteY2" fmla="*/ 37803 h 451834"/>
                <a:gd name="connsiteX3" fmla="*/ 106219 w 518490"/>
                <a:gd name="connsiteY3" fmla="*/ 39603 h 451834"/>
                <a:gd name="connsiteX4" fmla="*/ 106219 w 518490"/>
                <a:gd name="connsiteY4" fmla="*/ 41403 h 451834"/>
                <a:gd name="connsiteX5" fmla="*/ 108019 w 518490"/>
                <a:gd name="connsiteY5" fmla="*/ 48604 h 451834"/>
                <a:gd name="connsiteX6" fmla="*/ 108019 w 518490"/>
                <a:gd name="connsiteY6" fmla="*/ 50404 h 451834"/>
                <a:gd name="connsiteX7" fmla="*/ 109819 w 518490"/>
                <a:gd name="connsiteY7" fmla="*/ 52204 h 451834"/>
                <a:gd name="connsiteX8" fmla="*/ 117020 w 518490"/>
                <a:gd name="connsiteY8" fmla="*/ 84606 h 451834"/>
                <a:gd name="connsiteX9" fmla="*/ 117020 w 518490"/>
                <a:gd name="connsiteY9" fmla="*/ 86407 h 451834"/>
                <a:gd name="connsiteX10" fmla="*/ 117020 w 518490"/>
                <a:gd name="connsiteY10" fmla="*/ 90007 h 451834"/>
                <a:gd name="connsiteX11" fmla="*/ 122421 w 518490"/>
                <a:gd name="connsiteY11" fmla="*/ 124209 h 451834"/>
                <a:gd name="connsiteX12" fmla="*/ 122421 w 518490"/>
                <a:gd name="connsiteY12" fmla="*/ 126010 h 451834"/>
                <a:gd name="connsiteX13" fmla="*/ 122421 w 518490"/>
                <a:gd name="connsiteY13" fmla="*/ 127810 h 451834"/>
                <a:gd name="connsiteX14" fmla="*/ 127822 w 518490"/>
                <a:gd name="connsiteY14" fmla="*/ 199815 h 451834"/>
                <a:gd name="connsiteX15" fmla="*/ 131423 w 518490"/>
                <a:gd name="connsiteY15" fmla="*/ 268221 h 451834"/>
                <a:gd name="connsiteX16" fmla="*/ 142225 w 518490"/>
                <a:gd name="connsiteY16" fmla="*/ 331225 h 451834"/>
                <a:gd name="connsiteX17" fmla="*/ 144025 w 518490"/>
                <a:gd name="connsiteY17" fmla="*/ 338426 h 451834"/>
                <a:gd name="connsiteX18" fmla="*/ 147626 w 518490"/>
                <a:gd name="connsiteY18" fmla="*/ 342026 h 451834"/>
                <a:gd name="connsiteX19" fmla="*/ 156627 w 518490"/>
                <a:gd name="connsiteY19" fmla="*/ 343826 h 451834"/>
                <a:gd name="connsiteX20" fmla="*/ 176431 w 518490"/>
                <a:gd name="connsiteY20" fmla="*/ 343826 h 451834"/>
                <a:gd name="connsiteX21" fmla="*/ 205236 w 518490"/>
                <a:gd name="connsiteY21" fmla="*/ 338426 h 451834"/>
                <a:gd name="connsiteX22" fmla="*/ 235841 w 518490"/>
                <a:gd name="connsiteY22" fmla="*/ 329425 h 451834"/>
                <a:gd name="connsiteX23" fmla="*/ 300652 w 518490"/>
                <a:gd name="connsiteY23" fmla="*/ 302423 h 451834"/>
                <a:gd name="connsiteX24" fmla="*/ 365464 w 518490"/>
                <a:gd name="connsiteY24" fmla="*/ 268221 h 451834"/>
                <a:gd name="connsiteX25" fmla="*/ 367264 w 518490"/>
                <a:gd name="connsiteY25" fmla="*/ 268221 h 451834"/>
                <a:gd name="connsiteX26" fmla="*/ 435676 w 518490"/>
                <a:gd name="connsiteY26" fmla="*/ 235818 h 451834"/>
                <a:gd name="connsiteX27" fmla="*/ 437476 w 518490"/>
                <a:gd name="connsiteY27" fmla="*/ 235818 h 451834"/>
                <a:gd name="connsiteX28" fmla="*/ 444678 w 518490"/>
                <a:gd name="connsiteY28" fmla="*/ 232218 h 451834"/>
                <a:gd name="connsiteX29" fmla="*/ 450079 w 518490"/>
                <a:gd name="connsiteY29" fmla="*/ 230418 h 451834"/>
                <a:gd name="connsiteX30" fmla="*/ 466281 w 518490"/>
                <a:gd name="connsiteY30" fmla="*/ 228617 h 451834"/>
                <a:gd name="connsiteX31" fmla="*/ 518491 w 518490"/>
                <a:gd name="connsiteY31" fmla="*/ 282622 h 451834"/>
                <a:gd name="connsiteX32" fmla="*/ 486085 w 518490"/>
                <a:gd name="connsiteY32" fmla="*/ 331225 h 451834"/>
                <a:gd name="connsiteX33" fmla="*/ 486085 w 518490"/>
                <a:gd name="connsiteY33" fmla="*/ 333025 h 451834"/>
                <a:gd name="connsiteX34" fmla="*/ 478884 w 518490"/>
                <a:gd name="connsiteY34" fmla="*/ 334826 h 451834"/>
                <a:gd name="connsiteX35" fmla="*/ 414072 w 518490"/>
                <a:gd name="connsiteY35" fmla="*/ 365428 h 451834"/>
                <a:gd name="connsiteX36" fmla="*/ 347461 w 518490"/>
                <a:gd name="connsiteY36" fmla="*/ 399631 h 451834"/>
                <a:gd name="connsiteX37" fmla="*/ 343860 w 518490"/>
                <a:gd name="connsiteY37" fmla="*/ 401431 h 451834"/>
                <a:gd name="connsiteX38" fmla="*/ 275448 w 518490"/>
                <a:gd name="connsiteY38" fmla="*/ 430233 h 451834"/>
                <a:gd name="connsiteX39" fmla="*/ 270047 w 518490"/>
                <a:gd name="connsiteY39" fmla="*/ 432033 h 451834"/>
                <a:gd name="connsiteX40" fmla="*/ 268247 w 518490"/>
                <a:gd name="connsiteY40" fmla="*/ 432033 h 451834"/>
                <a:gd name="connsiteX41" fmla="*/ 234041 w 518490"/>
                <a:gd name="connsiteY41" fmla="*/ 441034 h 451834"/>
                <a:gd name="connsiteX42" fmla="*/ 234041 w 518490"/>
                <a:gd name="connsiteY42" fmla="*/ 442834 h 451834"/>
                <a:gd name="connsiteX43" fmla="*/ 228640 w 518490"/>
                <a:gd name="connsiteY43" fmla="*/ 442834 h 451834"/>
                <a:gd name="connsiteX44" fmla="*/ 226840 w 518490"/>
                <a:gd name="connsiteY44" fmla="*/ 442834 h 451834"/>
                <a:gd name="connsiteX45" fmla="*/ 190833 w 518490"/>
                <a:gd name="connsiteY45" fmla="*/ 450034 h 451834"/>
                <a:gd name="connsiteX46" fmla="*/ 187233 w 518490"/>
                <a:gd name="connsiteY46" fmla="*/ 450034 h 451834"/>
                <a:gd name="connsiteX47" fmla="*/ 181832 w 518490"/>
                <a:gd name="connsiteY47" fmla="*/ 450034 h 451834"/>
                <a:gd name="connsiteX48" fmla="*/ 151226 w 518490"/>
                <a:gd name="connsiteY48" fmla="*/ 451835 h 451834"/>
                <a:gd name="connsiteX49" fmla="*/ 149426 w 518490"/>
                <a:gd name="connsiteY49" fmla="*/ 451835 h 451834"/>
                <a:gd name="connsiteX50" fmla="*/ 138624 w 518490"/>
                <a:gd name="connsiteY50" fmla="*/ 450034 h 451834"/>
                <a:gd name="connsiteX51" fmla="*/ 135024 w 518490"/>
                <a:gd name="connsiteY51" fmla="*/ 450034 h 451834"/>
                <a:gd name="connsiteX52" fmla="*/ 108019 w 518490"/>
                <a:gd name="connsiteY52" fmla="*/ 442834 h 451834"/>
                <a:gd name="connsiteX53" fmla="*/ 106219 w 518490"/>
                <a:gd name="connsiteY53" fmla="*/ 441034 h 451834"/>
                <a:gd name="connsiteX54" fmla="*/ 88215 w 518490"/>
                <a:gd name="connsiteY54" fmla="*/ 432033 h 451834"/>
                <a:gd name="connsiteX55" fmla="*/ 68412 w 518490"/>
                <a:gd name="connsiteY55" fmla="*/ 414032 h 451834"/>
                <a:gd name="connsiteX56" fmla="*/ 66612 w 518490"/>
                <a:gd name="connsiteY56" fmla="*/ 414032 h 451834"/>
                <a:gd name="connsiteX57" fmla="*/ 63011 w 518490"/>
                <a:gd name="connsiteY57" fmla="*/ 410431 h 451834"/>
                <a:gd name="connsiteX58" fmla="*/ 57610 w 518490"/>
                <a:gd name="connsiteY58" fmla="*/ 403231 h 451834"/>
                <a:gd name="connsiteX59" fmla="*/ 55810 w 518490"/>
                <a:gd name="connsiteY59" fmla="*/ 399631 h 451834"/>
                <a:gd name="connsiteX60" fmla="*/ 46808 w 518490"/>
                <a:gd name="connsiteY60" fmla="*/ 387030 h 451834"/>
                <a:gd name="connsiteX61" fmla="*/ 46808 w 518490"/>
                <a:gd name="connsiteY61" fmla="*/ 385229 h 451834"/>
                <a:gd name="connsiteX62" fmla="*/ 45008 w 518490"/>
                <a:gd name="connsiteY62" fmla="*/ 381629 h 451834"/>
                <a:gd name="connsiteX63" fmla="*/ 43208 w 518490"/>
                <a:gd name="connsiteY63" fmla="*/ 376229 h 451834"/>
                <a:gd name="connsiteX64" fmla="*/ 37807 w 518490"/>
                <a:gd name="connsiteY64" fmla="*/ 360028 h 451834"/>
                <a:gd name="connsiteX65" fmla="*/ 36006 w 518490"/>
                <a:gd name="connsiteY65" fmla="*/ 354627 h 451834"/>
                <a:gd name="connsiteX66" fmla="*/ 36006 w 518490"/>
                <a:gd name="connsiteY66" fmla="*/ 351027 h 451834"/>
                <a:gd name="connsiteX67" fmla="*/ 25204 w 518490"/>
                <a:gd name="connsiteY67" fmla="*/ 282622 h 451834"/>
                <a:gd name="connsiteX68" fmla="*/ 25204 w 518490"/>
                <a:gd name="connsiteY68" fmla="*/ 279021 h 451834"/>
                <a:gd name="connsiteX69" fmla="*/ 25204 w 518490"/>
                <a:gd name="connsiteY69" fmla="*/ 277221 h 451834"/>
                <a:gd name="connsiteX70" fmla="*/ 19803 w 518490"/>
                <a:gd name="connsiteY70" fmla="*/ 207016 h 451834"/>
                <a:gd name="connsiteX71" fmla="*/ 16203 w 518490"/>
                <a:gd name="connsiteY71" fmla="*/ 138611 h 451834"/>
                <a:gd name="connsiteX72" fmla="*/ 10802 w 518490"/>
                <a:gd name="connsiteY72" fmla="*/ 106208 h 451834"/>
                <a:gd name="connsiteX73" fmla="*/ 3601 w 518490"/>
                <a:gd name="connsiteY73" fmla="*/ 75606 h 451834"/>
                <a:gd name="connsiteX74" fmla="*/ 1800 w 518490"/>
                <a:gd name="connsiteY74" fmla="*/ 70205 h 451834"/>
                <a:gd name="connsiteX75" fmla="*/ 1800 w 518490"/>
                <a:gd name="connsiteY75" fmla="*/ 68405 h 451834"/>
                <a:gd name="connsiteX76" fmla="*/ 1800 w 518490"/>
                <a:gd name="connsiteY76" fmla="*/ 64805 h 451834"/>
                <a:gd name="connsiteX77" fmla="*/ 0 w 518490"/>
                <a:gd name="connsiteY77" fmla="*/ 54004 h 451834"/>
                <a:gd name="connsiteX78" fmla="*/ 54009 w 518490"/>
                <a:gd name="connsiteY78" fmla="*/ 0 h 45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18490" h="451834">
                  <a:moveTo>
                    <a:pt x="54009" y="0"/>
                  </a:moveTo>
                  <a:cubicBezTo>
                    <a:pt x="77414" y="0"/>
                    <a:pt x="99017" y="16201"/>
                    <a:pt x="104418" y="37803"/>
                  </a:cubicBezTo>
                  <a:lnTo>
                    <a:pt x="106219" y="37803"/>
                  </a:lnTo>
                  <a:lnTo>
                    <a:pt x="106219" y="39603"/>
                  </a:lnTo>
                  <a:lnTo>
                    <a:pt x="106219" y="41403"/>
                  </a:lnTo>
                  <a:lnTo>
                    <a:pt x="108019" y="48604"/>
                  </a:lnTo>
                  <a:lnTo>
                    <a:pt x="108019" y="50404"/>
                  </a:lnTo>
                  <a:lnTo>
                    <a:pt x="109819" y="52204"/>
                  </a:lnTo>
                  <a:lnTo>
                    <a:pt x="117020" y="84606"/>
                  </a:lnTo>
                  <a:lnTo>
                    <a:pt x="117020" y="86407"/>
                  </a:lnTo>
                  <a:lnTo>
                    <a:pt x="117020" y="90007"/>
                  </a:lnTo>
                  <a:lnTo>
                    <a:pt x="122421" y="124209"/>
                  </a:lnTo>
                  <a:lnTo>
                    <a:pt x="122421" y="126010"/>
                  </a:lnTo>
                  <a:lnTo>
                    <a:pt x="122421" y="127810"/>
                  </a:lnTo>
                  <a:lnTo>
                    <a:pt x="127822" y="199815"/>
                  </a:lnTo>
                  <a:lnTo>
                    <a:pt x="131423" y="268221"/>
                  </a:lnTo>
                  <a:lnTo>
                    <a:pt x="142225" y="331225"/>
                  </a:lnTo>
                  <a:lnTo>
                    <a:pt x="144025" y="338426"/>
                  </a:lnTo>
                  <a:lnTo>
                    <a:pt x="147626" y="342026"/>
                  </a:lnTo>
                  <a:lnTo>
                    <a:pt x="156627" y="343826"/>
                  </a:lnTo>
                  <a:lnTo>
                    <a:pt x="176431" y="343826"/>
                  </a:lnTo>
                  <a:lnTo>
                    <a:pt x="205236" y="338426"/>
                  </a:lnTo>
                  <a:lnTo>
                    <a:pt x="235841" y="329425"/>
                  </a:lnTo>
                  <a:lnTo>
                    <a:pt x="300652" y="302423"/>
                  </a:lnTo>
                  <a:lnTo>
                    <a:pt x="365464" y="268221"/>
                  </a:lnTo>
                  <a:lnTo>
                    <a:pt x="367264" y="268221"/>
                  </a:lnTo>
                  <a:lnTo>
                    <a:pt x="435676" y="235818"/>
                  </a:lnTo>
                  <a:lnTo>
                    <a:pt x="437476" y="235818"/>
                  </a:lnTo>
                  <a:lnTo>
                    <a:pt x="444678" y="232218"/>
                  </a:lnTo>
                  <a:lnTo>
                    <a:pt x="450079" y="230418"/>
                  </a:lnTo>
                  <a:cubicBezTo>
                    <a:pt x="453679" y="228617"/>
                    <a:pt x="459080" y="228617"/>
                    <a:pt x="466281" y="228617"/>
                  </a:cubicBezTo>
                  <a:cubicBezTo>
                    <a:pt x="495086" y="228617"/>
                    <a:pt x="518491" y="252019"/>
                    <a:pt x="518491" y="282622"/>
                  </a:cubicBezTo>
                  <a:cubicBezTo>
                    <a:pt x="518491" y="304223"/>
                    <a:pt x="505888" y="324025"/>
                    <a:pt x="486085" y="331225"/>
                  </a:cubicBezTo>
                  <a:lnTo>
                    <a:pt x="486085" y="333025"/>
                  </a:lnTo>
                  <a:lnTo>
                    <a:pt x="478884" y="334826"/>
                  </a:lnTo>
                  <a:lnTo>
                    <a:pt x="414072" y="365428"/>
                  </a:lnTo>
                  <a:lnTo>
                    <a:pt x="347461" y="399631"/>
                  </a:lnTo>
                  <a:lnTo>
                    <a:pt x="343860" y="401431"/>
                  </a:lnTo>
                  <a:lnTo>
                    <a:pt x="275448" y="430233"/>
                  </a:lnTo>
                  <a:cubicBezTo>
                    <a:pt x="273648" y="430233"/>
                    <a:pt x="271847" y="430233"/>
                    <a:pt x="270047" y="432033"/>
                  </a:cubicBezTo>
                  <a:lnTo>
                    <a:pt x="268247" y="432033"/>
                  </a:lnTo>
                  <a:lnTo>
                    <a:pt x="234041" y="441034"/>
                  </a:lnTo>
                  <a:lnTo>
                    <a:pt x="234041" y="442834"/>
                  </a:lnTo>
                  <a:lnTo>
                    <a:pt x="228640" y="442834"/>
                  </a:lnTo>
                  <a:lnTo>
                    <a:pt x="226840" y="442834"/>
                  </a:lnTo>
                  <a:lnTo>
                    <a:pt x="190833" y="450034"/>
                  </a:lnTo>
                  <a:lnTo>
                    <a:pt x="187233" y="450034"/>
                  </a:lnTo>
                  <a:lnTo>
                    <a:pt x="181832" y="450034"/>
                  </a:lnTo>
                  <a:lnTo>
                    <a:pt x="151226" y="451835"/>
                  </a:lnTo>
                  <a:lnTo>
                    <a:pt x="149426" y="451835"/>
                  </a:lnTo>
                  <a:cubicBezTo>
                    <a:pt x="145825" y="451835"/>
                    <a:pt x="142225" y="450034"/>
                    <a:pt x="138624" y="450034"/>
                  </a:cubicBezTo>
                  <a:lnTo>
                    <a:pt x="135024" y="450034"/>
                  </a:lnTo>
                  <a:lnTo>
                    <a:pt x="108019" y="442834"/>
                  </a:lnTo>
                  <a:lnTo>
                    <a:pt x="106219" y="441034"/>
                  </a:lnTo>
                  <a:cubicBezTo>
                    <a:pt x="99017" y="439234"/>
                    <a:pt x="93616" y="435633"/>
                    <a:pt x="88215" y="432033"/>
                  </a:cubicBezTo>
                  <a:lnTo>
                    <a:pt x="68412" y="414032"/>
                  </a:lnTo>
                  <a:lnTo>
                    <a:pt x="66612" y="414032"/>
                  </a:lnTo>
                  <a:lnTo>
                    <a:pt x="63011" y="410431"/>
                  </a:lnTo>
                  <a:cubicBezTo>
                    <a:pt x="61211" y="408631"/>
                    <a:pt x="59410" y="406831"/>
                    <a:pt x="57610" y="403231"/>
                  </a:cubicBezTo>
                  <a:lnTo>
                    <a:pt x="55810" y="399631"/>
                  </a:lnTo>
                  <a:lnTo>
                    <a:pt x="46808" y="387030"/>
                  </a:lnTo>
                  <a:lnTo>
                    <a:pt x="46808" y="385229"/>
                  </a:lnTo>
                  <a:cubicBezTo>
                    <a:pt x="46808" y="383429"/>
                    <a:pt x="45008" y="381629"/>
                    <a:pt x="45008" y="381629"/>
                  </a:cubicBezTo>
                  <a:lnTo>
                    <a:pt x="43208" y="376229"/>
                  </a:lnTo>
                  <a:lnTo>
                    <a:pt x="37807" y="360028"/>
                  </a:lnTo>
                  <a:cubicBezTo>
                    <a:pt x="37807" y="358227"/>
                    <a:pt x="36006" y="356427"/>
                    <a:pt x="36006" y="354627"/>
                  </a:cubicBezTo>
                  <a:lnTo>
                    <a:pt x="36006" y="351027"/>
                  </a:lnTo>
                  <a:lnTo>
                    <a:pt x="25204" y="282622"/>
                  </a:lnTo>
                  <a:lnTo>
                    <a:pt x="25204" y="279021"/>
                  </a:lnTo>
                  <a:lnTo>
                    <a:pt x="25204" y="277221"/>
                  </a:lnTo>
                  <a:lnTo>
                    <a:pt x="19803" y="207016"/>
                  </a:lnTo>
                  <a:lnTo>
                    <a:pt x="16203" y="138611"/>
                  </a:lnTo>
                  <a:lnTo>
                    <a:pt x="10802" y="106208"/>
                  </a:lnTo>
                  <a:lnTo>
                    <a:pt x="3601" y="75606"/>
                  </a:lnTo>
                  <a:lnTo>
                    <a:pt x="1800" y="70205"/>
                  </a:lnTo>
                  <a:lnTo>
                    <a:pt x="1800" y="68405"/>
                  </a:lnTo>
                  <a:lnTo>
                    <a:pt x="1800" y="64805"/>
                  </a:lnTo>
                  <a:cubicBezTo>
                    <a:pt x="0" y="61205"/>
                    <a:pt x="0" y="57604"/>
                    <a:pt x="0" y="54004"/>
                  </a:cubicBezTo>
                  <a:cubicBezTo>
                    <a:pt x="0" y="23402"/>
                    <a:pt x="23404" y="0"/>
                    <a:pt x="54009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6F541B0-29CF-4431-8CAC-560747FDB645}"/>
                </a:ext>
              </a:extLst>
            </p:cNvPr>
            <p:cNvSpPr/>
            <p:nvPr/>
          </p:nvSpPr>
          <p:spPr>
            <a:xfrm>
              <a:off x="8520081" y="675252"/>
              <a:ext cx="352862" cy="511239"/>
            </a:xfrm>
            <a:custGeom>
              <a:avLst/>
              <a:gdLst>
                <a:gd name="connsiteX0" fmla="*/ 261046 w 352861"/>
                <a:gd name="connsiteY0" fmla="*/ 0 h 511239"/>
                <a:gd name="connsiteX1" fmla="*/ 279049 w 352861"/>
                <a:gd name="connsiteY1" fmla="*/ 1800 h 511239"/>
                <a:gd name="connsiteX2" fmla="*/ 282649 w 352861"/>
                <a:gd name="connsiteY2" fmla="*/ 1800 h 511239"/>
                <a:gd name="connsiteX3" fmla="*/ 304253 w 352861"/>
                <a:gd name="connsiteY3" fmla="*/ 7201 h 511239"/>
                <a:gd name="connsiteX4" fmla="*/ 304253 w 352861"/>
                <a:gd name="connsiteY4" fmla="*/ 9001 h 511239"/>
                <a:gd name="connsiteX5" fmla="*/ 315055 w 352861"/>
                <a:gd name="connsiteY5" fmla="*/ 14401 h 511239"/>
                <a:gd name="connsiteX6" fmla="*/ 316855 w 352861"/>
                <a:gd name="connsiteY6" fmla="*/ 14401 h 511239"/>
                <a:gd name="connsiteX7" fmla="*/ 320456 w 352861"/>
                <a:gd name="connsiteY7" fmla="*/ 16201 h 511239"/>
                <a:gd name="connsiteX8" fmla="*/ 334858 w 352861"/>
                <a:gd name="connsiteY8" fmla="*/ 30602 h 511239"/>
                <a:gd name="connsiteX9" fmla="*/ 336659 w 352861"/>
                <a:gd name="connsiteY9" fmla="*/ 34203 h 511239"/>
                <a:gd name="connsiteX10" fmla="*/ 342060 w 352861"/>
                <a:gd name="connsiteY10" fmla="*/ 46804 h 511239"/>
                <a:gd name="connsiteX11" fmla="*/ 343860 w 352861"/>
                <a:gd name="connsiteY11" fmla="*/ 46804 h 511239"/>
                <a:gd name="connsiteX12" fmla="*/ 349261 w 352861"/>
                <a:gd name="connsiteY12" fmla="*/ 61205 h 511239"/>
                <a:gd name="connsiteX13" fmla="*/ 349261 w 352861"/>
                <a:gd name="connsiteY13" fmla="*/ 64805 h 511239"/>
                <a:gd name="connsiteX14" fmla="*/ 351061 w 352861"/>
                <a:gd name="connsiteY14" fmla="*/ 79206 h 511239"/>
                <a:gd name="connsiteX15" fmla="*/ 351061 w 352861"/>
                <a:gd name="connsiteY15" fmla="*/ 81006 h 511239"/>
                <a:gd name="connsiteX16" fmla="*/ 352862 w 352861"/>
                <a:gd name="connsiteY16" fmla="*/ 88207 h 511239"/>
                <a:gd name="connsiteX17" fmla="*/ 351061 w 352861"/>
                <a:gd name="connsiteY17" fmla="*/ 93607 h 511239"/>
                <a:gd name="connsiteX18" fmla="*/ 349261 w 352861"/>
                <a:gd name="connsiteY18" fmla="*/ 126010 h 511239"/>
                <a:gd name="connsiteX19" fmla="*/ 347461 w 352861"/>
                <a:gd name="connsiteY19" fmla="*/ 131410 h 511239"/>
                <a:gd name="connsiteX20" fmla="*/ 347461 w 352861"/>
                <a:gd name="connsiteY20" fmla="*/ 133210 h 511239"/>
                <a:gd name="connsiteX21" fmla="*/ 343860 w 352861"/>
                <a:gd name="connsiteY21" fmla="*/ 149411 h 511239"/>
                <a:gd name="connsiteX22" fmla="*/ 342060 w 352861"/>
                <a:gd name="connsiteY22" fmla="*/ 151212 h 511239"/>
                <a:gd name="connsiteX23" fmla="*/ 343860 w 352861"/>
                <a:gd name="connsiteY23" fmla="*/ 151212 h 511239"/>
                <a:gd name="connsiteX24" fmla="*/ 338459 w 352861"/>
                <a:gd name="connsiteY24" fmla="*/ 163813 h 511239"/>
                <a:gd name="connsiteX25" fmla="*/ 338459 w 352861"/>
                <a:gd name="connsiteY25" fmla="*/ 165613 h 511239"/>
                <a:gd name="connsiteX26" fmla="*/ 338459 w 352861"/>
                <a:gd name="connsiteY26" fmla="*/ 167413 h 511239"/>
                <a:gd name="connsiteX27" fmla="*/ 315055 w 352861"/>
                <a:gd name="connsiteY27" fmla="*/ 232218 h 511239"/>
                <a:gd name="connsiteX28" fmla="*/ 315055 w 352861"/>
                <a:gd name="connsiteY28" fmla="*/ 235818 h 511239"/>
                <a:gd name="connsiteX29" fmla="*/ 288050 w 352861"/>
                <a:gd name="connsiteY29" fmla="*/ 298823 h 511239"/>
                <a:gd name="connsiteX30" fmla="*/ 288050 w 352861"/>
                <a:gd name="connsiteY30" fmla="*/ 300623 h 511239"/>
                <a:gd name="connsiteX31" fmla="*/ 259245 w 352861"/>
                <a:gd name="connsiteY31" fmla="*/ 363628 h 511239"/>
                <a:gd name="connsiteX32" fmla="*/ 246643 w 352861"/>
                <a:gd name="connsiteY32" fmla="*/ 397830 h 511239"/>
                <a:gd name="connsiteX33" fmla="*/ 248443 w 352861"/>
                <a:gd name="connsiteY33" fmla="*/ 399631 h 511239"/>
                <a:gd name="connsiteX34" fmla="*/ 259245 w 352861"/>
                <a:gd name="connsiteY34" fmla="*/ 412232 h 511239"/>
                <a:gd name="connsiteX35" fmla="*/ 268247 w 352861"/>
                <a:gd name="connsiteY35" fmla="*/ 423032 h 511239"/>
                <a:gd name="connsiteX36" fmla="*/ 280849 w 352861"/>
                <a:gd name="connsiteY36" fmla="*/ 457235 h 511239"/>
                <a:gd name="connsiteX37" fmla="*/ 226840 w 352861"/>
                <a:gd name="connsiteY37" fmla="*/ 511239 h 511239"/>
                <a:gd name="connsiteX38" fmla="*/ 189033 w 352861"/>
                <a:gd name="connsiteY38" fmla="*/ 495038 h 511239"/>
                <a:gd name="connsiteX39" fmla="*/ 185432 w 352861"/>
                <a:gd name="connsiteY39" fmla="*/ 493238 h 511239"/>
                <a:gd name="connsiteX40" fmla="*/ 178231 w 352861"/>
                <a:gd name="connsiteY40" fmla="*/ 482437 h 511239"/>
                <a:gd name="connsiteX41" fmla="*/ 169230 w 352861"/>
                <a:gd name="connsiteY41" fmla="*/ 473436 h 511239"/>
                <a:gd name="connsiteX42" fmla="*/ 165629 w 352861"/>
                <a:gd name="connsiteY42" fmla="*/ 469836 h 511239"/>
                <a:gd name="connsiteX43" fmla="*/ 156627 w 352861"/>
                <a:gd name="connsiteY43" fmla="*/ 460835 h 511239"/>
                <a:gd name="connsiteX44" fmla="*/ 153027 w 352861"/>
                <a:gd name="connsiteY44" fmla="*/ 457235 h 511239"/>
                <a:gd name="connsiteX45" fmla="*/ 145825 w 352861"/>
                <a:gd name="connsiteY45" fmla="*/ 450034 h 511239"/>
                <a:gd name="connsiteX46" fmla="*/ 145825 w 352861"/>
                <a:gd name="connsiteY46" fmla="*/ 448234 h 511239"/>
                <a:gd name="connsiteX47" fmla="*/ 136824 w 352861"/>
                <a:gd name="connsiteY47" fmla="*/ 435633 h 511239"/>
                <a:gd name="connsiteX48" fmla="*/ 136824 w 352861"/>
                <a:gd name="connsiteY48" fmla="*/ 432033 h 511239"/>
                <a:gd name="connsiteX49" fmla="*/ 133223 w 352861"/>
                <a:gd name="connsiteY49" fmla="*/ 426633 h 511239"/>
                <a:gd name="connsiteX50" fmla="*/ 133223 w 352861"/>
                <a:gd name="connsiteY50" fmla="*/ 423032 h 511239"/>
                <a:gd name="connsiteX51" fmla="*/ 131423 w 352861"/>
                <a:gd name="connsiteY51" fmla="*/ 406831 h 511239"/>
                <a:gd name="connsiteX52" fmla="*/ 133223 w 352861"/>
                <a:gd name="connsiteY52" fmla="*/ 392430 h 511239"/>
                <a:gd name="connsiteX53" fmla="*/ 135024 w 352861"/>
                <a:gd name="connsiteY53" fmla="*/ 387030 h 511239"/>
                <a:gd name="connsiteX54" fmla="*/ 160228 w 352861"/>
                <a:gd name="connsiteY54" fmla="*/ 322225 h 511239"/>
                <a:gd name="connsiteX55" fmla="*/ 189033 w 352861"/>
                <a:gd name="connsiteY55" fmla="*/ 257420 h 511239"/>
                <a:gd name="connsiteX56" fmla="*/ 214237 w 352861"/>
                <a:gd name="connsiteY56" fmla="*/ 194415 h 511239"/>
                <a:gd name="connsiteX57" fmla="*/ 235841 w 352861"/>
                <a:gd name="connsiteY57" fmla="*/ 133210 h 511239"/>
                <a:gd name="connsiteX58" fmla="*/ 239442 w 352861"/>
                <a:gd name="connsiteY58" fmla="*/ 122409 h 511239"/>
                <a:gd name="connsiteX59" fmla="*/ 241242 w 352861"/>
                <a:gd name="connsiteY59" fmla="*/ 115209 h 511239"/>
                <a:gd name="connsiteX60" fmla="*/ 226840 w 352861"/>
                <a:gd name="connsiteY60" fmla="*/ 120609 h 511239"/>
                <a:gd name="connsiteX61" fmla="*/ 180031 w 352861"/>
                <a:gd name="connsiteY61" fmla="*/ 147611 h 511239"/>
                <a:gd name="connsiteX62" fmla="*/ 133223 w 352861"/>
                <a:gd name="connsiteY62" fmla="*/ 181814 h 511239"/>
                <a:gd name="connsiteX63" fmla="*/ 90016 w 352861"/>
                <a:gd name="connsiteY63" fmla="*/ 219617 h 511239"/>
                <a:gd name="connsiteX64" fmla="*/ 88215 w 352861"/>
                <a:gd name="connsiteY64" fmla="*/ 221417 h 511239"/>
                <a:gd name="connsiteX65" fmla="*/ 54009 w 352861"/>
                <a:gd name="connsiteY65" fmla="*/ 232218 h 511239"/>
                <a:gd name="connsiteX66" fmla="*/ 0 w 352861"/>
                <a:gd name="connsiteY66" fmla="*/ 178214 h 511239"/>
                <a:gd name="connsiteX67" fmla="*/ 16203 w 352861"/>
                <a:gd name="connsiteY67" fmla="*/ 140411 h 511239"/>
                <a:gd name="connsiteX68" fmla="*/ 19803 w 352861"/>
                <a:gd name="connsiteY68" fmla="*/ 138611 h 511239"/>
                <a:gd name="connsiteX69" fmla="*/ 64811 w 352861"/>
                <a:gd name="connsiteY69" fmla="*/ 99008 h 511239"/>
                <a:gd name="connsiteX70" fmla="*/ 66612 w 352861"/>
                <a:gd name="connsiteY70" fmla="*/ 97207 h 511239"/>
                <a:gd name="connsiteX71" fmla="*/ 117020 w 352861"/>
                <a:gd name="connsiteY71" fmla="*/ 59405 h 511239"/>
                <a:gd name="connsiteX72" fmla="*/ 118821 w 352861"/>
                <a:gd name="connsiteY72" fmla="*/ 57604 h 511239"/>
                <a:gd name="connsiteX73" fmla="*/ 122421 w 352861"/>
                <a:gd name="connsiteY73" fmla="*/ 55804 h 511239"/>
                <a:gd name="connsiteX74" fmla="*/ 124222 w 352861"/>
                <a:gd name="connsiteY74" fmla="*/ 55804 h 511239"/>
                <a:gd name="connsiteX75" fmla="*/ 176431 w 352861"/>
                <a:gd name="connsiteY75" fmla="*/ 25202 h 511239"/>
                <a:gd name="connsiteX76" fmla="*/ 178231 w 352861"/>
                <a:gd name="connsiteY76" fmla="*/ 25202 h 511239"/>
                <a:gd name="connsiteX77" fmla="*/ 181832 w 352861"/>
                <a:gd name="connsiteY77" fmla="*/ 21602 h 511239"/>
                <a:gd name="connsiteX78" fmla="*/ 183632 w 352861"/>
                <a:gd name="connsiteY78" fmla="*/ 21602 h 511239"/>
                <a:gd name="connsiteX79" fmla="*/ 212437 w 352861"/>
                <a:gd name="connsiteY79" fmla="*/ 10801 h 511239"/>
                <a:gd name="connsiteX80" fmla="*/ 216038 w 352861"/>
                <a:gd name="connsiteY80" fmla="*/ 9001 h 511239"/>
                <a:gd name="connsiteX81" fmla="*/ 219638 w 352861"/>
                <a:gd name="connsiteY81" fmla="*/ 9001 h 511239"/>
                <a:gd name="connsiteX82" fmla="*/ 248443 w 352861"/>
                <a:gd name="connsiteY82" fmla="*/ 1800 h 511239"/>
                <a:gd name="connsiteX83" fmla="*/ 261046 w 352861"/>
                <a:gd name="connsiteY83" fmla="*/ 0 h 51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52861" h="511239">
                  <a:moveTo>
                    <a:pt x="261046" y="0"/>
                  </a:moveTo>
                  <a:lnTo>
                    <a:pt x="279049" y="1800"/>
                  </a:lnTo>
                  <a:lnTo>
                    <a:pt x="282649" y="1800"/>
                  </a:lnTo>
                  <a:cubicBezTo>
                    <a:pt x="289851" y="1800"/>
                    <a:pt x="297052" y="3600"/>
                    <a:pt x="304253" y="7201"/>
                  </a:cubicBezTo>
                  <a:lnTo>
                    <a:pt x="304253" y="9001"/>
                  </a:lnTo>
                  <a:lnTo>
                    <a:pt x="315055" y="14401"/>
                  </a:lnTo>
                  <a:lnTo>
                    <a:pt x="316855" y="14401"/>
                  </a:lnTo>
                  <a:lnTo>
                    <a:pt x="320456" y="16201"/>
                  </a:lnTo>
                  <a:cubicBezTo>
                    <a:pt x="325857" y="21602"/>
                    <a:pt x="329458" y="25202"/>
                    <a:pt x="334858" y="30602"/>
                  </a:cubicBezTo>
                  <a:lnTo>
                    <a:pt x="336659" y="34203"/>
                  </a:lnTo>
                  <a:lnTo>
                    <a:pt x="342060" y="46804"/>
                  </a:lnTo>
                  <a:lnTo>
                    <a:pt x="343860" y="46804"/>
                  </a:lnTo>
                  <a:cubicBezTo>
                    <a:pt x="345660" y="52204"/>
                    <a:pt x="347461" y="57604"/>
                    <a:pt x="349261" y="61205"/>
                  </a:cubicBezTo>
                  <a:lnTo>
                    <a:pt x="349261" y="64805"/>
                  </a:lnTo>
                  <a:lnTo>
                    <a:pt x="351061" y="79206"/>
                  </a:lnTo>
                  <a:lnTo>
                    <a:pt x="351061" y="81006"/>
                  </a:lnTo>
                  <a:cubicBezTo>
                    <a:pt x="352862" y="82806"/>
                    <a:pt x="352862" y="86407"/>
                    <a:pt x="352862" y="88207"/>
                  </a:cubicBezTo>
                  <a:cubicBezTo>
                    <a:pt x="352862" y="90007"/>
                    <a:pt x="352862" y="91807"/>
                    <a:pt x="351061" y="93607"/>
                  </a:cubicBezTo>
                  <a:lnTo>
                    <a:pt x="349261" y="126010"/>
                  </a:lnTo>
                  <a:lnTo>
                    <a:pt x="347461" y="131410"/>
                  </a:lnTo>
                  <a:lnTo>
                    <a:pt x="347461" y="133210"/>
                  </a:lnTo>
                  <a:lnTo>
                    <a:pt x="343860" y="149411"/>
                  </a:lnTo>
                  <a:lnTo>
                    <a:pt x="342060" y="151212"/>
                  </a:lnTo>
                  <a:lnTo>
                    <a:pt x="343860" y="151212"/>
                  </a:lnTo>
                  <a:lnTo>
                    <a:pt x="338459" y="163813"/>
                  </a:lnTo>
                  <a:lnTo>
                    <a:pt x="338459" y="165613"/>
                  </a:lnTo>
                  <a:lnTo>
                    <a:pt x="338459" y="167413"/>
                  </a:lnTo>
                  <a:lnTo>
                    <a:pt x="315055" y="232218"/>
                  </a:lnTo>
                  <a:lnTo>
                    <a:pt x="315055" y="235818"/>
                  </a:lnTo>
                  <a:lnTo>
                    <a:pt x="288050" y="298823"/>
                  </a:lnTo>
                  <a:lnTo>
                    <a:pt x="288050" y="300623"/>
                  </a:lnTo>
                  <a:lnTo>
                    <a:pt x="259245" y="363628"/>
                  </a:lnTo>
                  <a:lnTo>
                    <a:pt x="246643" y="397830"/>
                  </a:lnTo>
                  <a:lnTo>
                    <a:pt x="248443" y="399631"/>
                  </a:lnTo>
                  <a:lnTo>
                    <a:pt x="259245" y="412232"/>
                  </a:lnTo>
                  <a:lnTo>
                    <a:pt x="268247" y="423032"/>
                  </a:lnTo>
                  <a:cubicBezTo>
                    <a:pt x="277248" y="432033"/>
                    <a:pt x="280849" y="444634"/>
                    <a:pt x="280849" y="457235"/>
                  </a:cubicBezTo>
                  <a:cubicBezTo>
                    <a:pt x="280849" y="487837"/>
                    <a:pt x="257445" y="511239"/>
                    <a:pt x="226840" y="511239"/>
                  </a:cubicBezTo>
                  <a:cubicBezTo>
                    <a:pt x="212437" y="511239"/>
                    <a:pt x="198035" y="505839"/>
                    <a:pt x="189033" y="495038"/>
                  </a:cubicBezTo>
                  <a:lnTo>
                    <a:pt x="185432" y="493238"/>
                  </a:lnTo>
                  <a:lnTo>
                    <a:pt x="178231" y="482437"/>
                  </a:lnTo>
                  <a:lnTo>
                    <a:pt x="169230" y="473436"/>
                  </a:lnTo>
                  <a:lnTo>
                    <a:pt x="165629" y="469836"/>
                  </a:lnTo>
                  <a:lnTo>
                    <a:pt x="156627" y="460835"/>
                  </a:lnTo>
                  <a:lnTo>
                    <a:pt x="153027" y="457235"/>
                  </a:lnTo>
                  <a:lnTo>
                    <a:pt x="145825" y="450034"/>
                  </a:lnTo>
                  <a:lnTo>
                    <a:pt x="145825" y="448234"/>
                  </a:lnTo>
                  <a:cubicBezTo>
                    <a:pt x="142225" y="444634"/>
                    <a:pt x="138624" y="439234"/>
                    <a:pt x="136824" y="435633"/>
                  </a:cubicBezTo>
                  <a:lnTo>
                    <a:pt x="136824" y="432033"/>
                  </a:lnTo>
                  <a:lnTo>
                    <a:pt x="133223" y="426633"/>
                  </a:lnTo>
                  <a:lnTo>
                    <a:pt x="133223" y="423032"/>
                  </a:lnTo>
                  <a:cubicBezTo>
                    <a:pt x="131423" y="419432"/>
                    <a:pt x="131423" y="414032"/>
                    <a:pt x="131423" y="406831"/>
                  </a:cubicBezTo>
                  <a:cubicBezTo>
                    <a:pt x="131423" y="401431"/>
                    <a:pt x="131423" y="396030"/>
                    <a:pt x="133223" y="392430"/>
                  </a:cubicBezTo>
                  <a:lnTo>
                    <a:pt x="135024" y="387030"/>
                  </a:lnTo>
                  <a:lnTo>
                    <a:pt x="160228" y="322225"/>
                  </a:lnTo>
                  <a:lnTo>
                    <a:pt x="189033" y="257420"/>
                  </a:lnTo>
                  <a:lnTo>
                    <a:pt x="214237" y="194415"/>
                  </a:lnTo>
                  <a:lnTo>
                    <a:pt x="235841" y="133210"/>
                  </a:lnTo>
                  <a:lnTo>
                    <a:pt x="239442" y="122409"/>
                  </a:lnTo>
                  <a:lnTo>
                    <a:pt x="241242" y="115209"/>
                  </a:lnTo>
                  <a:lnTo>
                    <a:pt x="226840" y="120609"/>
                  </a:lnTo>
                  <a:lnTo>
                    <a:pt x="180031" y="147611"/>
                  </a:lnTo>
                  <a:lnTo>
                    <a:pt x="133223" y="181814"/>
                  </a:lnTo>
                  <a:lnTo>
                    <a:pt x="90016" y="219617"/>
                  </a:lnTo>
                  <a:lnTo>
                    <a:pt x="88215" y="221417"/>
                  </a:lnTo>
                  <a:cubicBezTo>
                    <a:pt x="79214" y="228617"/>
                    <a:pt x="66612" y="232218"/>
                    <a:pt x="54009" y="232218"/>
                  </a:cubicBezTo>
                  <a:cubicBezTo>
                    <a:pt x="25204" y="232218"/>
                    <a:pt x="0" y="208816"/>
                    <a:pt x="0" y="178214"/>
                  </a:cubicBezTo>
                  <a:cubicBezTo>
                    <a:pt x="0" y="163813"/>
                    <a:pt x="7201" y="151212"/>
                    <a:pt x="16203" y="140411"/>
                  </a:cubicBezTo>
                  <a:lnTo>
                    <a:pt x="19803" y="138611"/>
                  </a:lnTo>
                  <a:lnTo>
                    <a:pt x="64811" y="99008"/>
                  </a:lnTo>
                  <a:lnTo>
                    <a:pt x="66612" y="97207"/>
                  </a:lnTo>
                  <a:lnTo>
                    <a:pt x="117020" y="59405"/>
                  </a:lnTo>
                  <a:lnTo>
                    <a:pt x="118821" y="57604"/>
                  </a:lnTo>
                  <a:lnTo>
                    <a:pt x="122421" y="55804"/>
                  </a:lnTo>
                  <a:lnTo>
                    <a:pt x="124222" y="55804"/>
                  </a:lnTo>
                  <a:lnTo>
                    <a:pt x="176431" y="25202"/>
                  </a:lnTo>
                  <a:lnTo>
                    <a:pt x="178231" y="25202"/>
                  </a:lnTo>
                  <a:cubicBezTo>
                    <a:pt x="180031" y="23402"/>
                    <a:pt x="181832" y="23402"/>
                    <a:pt x="181832" y="21602"/>
                  </a:cubicBezTo>
                  <a:lnTo>
                    <a:pt x="183632" y="21602"/>
                  </a:lnTo>
                  <a:lnTo>
                    <a:pt x="212437" y="10801"/>
                  </a:lnTo>
                  <a:lnTo>
                    <a:pt x="216038" y="9001"/>
                  </a:lnTo>
                  <a:lnTo>
                    <a:pt x="219638" y="9001"/>
                  </a:lnTo>
                  <a:lnTo>
                    <a:pt x="248443" y="1800"/>
                  </a:lnTo>
                  <a:cubicBezTo>
                    <a:pt x="252044" y="1800"/>
                    <a:pt x="255645" y="0"/>
                    <a:pt x="261046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EB684DF-D267-4868-94DD-C12186BD5BE4}"/>
                </a:ext>
              </a:extLst>
            </p:cNvPr>
            <p:cNvSpPr/>
            <p:nvPr/>
          </p:nvSpPr>
          <p:spPr>
            <a:xfrm>
              <a:off x="8775726" y="1631125"/>
              <a:ext cx="124222" cy="115209"/>
            </a:xfrm>
            <a:custGeom>
              <a:avLst/>
              <a:gdLst>
                <a:gd name="connsiteX0" fmla="*/ 54009 w 124221"/>
                <a:gd name="connsiteY0" fmla="*/ 0 h 115208"/>
                <a:gd name="connsiteX1" fmla="*/ 68412 w 124221"/>
                <a:gd name="connsiteY1" fmla="*/ 3600 h 115208"/>
                <a:gd name="connsiteX2" fmla="*/ 70212 w 124221"/>
                <a:gd name="connsiteY2" fmla="*/ 3600 h 115208"/>
                <a:gd name="connsiteX3" fmla="*/ 75613 w 124221"/>
                <a:gd name="connsiteY3" fmla="*/ 5400 h 115208"/>
                <a:gd name="connsiteX4" fmla="*/ 79214 w 124221"/>
                <a:gd name="connsiteY4" fmla="*/ 7201 h 115208"/>
                <a:gd name="connsiteX5" fmla="*/ 84615 w 124221"/>
                <a:gd name="connsiteY5" fmla="*/ 9001 h 115208"/>
                <a:gd name="connsiteX6" fmla="*/ 86415 w 124221"/>
                <a:gd name="connsiteY6" fmla="*/ 9001 h 115208"/>
                <a:gd name="connsiteX7" fmla="*/ 90016 w 124221"/>
                <a:gd name="connsiteY7" fmla="*/ 12601 h 115208"/>
                <a:gd name="connsiteX8" fmla="*/ 93616 w 124221"/>
                <a:gd name="connsiteY8" fmla="*/ 14401 h 115208"/>
                <a:gd name="connsiteX9" fmla="*/ 95417 w 124221"/>
                <a:gd name="connsiteY9" fmla="*/ 14401 h 115208"/>
                <a:gd name="connsiteX10" fmla="*/ 124222 w 124221"/>
                <a:gd name="connsiteY10" fmla="*/ 63005 h 115208"/>
                <a:gd name="connsiteX11" fmla="*/ 70212 w 124221"/>
                <a:gd name="connsiteY11" fmla="*/ 115209 h 115208"/>
                <a:gd name="connsiteX12" fmla="*/ 48608 w 124221"/>
                <a:gd name="connsiteY12" fmla="*/ 111609 h 115208"/>
                <a:gd name="connsiteX13" fmla="*/ 45008 w 124221"/>
                <a:gd name="connsiteY13" fmla="*/ 109808 h 115208"/>
                <a:gd name="connsiteX14" fmla="*/ 39607 w 124221"/>
                <a:gd name="connsiteY14" fmla="*/ 108008 h 115208"/>
                <a:gd name="connsiteX15" fmla="*/ 39607 w 124221"/>
                <a:gd name="connsiteY15" fmla="*/ 106208 h 115208"/>
                <a:gd name="connsiteX16" fmla="*/ 37807 w 124221"/>
                <a:gd name="connsiteY16" fmla="*/ 106208 h 115208"/>
                <a:gd name="connsiteX17" fmla="*/ 36006 w 124221"/>
                <a:gd name="connsiteY17" fmla="*/ 106208 h 115208"/>
                <a:gd name="connsiteX18" fmla="*/ 32406 w 124221"/>
                <a:gd name="connsiteY18" fmla="*/ 104408 h 115208"/>
                <a:gd name="connsiteX19" fmla="*/ 0 w 124221"/>
                <a:gd name="connsiteY19" fmla="*/ 54004 h 115208"/>
                <a:gd name="connsiteX20" fmla="*/ 54009 w 124221"/>
                <a:gd name="connsiteY20" fmla="*/ 0 h 115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4221" h="115208">
                  <a:moveTo>
                    <a:pt x="54009" y="0"/>
                  </a:moveTo>
                  <a:cubicBezTo>
                    <a:pt x="59410" y="0"/>
                    <a:pt x="64811" y="1800"/>
                    <a:pt x="68412" y="3600"/>
                  </a:cubicBezTo>
                  <a:lnTo>
                    <a:pt x="70212" y="3600"/>
                  </a:lnTo>
                  <a:lnTo>
                    <a:pt x="75613" y="5400"/>
                  </a:lnTo>
                  <a:lnTo>
                    <a:pt x="79214" y="7201"/>
                  </a:lnTo>
                  <a:cubicBezTo>
                    <a:pt x="81014" y="7201"/>
                    <a:pt x="82814" y="7201"/>
                    <a:pt x="84615" y="9001"/>
                  </a:cubicBezTo>
                  <a:lnTo>
                    <a:pt x="86415" y="9001"/>
                  </a:lnTo>
                  <a:lnTo>
                    <a:pt x="90016" y="12601"/>
                  </a:lnTo>
                  <a:lnTo>
                    <a:pt x="93616" y="14401"/>
                  </a:lnTo>
                  <a:lnTo>
                    <a:pt x="95417" y="14401"/>
                  </a:lnTo>
                  <a:cubicBezTo>
                    <a:pt x="113420" y="23402"/>
                    <a:pt x="124222" y="41403"/>
                    <a:pt x="124222" y="63005"/>
                  </a:cubicBezTo>
                  <a:cubicBezTo>
                    <a:pt x="124222" y="91807"/>
                    <a:pt x="99017" y="115209"/>
                    <a:pt x="70212" y="115209"/>
                  </a:cubicBezTo>
                  <a:cubicBezTo>
                    <a:pt x="63011" y="115209"/>
                    <a:pt x="55810" y="115209"/>
                    <a:pt x="48608" y="111609"/>
                  </a:cubicBezTo>
                  <a:lnTo>
                    <a:pt x="45008" y="109808"/>
                  </a:lnTo>
                  <a:lnTo>
                    <a:pt x="39607" y="108008"/>
                  </a:lnTo>
                  <a:lnTo>
                    <a:pt x="39607" y="106208"/>
                  </a:lnTo>
                  <a:lnTo>
                    <a:pt x="37807" y="106208"/>
                  </a:lnTo>
                  <a:lnTo>
                    <a:pt x="36006" y="106208"/>
                  </a:lnTo>
                  <a:lnTo>
                    <a:pt x="32406" y="104408"/>
                  </a:lnTo>
                  <a:cubicBezTo>
                    <a:pt x="12602" y="95407"/>
                    <a:pt x="0" y="77406"/>
                    <a:pt x="0" y="54004"/>
                  </a:cubicBezTo>
                  <a:cubicBezTo>
                    <a:pt x="0" y="25202"/>
                    <a:pt x="23404" y="0"/>
                    <a:pt x="54009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0607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hecker, object&#10;&#10;Description generated with very high confidence">
            <a:extLst>
              <a:ext uri="{FF2B5EF4-FFF2-40B4-BE49-F238E27FC236}">
                <a16:creationId xmlns:a16="http://schemas.microsoft.com/office/drawing/2014/main" id="{8F2C4717-7421-49D4-9B28-D7569C95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7" y="44725"/>
            <a:ext cx="11501667" cy="38488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600558-E6AB-4682-99B2-D62C88725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852" y="819926"/>
            <a:ext cx="5241798" cy="82743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92F99E2-8B8C-4D4F-97FD-659DC024FF3C}"/>
                  </a:ext>
                </a:extLst>
              </p14:cNvPr>
              <p14:cNvContentPartPr/>
              <p14:nvPr/>
            </p14:nvContentPartPr>
            <p14:xfrm>
              <a:off x="4362792" y="3206260"/>
              <a:ext cx="1670760" cy="1973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92F99E2-8B8C-4D4F-97FD-659DC024FF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0138" y="3143260"/>
                <a:ext cx="1796427" cy="209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4921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2CF37-DEDA-4392-8DF9-4CEF71A68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Tensors, Dataset, </a:t>
            </a:r>
            <a:r>
              <a:rPr lang="en-US" dirty="0" err="1"/>
              <a:t>DataLoader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089F1-4027-46FE-8D8E-2602EE2D31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tensors.ipynb</a:t>
            </a:r>
            <a:r>
              <a:rPr lang="en-US" dirty="0"/>
              <a:t>, </a:t>
            </a:r>
            <a:r>
              <a:rPr lang="en-US" dirty="0" err="1"/>
              <a:t>data.ipynb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939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DAD519-D041-44C3-AB43-277BDABD51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00" t="9876"/>
          <a:stretch/>
        </p:blipFill>
        <p:spPr>
          <a:xfrm>
            <a:off x="157010" y="338328"/>
            <a:ext cx="11877980" cy="618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57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27E4CF-2803-4C9E-9F73-6915C9857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293" y="818924"/>
            <a:ext cx="8931414" cy="522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36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FF596-10B9-42A6-9B22-627E74A1C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6979E-B5F9-4670-BED3-6EBD371A6E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“Machine Learning is a lazy way of writing a Function”</a:t>
            </a:r>
            <a:br>
              <a:rPr lang="en-US" dirty="0"/>
            </a:br>
            <a:r>
              <a:rPr lang="en-US" dirty="0"/>
              <a:t>                                                              - Dr. </a:t>
            </a:r>
            <a:r>
              <a:rPr lang="en-US" dirty="0" err="1"/>
              <a:t>Inttr</a:t>
            </a:r>
            <a:r>
              <a:rPr lang="en-US" dirty="0"/>
              <a:t> </a:t>
            </a:r>
            <a:r>
              <a:rPr lang="en-US" dirty="0" err="1"/>
              <a:t>Nette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863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F16CA3E-7D83-4678-8EDF-EE80FC699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950" y="2128837"/>
            <a:ext cx="4610100" cy="260032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0E37FC2-7ADC-40B8-8AB3-FE87E50EB654}"/>
              </a:ext>
            </a:extLst>
          </p:cNvPr>
          <p:cNvGrpSpPr/>
          <p:nvPr/>
        </p:nvGrpSpPr>
        <p:grpSpPr>
          <a:xfrm>
            <a:off x="6743171" y="675252"/>
            <a:ext cx="2156777" cy="1701131"/>
            <a:chOff x="6743171" y="675252"/>
            <a:chExt cx="2156777" cy="1701131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6AD5369-F30C-459E-8C00-9B1FC2C463BA}"/>
                </a:ext>
              </a:extLst>
            </p:cNvPr>
            <p:cNvSpPr/>
            <p:nvPr/>
          </p:nvSpPr>
          <p:spPr>
            <a:xfrm>
              <a:off x="6952007" y="1089284"/>
              <a:ext cx="1096391" cy="1153888"/>
            </a:xfrm>
            <a:custGeom>
              <a:avLst/>
              <a:gdLst>
                <a:gd name="connsiteX0" fmla="*/ 1042382 w 1096391"/>
                <a:gd name="connsiteY0" fmla="*/ 0 h 1153888"/>
                <a:gd name="connsiteX1" fmla="*/ 1047783 w 1096391"/>
                <a:gd name="connsiteY1" fmla="*/ 0 h 1153888"/>
                <a:gd name="connsiteX2" fmla="*/ 1096391 w 1096391"/>
                <a:gd name="connsiteY2" fmla="*/ 54004 h 1153888"/>
                <a:gd name="connsiteX3" fmla="*/ 1058585 w 1096391"/>
                <a:gd name="connsiteY3" fmla="*/ 104408 h 1153888"/>
                <a:gd name="connsiteX4" fmla="*/ 1054984 w 1096391"/>
                <a:gd name="connsiteY4" fmla="*/ 106208 h 1153888"/>
                <a:gd name="connsiteX5" fmla="*/ 1011777 w 1096391"/>
                <a:gd name="connsiteY5" fmla="*/ 126010 h 1153888"/>
                <a:gd name="connsiteX6" fmla="*/ 964968 w 1096391"/>
                <a:gd name="connsiteY6" fmla="*/ 149411 h 1153888"/>
                <a:gd name="connsiteX7" fmla="*/ 871352 w 1096391"/>
                <a:gd name="connsiteY7" fmla="*/ 205216 h 1153888"/>
                <a:gd name="connsiteX8" fmla="*/ 777736 w 1096391"/>
                <a:gd name="connsiteY8" fmla="*/ 266420 h 1153888"/>
                <a:gd name="connsiteX9" fmla="*/ 689520 w 1096391"/>
                <a:gd name="connsiteY9" fmla="*/ 331225 h 1153888"/>
                <a:gd name="connsiteX10" fmla="*/ 622909 w 1096391"/>
                <a:gd name="connsiteY10" fmla="*/ 383429 h 1153888"/>
                <a:gd name="connsiteX11" fmla="*/ 558097 w 1096391"/>
                <a:gd name="connsiteY11" fmla="*/ 439234 h 1153888"/>
                <a:gd name="connsiteX12" fmla="*/ 495086 w 1096391"/>
                <a:gd name="connsiteY12" fmla="*/ 498638 h 1153888"/>
                <a:gd name="connsiteX13" fmla="*/ 435676 w 1096391"/>
                <a:gd name="connsiteY13" fmla="*/ 561643 h 1153888"/>
                <a:gd name="connsiteX14" fmla="*/ 379866 w 1096391"/>
                <a:gd name="connsiteY14" fmla="*/ 626448 h 1153888"/>
                <a:gd name="connsiteX15" fmla="*/ 327657 w 1096391"/>
                <a:gd name="connsiteY15" fmla="*/ 694853 h 1153888"/>
                <a:gd name="connsiteX16" fmla="*/ 280849 w 1096391"/>
                <a:gd name="connsiteY16" fmla="*/ 765059 h 1153888"/>
                <a:gd name="connsiteX17" fmla="*/ 237641 w 1096391"/>
                <a:gd name="connsiteY17" fmla="*/ 835264 h 1153888"/>
                <a:gd name="connsiteX18" fmla="*/ 203436 w 1096391"/>
                <a:gd name="connsiteY18" fmla="*/ 900069 h 1153888"/>
                <a:gd name="connsiteX19" fmla="*/ 174630 w 1096391"/>
                <a:gd name="connsiteY19" fmla="*/ 964874 h 1153888"/>
                <a:gd name="connsiteX20" fmla="*/ 120621 w 1096391"/>
                <a:gd name="connsiteY20" fmla="*/ 1101684 h 1153888"/>
                <a:gd name="connsiteX21" fmla="*/ 118821 w 1096391"/>
                <a:gd name="connsiteY21" fmla="*/ 1101684 h 1153888"/>
                <a:gd name="connsiteX22" fmla="*/ 118821 w 1096391"/>
                <a:gd name="connsiteY22" fmla="*/ 1103484 h 1153888"/>
                <a:gd name="connsiteX23" fmla="*/ 115220 w 1096391"/>
                <a:gd name="connsiteY23" fmla="*/ 1112485 h 1153888"/>
                <a:gd name="connsiteX24" fmla="*/ 113420 w 1096391"/>
                <a:gd name="connsiteY24" fmla="*/ 1112485 h 1153888"/>
                <a:gd name="connsiteX25" fmla="*/ 108019 w 1096391"/>
                <a:gd name="connsiteY25" fmla="*/ 1121486 h 1153888"/>
                <a:gd name="connsiteX26" fmla="*/ 104418 w 1096391"/>
                <a:gd name="connsiteY26" fmla="*/ 1125086 h 1153888"/>
                <a:gd name="connsiteX27" fmla="*/ 100818 w 1096391"/>
                <a:gd name="connsiteY27" fmla="*/ 1130486 h 1153888"/>
                <a:gd name="connsiteX28" fmla="*/ 99017 w 1096391"/>
                <a:gd name="connsiteY28" fmla="*/ 1132287 h 1153888"/>
                <a:gd name="connsiteX29" fmla="*/ 91816 w 1096391"/>
                <a:gd name="connsiteY29" fmla="*/ 1137687 h 1153888"/>
                <a:gd name="connsiteX30" fmla="*/ 54009 w 1096391"/>
                <a:gd name="connsiteY30" fmla="*/ 1153888 h 1153888"/>
                <a:gd name="connsiteX31" fmla="*/ 0 w 1096391"/>
                <a:gd name="connsiteY31" fmla="*/ 1099884 h 1153888"/>
                <a:gd name="connsiteX32" fmla="*/ 12602 w 1096391"/>
                <a:gd name="connsiteY32" fmla="*/ 1065682 h 1153888"/>
                <a:gd name="connsiteX33" fmla="*/ 14403 w 1096391"/>
                <a:gd name="connsiteY33" fmla="*/ 1062081 h 1153888"/>
                <a:gd name="connsiteX34" fmla="*/ 16203 w 1096391"/>
                <a:gd name="connsiteY34" fmla="*/ 1060281 h 1153888"/>
                <a:gd name="connsiteX35" fmla="*/ 19803 w 1096391"/>
                <a:gd name="connsiteY35" fmla="*/ 1058481 h 1153888"/>
                <a:gd name="connsiteX36" fmla="*/ 21604 w 1096391"/>
                <a:gd name="connsiteY36" fmla="*/ 1056681 h 1153888"/>
                <a:gd name="connsiteX37" fmla="*/ 73813 w 1096391"/>
                <a:gd name="connsiteY37" fmla="*/ 923471 h 1153888"/>
                <a:gd name="connsiteX38" fmla="*/ 75613 w 1096391"/>
                <a:gd name="connsiteY38" fmla="*/ 923471 h 1153888"/>
                <a:gd name="connsiteX39" fmla="*/ 75613 w 1096391"/>
                <a:gd name="connsiteY39" fmla="*/ 921670 h 1153888"/>
                <a:gd name="connsiteX40" fmla="*/ 106219 w 1096391"/>
                <a:gd name="connsiteY40" fmla="*/ 853265 h 1153888"/>
                <a:gd name="connsiteX41" fmla="*/ 108019 w 1096391"/>
                <a:gd name="connsiteY41" fmla="*/ 851465 h 1153888"/>
                <a:gd name="connsiteX42" fmla="*/ 108019 w 1096391"/>
                <a:gd name="connsiteY42" fmla="*/ 849665 h 1153888"/>
                <a:gd name="connsiteX43" fmla="*/ 142225 w 1096391"/>
                <a:gd name="connsiteY43" fmla="*/ 784860 h 1153888"/>
                <a:gd name="connsiteX44" fmla="*/ 144025 w 1096391"/>
                <a:gd name="connsiteY44" fmla="*/ 781260 h 1153888"/>
                <a:gd name="connsiteX45" fmla="*/ 189033 w 1096391"/>
                <a:gd name="connsiteY45" fmla="*/ 707454 h 1153888"/>
                <a:gd name="connsiteX46" fmla="*/ 190833 w 1096391"/>
                <a:gd name="connsiteY46" fmla="*/ 705654 h 1153888"/>
                <a:gd name="connsiteX47" fmla="*/ 190833 w 1096391"/>
                <a:gd name="connsiteY47" fmla="*/ 703854 h 1153888"/>
                <a:gd name="connsiteX48" fmla="*/ 239442 w 1096391"/>
                <a:gd name="connsiteY48" fmla="*/ 631848 h 1153888"/>
                <a:gd name="connsiteX49" fmla="*/ 241242 w 1096391"/>
                <a:gd name="connsiteY49" fmla="*/ 630048 h 1153888"/>
                <a:gd name="connsiteX50" fmla="*/ 295252 w 1096391"/>
                <a:gd name="connsiteY50" fmla="*/ 559843 h 1153888"/>
                <a:gd name="connsiteX51" fmla="*/ 297052 w 1096391"/>
                <a:gd name="connsiteY51" fmla="*/ 558043 h 1153888"/>
                <a:gd name="connsiteX52" fmla="*/ 354662 w 1096391"/>
                <a:gd name="connsiteY52" fmla="*/ 489637 h 1153888"/>
                <a:gd name="connsiteX53" fmla="*/ 356462 w 1096391"/>
                <a:gd name="connsiteY53" fmla="*/ 487837 h 1153888"/>
                <a:gd name="connsiteX54" fmla="*/ 417673 w 1096391"/>
                <a:gd name="connsiteY54" fmla="*/ 423032 h 1153888"/>
                <a:gd name="connsiteX55" fmla="*/ 419473 w 1096391"/>
                <a:gd name="connsiteY55" fmla="*/ 423032 h 1153888"/>
                <a:gd name="connsiteX56" fmla="*/ 419473 w 1096391"/>
                <a:gd name="connsiteY56" fmla="*/ 421232 h 1153888"/>
                <a:gd name="connsiteX57" fmla="*/ 484285 w 1096391"/>
                <a:gd name="connsiteY57" fmla="*/ 360028 h 1153888"/>
                <a:gd name="connsiteX58" fmla="*/ 486085 w 1096391"/>
                <a:gd name="connsiteY58" fmla="*/ 358227 h 1153888"/>
                <a:gd name="connsiteX59" fmla="*/ 552696 w 1096391"/>
                <a:gd name="connsiteY59" fmla="*/ 300623 h 1153888"/>
                <a:gd name="connsiteX60" fmla="*/ 554497 w 1096391"/>
                <a:gd name="connsiteY60" fmla="*/ 300623 h 1153888"/>
                <a:gd name="connsiteX61" fmla="*/ 554497 w 1096391"/>
                <a:gd name="connsiteY61" fmla="*/ 298823 h 1153888"/>
                <a:gd name="connsiteX62" fmla="*/ 622909 w 1096391"/>
                <a:gd name="connsiteY62" fmla="*/ 246619 h 1153888"/>
                <a:gd name="connsiteX63" fmla="*/ 624709 w 1096391"/>
                <a:gd name="connsiteY63" fmla="*/ 244819 h 1153888"/>
                <a:gd name="connsiteX64" fmla="*/ 714725 w 1096391"/>
                <a:gd name="connsiteY64" fmla="*/ 178214 h 1153888"/>
                <a:gd name="connsiteX65" fmla="*/ 716525 w 1096391"/>
                <a:gd name="connsiteY65" fmla="*/ 178214 h 1153888"/>
                <a:gd name="connsiteX66" fmla="*/ 811942 w 1096391"/>
                <a:gd name="connsiteY66" fmla="*/ 113409 h 1153888"/>
                <a:gd name="connsiteX67" fmla="*/ 815542 w 1096391"/>
                <a:gd name="connsiteY67" fmla="*/ 111609 h 1153888"/>
                <a:gd name="connsiteX68" fmla="*/ 912759 w 1096391"/>
                <a:gd name="connsiteY68" fmla="*/ 55804 h 1153888"/>
                <a:gd name="connsiteX69" fmla="*/ 914560 w 1096391"/>
                <a:gd name="connsiteY69" fmla="*/ 54004 h 1153888"/>
                <a:gd name="connsiteX70" fmla="*/ 963168 w 1096391"/>
                <a:gd name="connsiteY70" fmla="*/ 28802 h 1153888"/>
                <a:gd name="connsiteX71" fmla="*/ 966769 w 1096391"/>
                <a:gd name="connsiteY71" fmla="*/ 27002 h 1153888"/>
                <a:gd name="connsiteX72" fmla="*/ 1015377 w 1096391"/>
                <a:gd name="connsiteY72" fmla="*/ 5400 h 1153888"/>
                <a:gd name="connsiteX73" fmla="*/ 1018978 w 1096391"/>
                <a:gd name="connsiteY73" fmla="*/ 5400 h 1153888"/>
                <a:gd name="connsiteX74" fmla="*/ 1024379 w 1096391"/>
                <a:gd name="connsiteY74" fmla="*/ 3600 h 1153888"/>
                <a:gd name="connsiteX75" fmla="*/ 1026179 w 1096391"/>
                <a:gd name="connsiteY75" fmla="*/ 1800 h 1153888"/>
                <a:gd name="connsiteX76" fmla="*/ 1042382 w 1096391"/>
                <a:gd name="connsiteY76" fmla="*/ 0 h 115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096391" h="1153888">
                  <a:moveTo>
                    <a:pt x="1042382" y="0"/>
                  </a:moveTo>
                  <a:lnTo>
                    <a:pt x="1047783" y="0"/>
                  </a:lnTo>
                  <a:cubicBezTo>
                    <a:pt x="1074788" y="3600"/>
                    <a:pt x="1096391" y="25202"/>
                    <a:pt x="1096391" y="54004"/>
                  </a:cubicBezTo>
                  <a:cubicBezTo>
                    <a:pt x="1096391" y="77406"/>
                    <a:pt x="1080189" y="99008"/>
                    <a:pt x="1058585" y="104408"/>
                  </a:cubicBezTo>
                  <a:lnTo>
                    <a:pt x="1054984" y="106208"/>
                  </a:lnTo>
                  <a:lnTo>
                    <a:pt x="1011777" y="126010"/>
                  </a:lnTo>
                  <a:lnTo>
                    <a:pt x="964968" y="149411"/>
                  </a:lnTo>
                  <a:lnTo>
                    <a:pt x="871352" y="205216"/>
                  </a:lnTo>
                  <a:lnTo>
                    <a:pt x="777736" y="266420"/>
                  </a:lnTo>
                  <a:lnTo>
                    <a:pt x="689520" y="331225"/>
                  </a:lnTo>
                  <a:lnTo>
                    <a:pt x="622909" y="383429"/>
                  </a:lnTo>
                  <a:lnTo>
                    <a:pt x="558097" y="439234"/>
                  </a:lnTo>
                  <a:lnTo>
                    <a:pt x="495086" y="498638"/>
                  </a:lnTo>
                  <a:lnTo>
                    <a:pt x="435676" y="561643"/>
                  </a:lnTo>
                  <a:lnTo>
                    <a:pt x="379866" y="626448"/>
                  </a:lnTo>
                  <a:lnTo>
                    <a:pt x="327657" y="694853"/>
                  </a:lnTo>
                  <a:lnTo>
                    <a:pt x="280849" y="765059"/>
                  </a:lnTo>
                  <a:lnTo>
                    <a:pt x="237641" y="835264"/>
                  </a:lnTo>
                  <a:lnTo>
                    <a:pt x="203436" y="900069"/>
                  </a:lnTo>
                  <a:lnTo>
                    <a:pt x="174630" y="964874"/>
                  </a:lnTo>
                  <a:lnTo>
                    <a:pt x="120621" y="1101684"/>
                  </a:lnTo>
                  <a:lnTo>
                    <a:pt x="118821" y="1101684"/>
                  </a:lnTo>
                  <a:lnTo>
                    <a:pt x="118821" y="1103484"/>
                  </a:lnTo>
                  <a:cubicBezTo>
                    <a:pt x="118821" y="1107085"/>
                    <a:pt x="117020" y="1108885"/>
                    <a:pt x="115220" y="1112485"/>
                  </a:cubicBezTo>
                  <a:lnTo>
                    <a:pt x="113420" y="1112485"/>
                  </a:lnTo>
                  <a:lnTo>
                    <a:pt x="108019" y="1121486"/>
                  </a:lnTo>
                  <a:lnTo>
                    <a:pt x="104418" y="1125086"/>
                  </a:lnTo>
                  <a:cubicBezTo>
                    <a:pt x="104418" y="1126886"/>
                    <a:pt x="102618" y="1128686"/>
                    <a:pt x="100818" y="1130486"/>
                  </a:cubicBezTo>
                  <a:lnTo>
                    <a:pt x="99017" y="1132287"/>
                  </a:lnTo>
                  <a:lnTo>
                    <a:pt x="91816" y="1137687"/>
                  </a:lnTo>
                  <a:cubicBezTo>
                    <a:pt x="82814" y="1148488"/>
                    <a:pt x="68412" y="1153888"/>
                    <a:pt x="54009" y="1153888"/>
                  </a:cubicBezTo>
                  <a:cubicBezTo>
                    <a:pt x="23404" y="1153888"/>
                    <a:pt x="0" y="1130486"/>
                    <a:pt x="0" y="1099884"/>
                  </a:cubicBezTo>
                  <a:cubicBezTo>
                    <a:pt x="0" y="1087283"/>
                    <a:pt x="3601" y="1074682"/>
                    <a:pt x="12602" y="1065682"/>
                  </a:cubicBezTo>
                  <a:lnTo>
                    <a:pt x="14403" y="1062081"/>
                  </a:lnTo>
                  <a:lnTo>
                    <a:pt x="16203" y="1060281"/>
                  </a:lnTo>
                  <a:lnTo>
                    <a:pt x="19803" y="1058481"/>
                  </a:lnTo>
                  <a:lnTo>
                    <a:pt x="21604" y="1056681"/>
                  </a:lnTo>
                  <a:lnTo>
                    <a:pt x="73813" y="923471"/>
                  </a:lnTo>
                  <a:lnTo>
                    <a:pt x="75613" y="923471"/>
                  </a:lnTo>
                  <a:lnTo>
                    <a:pt x="75613" y="921670"/>
                  </a:lnTo>
                  <a:lnTo>
                    <a:pt x="106219" y="853265"/>
                  </a:lnTo>
                  <a:lnTo>
                    <a:pt x="108019" y="851465"/>
                  </a:lnTo>
                  <a:lnTo>
                    <a:pt x="108019" y="849665"/>
                  </a:lnTo>
                  <a:lnTo>
                    <a:pt x="142225" y="784860"/>
                  </a:lnTo>
                  <a:lnTo>
                    <a:pt x="144025" y="781260"/>
                  </a:lnTo>
                  <a:lnTo>
                    <a:pt x="189033" y="707454"/>
                  </a:lnTo>
                  <a:lnTo>
                    <a:pt x="190833" y="705654"/>
                  </a:lnTo>
                  <a:lnTo>
                    <a:pt x="190833" y="703854"/>
                  </a:lnTo>
                  <a:lnTo>
                    <a:pt x="239442" y="631848"/>
                  </a:lnTo>
                  <a:lnTo>
                    <a:pt x="241242" y="630048"/>
                  </a:lnTo>
                  <a:lnTo>
                    <a:pt x="295252" y="559843"/>
                  </a:lnTo>
                  <a:lnTo>
                    <a:pt x="297052" y="558043"/>
                  </a:lnTo>
                  <a:lnTo>
                    <a:pt x="354662" y="489637"/>
                  </a:lnTo>
                  <a:lnTo>
                    <a:pt x="356462" y="487837"/>
                  </a:lnTo>
                  <a:lnTo>
                    <a:pt x="417673" y="423032"/>
                  </a:lnTo>
                  <a:lnTo>
                    <a:pt x="419473" y="423032"/>
                  </a:lnTo>
                  <a:lnTo>
                    <a:pt x="419473" y="421232"/>
                  </a:lnTo>
                  <a:lnTo>
                    <a:pt x="484285" y="360028"/>
                  </a:lnTo>
                  <a:lnTo>
                    <a:pt x="486085" y="358227"/>
                  </a:lnTo>
                  <a:lnTo>
                    <a:pt x="552696" y="300623"/>
                  </a:lnTo>
                  <a:lnTo>
                    <a:pt x="554497" y="300623"/>
                  </a:lnTo>
                  <a:lnTo>
                    <a:pt x="554497" y="298823"/>
                  </a:lnTo>
                  <a:lnTo>
                    <a:pt x="622909" y="246619"/>
                  </a:lnTo>
                  <a:lnTo>
                    <a:pt x="624709" y="244819"/>
                  </a:lnTo>
                  <a:lnTo>
                    <a:pt x="714725" y="178214"/>
                  </a:lnTo>
                  <a:lnTo>
                    <a:pt x="716525" y="178214"/>
                  </a:lnTo>
                  <a:lnTo>
                    <a:pt x="811942" y="113409"/>
                  </a:lnTo>
                  <a:lnTo>
                    <a:pt x="815542" y="111609"/>
                  </a:lnTo>
                  <a:lnTo>
                    <a:pt x="912759" y="55804"/>
                  </a:lnTo>
                  <a:lnTo>
                    <a:pt x="914560" y="54004"/>
                  </a:lnTo>
                  <a:lnTo>
                    <a:pt x="963168" y="28802"/>
                  </a:lnTo>
                  <a:lnTo>
                    <a:pt x="966769" y="27002"/>
                  </a:lnTo>
                  <a:lnTo>
                    <a:pt x="1015377" y="5400"/>
                  </a:lnTo>
                  <a:lnTo>
                    <a:pt x="1018978" y="5400"/>
                  </a:lnTo>
                  <a:lnTo>
                    <a:pt x="1024379" y="3600"/>
                  </a:lnTo>
                  <a:lnTo>
                    <a:pt x="1026179" y="1800"/>
                  </a:lnTo>
                  <a:cubicBezTo>
                    <a:pt x="1031580" y="0"/>
                    <a:pt x="1036981" y="0"/>
                    <a:pt x="1042382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AFD7EF2-D7C6-4795-93F2-4A745B481732}"/>
                </a:ext>
              </a:extLst>
            </p:cNvPr>
            <p:cNvSpPr/>
            <p:nvPr/>
          </p:nvSpPr>
          <p:spPr>
            <a:xfrm>
              <a:off x="6743171" y="1924548"/>
              <a:ext cx="518490" cy="451835"/>
            </a:xfrm>
            <a:custGeom>
              <a:avLst/>
              <a:gdLst>
                <a:gd name="connsiteX0" fmla="*/ 54009 w 518490"/>
                <a:gd name="connsiteY0" fmla="*/ 0 h 451834"/>
                <a:gd name="connsiteX1" fmla="*/ 104418 w 518490"/>
                <a:gd name="connsiteY1" fmla="*/ 37803 h 451834"/>
                <a:gd name="connsiteX2" fmla="*/ 106219 w 518490"/>
                <a:gd name="connsiteY2" fmla="*/ 37803 h 451834"/>
                <a:gd name="connsiteX3" fmla="*/ 106219 w 518490"/>
                <a:gd name="connsiteY3" fmla="*/ 39603 h 451834"/>
                <a:gd name="connsiteX4" fmla="*/ 106219 w 518490"/>
                <a:gd name="connsiteY4" fmla="*/ 41403 h 451834"/>
                <a:gd name="connsiteX5" fmla="*/ 108019 w 518490"/>
                <a:gd name="connsiteY5" fmla="*/ 48604 h 451834"/>
                <a:gd name="connsiteX6" fmla="*/ 108019 w 518490"/>
                <a:gd name="connsiteY6" fmla="*/ 50404 h 451834"/>
                <a:gd name="connsiteX7" fmla="*/ 109819 w 518490"/>
                <a:gd name="connsiteY7" fmla="*/ 52204 h 451834"/>
                <a:gd name="connsiteX8" fmla="*/ 117020 w 518490"/>
                <a:gd name="connsiteY8" fmla="*/ 84606 h 451834"/>
                <a:gd name="connsiteX9" fmla="*/ 117020 w 518490"/>
                <a:gd name="connsiteY9" fmla="*/ 86407 h 451834"/>
                <a:gd name="connsiteX10" fmla="*/ 117020 w 518490"/>
                <a:gd name="connsiteY10" fmla="*/ 90007 h 451834"/>
                <a:gd name="connsiteX11" fmla="*/ 122421 w 518490"/>
                <a:gd name="connsiteY11" fmla="*/ 124209 h 451834"/>
                <a:gd name="connsiteX12" fmla="*/ 122421 w 518490"/>
                <a:gd name="connsiteY12" fmla="*/ 126010 h 451834"/>
                <a:gd name="connsiteX13" fmla="*/ 122421 w 518490"/>
                <a:gd name="connsiteY13" fmla="*/ 127810 h 451834"/>
                <a:gd name="connsiteX14" fmla="*/ 127822 w 518490"/>
                <a:gd name="connsiteY14" fmla="*/ 199815 h 451834"/>
                <a:gd name="connsiteX15" fmla="*/ 131423 w 518490"/>
                <a:gd name="connsiteY15" fmla="*/ 268221 h 451834"/>
                <a:gd name="connsiteX16" fmla="*/ 142225 w 518490"/>
                <a:gd name="connsiteY16" fmla="*/ 331225 h 451834"/>
                <a:gd name="connsiteX17" fmla="*/ 144025 w 518490"/>
                <a:gd name="connsiteY17" fmla="*/ 338426 h 451834"/>
                <a:gd name="connsiteX18" fmla="*/ 147626 w 518490"/>
                <a:gd name="connsiteY18" fmla="*/ 342026 h 451834"/>
                <a:gd name="connsiteX19" fmla="*/ 156627 w 518490"/>
                <a:gd name="connsiteY19" fmla="*/ 343826 h 451834"/>
                <a:gd name="connsiteX20" fmla="*/ 176431 w 518490"/>
                <a:gd name="connsiteY20" fmla="*/ 343826 h 451834"/>
                <a:gd name="connsiteX21" fmla="*/ 205236 w 518490"/>
                <a:gd name="connsiteY21" fmla="*/ 338426 h 451834"/>
                <a:gd name="connsiteX22" fmla="*/ 235841 w 518490"/>
                <a:gd name="connsiteY22" fmla="*/ 329425 h 451834"/>
                <a:gd name="connsiteX23" fmla="*/ 300652 w 518490"/>
                <a:gd name="connsiteY23" fmla="*/ 302423 h 451834"/>
                <a:gd name="connsiteX24" fmla="*/ 365464 w 518490"/>
                <a:gd name="connsiteY24" fmla="*/ 268221 h 451834"/>
                <a:gd name="connsiteX25" fmla="*/ 367264 w 518490"/>
                <a:gd name="connsiteY25" fmla="*/ 268221 h 451834"/>
                <a:gd name="connsiteX26" fmla="*/ 435676 w 518490"/>
                <a:gd name="connsiteY26" fmla="*/ 235818 h 451834"/>
                <a:gd name="connsiteX27" fmla="*/ 437476 w 518490"/>
                <a:gd name="connsiteY27" fmla="*/ 235818 h 451834"/>
                <a:gd name="connsiteX28" fmla="*/ 444678 w 518490"/>
                <a:gd name="connsiteY28" fmla="*/ 232218 h 451834"/>
                <a:gd name="connsiteX29" fmla="*/ 450079 w 518490"/>
                <a:gd name="connsiteY29" fmla="*/ 230418 h 451834"/>
                <a:gd name="connsiteX30" fmla="*/ 466281 w 518490"/>
                <a:gd name="connsiteY30" fmla="*/ 228617 h 451834"/>
                <a:gd name="connsiteX31" fmla="*/ 518491 w 518490"/>
                <a:gd name="connsiteY31" fmla="*/ 282622 h 451834"/>
                <a:gd name="connsiteX32" fmla="*/ 486085 w 518490"/>
                <a:gd name="connsiteY32" fmla="*/ 331225 h 451834"/>
                <a:gd name="connsiteX33" fmla="*/ 486085 w 518490"/>
                <a:gd name="connsiteY33" fmla="*/ 333025 h 451834"/>
                <a:gd name="connsiteX34" fmla="*/ 478884 w 518490"/>
                <a:gd name="connsiteY34" fmla="*/ 334826 h 451834"/>
                <a:gd name="connsiteX35" fmla="*/ 414072 w 518490"/>
                <a:gd name="connsiteY35" fmla="*/ 365428 h 451834"/>
                <a:gd name="connsiteX36" fmla="*/ 347461 w 518490"/>
                <a:gd name="connsiteY36" fmla="*/ 399631 h 451834"/>
                <a:gd name="connsiteX37" fmla="*/ 343860 w 518490"/>
                <a:gd name="connsiteY37" fmla="*/ 401431 h 451834"/>
                <a:gd name="connsiteX38" fmla="*/ 275448 w 518490"/>
                <a:gd name="connsiteY38" fmla="*/ 430233 h 451834"/>
                <a:gd name="connsiteX39" fmla="*/ 270047 w 518490"/>
                <a:gd name="connsiteY39" fmla="*/ 432033 h 451834"/>
                <a:gd name="connsiteX40" fmla="*/ 268247 w 518490"/>
                <a:gd name="connsiteY40" fmla="*/ 432033 h 451834"/>
                <a:gd name="connsiteX41" fmla="*/ 234041 w 518490"/>
                <a:gd name="connsiteY41" fmla="*/ 441034 h 451834"/>
                <a:gd name="connsiteX42" fmla="*/ 234041 w 518490"/>
                <a:gd name="connsiteY42" fmla="*/ 442834 h 451834"/>
                <a:gd name="connsiteX43" fmla="*/ 228640 w 518490"/>
                <a:gd name="connsiteY43" fmla="*/ 442834 h 451834"/>
                <a:gd name="connsiteX44" fmla="*/ 226840 w 518490"/>
                <a:gd name="connsiteY44" fmla="*/ 442834 h 451834"/>
                <a:gd name="connsiteX45" fmla="*/ 190833 w 518490"/>
                <a:gd name="connsiteY45" fmla="*/ 450034 h 451834"/>
                <a:gd name="connsiteX46" fmla="*/ 187233 w 518490"/>
                <a:gd name="connsiteY46" fmla="*/ 450034 h 451834"/>
                <a:gd name="connsiteX47" fmla="*/ 181832 w 518490"/>
                <a:gd name="connsiteY47" fmla="*/ 450034 h 451834"/>
                <a:gd name="connsiteX48" fmla="*/ 151226 w 518490"/>
                <a:gd name="connsiteY48" fmla="*/ 451835 h 451834"/>
                <a:gd name="connsiteX49" fmla="*/ 149426 w 518490"/>
                <a:gd name="connsiteY49" fmla="*/ 451835 h 451834"/>
                <a:gd name="connsiteX50" fmla="*/ 138624 w 518490"/>
                <a:gd name="connsiteY50" fmla="*/ 450034 h 451834"/>
                <a:gd name="connsiteX51" fmla="*/ 135024 w 518490"/>
                <a:gd name="connsiteY51" fmla="*/ 450034 h 451834"/>
                <a:gd name="connsiteX52" fmla="*/ 108019 w 518490"/>
                <a:gd name="connsiteY52" fmla="*/ 442834 h 451834"/>
                <a:gd name="connsiteX53" fmla="*/ 106219 w 518490"/>
                <a:gd name="connsiteY53" fmla="*/ 441034 h 451834"/>
                <a:gd name="connsiteX54" fmla="*/ 88215 w 518490"/>
                <a:gd name="connsiteY54" fmla="*/ 432033 h 451834"/>
                <a:gd name="connsiteX55" fmla="*/ 68412 w 518490"/>
                <a:gd name="connsiteY55" fmla="*/ 414032 h 451834"/>
                <a:gd name="connsiteX56" fmla="*/ 66612 w 518490"/>
                <a:gd name="connsiteY56" fmla="*/ 414032 h 451834"/>
                <a:gd name="connsiteX57" fmla="*/ 63011 w 518490"/>
                <a:gd name="connsiteY57" fmla="*/ 410431 h 451834"/>
                <a:gd name="connsiteX58" fmla="*/ 57610 w 518490"/>
                <a:gd name="connsiteY58" fmla="*/ 403231 h 451834"/>
                <a:gd name="connsiteX59" fmla="*/ 55810 w 518490"/>
                <a:gd name="connsiteY59" fmla="*/ 399631 h 451834"/>
                <a:gd name="connsiteX60" fmla="*/ 46808 w 518490"/>
                <a:gd name="connsiteY60" fmla="*/ 387030 h 451834"/>
                <a:gd name="connsiteX61" fmla="*/ 46808 w 518490"/>
                <a:gd name="connsiteY61" fmla="*/ 385229 h 451834"/>
                <a:gd name="connsiteX62" fmla="*/ 45008 w 518490"/>
                <a:gd name="connsiteY62" fmla="*/ 381629 h 451834"/>
                <a:gd name="connsiteX63" fmla="*/ 43208 w 518490"/>
                <a:gd name="connsiteY63" fmla="*/ 376229 h 451834"/>
                <a:gd name="connsiteX64" fmla="*/ 37807 w 518490"/>
                <a:gd name="connsiteY64" fmla="*/ 360028 h 451834"/>
                <a:gd name="connsiteX65" fmla="*/ 36006 w 518490"/>
                <a:gd name="connsiteY65" fmla="*/ 354627 h 451834"/>
                <a:gd name="connsiteX66" fmla="*/ 36006 w 518490"/>
                <a:gd name="connsiteY66" fmla="*/ 351027 h 451834"/>
                <a:gd name="connsiteX67" fmla="*/ 25204 w 518490"/>
                <a:gd name="connsiteY67" fmla="*/ 282622 h 451834"/>
                <a:gd name="connsiteX68" fmla="*/ 25204 w 518490"/>
                <a:gd name="connsiteY68" fmla="*/ 279021 h 451834"/>
                <a:gd name="connsiteX69" fmla="*/ 25204 w 518490"/>
                <a:gd name="connsiteY69" fmla="*/ 277221 h 451834"/>
                <a:gd name="connsiteX70" fmla="*/ 19803 w 518490"/>
                <a:gd name="connsiteY70" fmla="*/ 207016 h 451834"/>
                <a:gd name="connsiteX71" fmla="*/ 16203 w 518490"/>
                <a:gd name="connsiteY71" fmla="*/ 138611 h 451834"/>
                <a:gd name="connsiteX72" fmla="*/ 10802 w 518490"/>
                <a:gd name="connsiteY72" fmla="*/ 106208 h 451834"/>
                <a:gd name="connsiteX73" fmla="*/ 3601 w 518490"/>
                <a:gd name="connsiteY73" fmla="*/ 75606 h 451834"/>
                <a:gd name="connsiteX74" fmla="*/ 1800 w 518490"/>
                <a:gd name="connsiteY74" fmla="*/ 70205 h 451834"/>
                <a:gd name="connsiteX75" fmla="*/ 1800 w 518490"/>
                <a:gd name="connsiteY75" fmla="*/ 68405 h 451834"/>
                <a:gd name="connsiteX76" fmla="*/ 1800 w 518490"/>
                <a:gd name="connsiteY76" fmla="*/ 64805 h 451834"/>
                <a:gd name="connsiteX77" fmla="*/ 0 w 518490"/>
                <a:gd name="connsiteY77" fmla="*/ 54004 h 451834"/>
                <a:gd name="connsiteX78" fmla="*/ 54009 w 518490"/>
                <a:gd name="connsiteY78" fmla="*/ 0 h 45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18490" h="451834">
                  <a:moveTo>
                    <a:pt x="54009" y="0"/>
                  </a:moveTo>
                  <a:cubicBezTo>
                    <a:pt x="77414" y="0"/>
                    <a:pt x="99017" y="16201"/>
                    <a:pt x="104418" y="37803"/>
                  </a:cubicBezTo>
                  <a:lnTo>
                    <a:pt x="106219" y="37803"/>
                  </a:lnTo>
                  <a:lnTo>
                    <a:pt x="106219" y="39603"/>
                  </a:lnTo>
                  <a:lnTo>
                    <a:pt x="106219" y="41403"/>
                  </a:lnTo>
                  <a:lnTo>
                    <a:pt x="108019" y="48604"/>
                  </a:lnTo>
                  <a:lnTo>
                    <a:pt x="108019" y="50404"/>
                  </a:lnTo>
                  <a:lnTo>
                    <a:pt x="109819" y="52204"/>
                  </a:lnTo>
                  <a:lnTo>
                    <a:pt x="117020" y="84606"/>
                  </a:lnTo>
                  <a:lnTo>
                    <a:pt x="117020" y="86407"/>
                  </a:lnTo>
                  <a:lnTo>
                    <a:pt x="117020" y="90007"/>
                  </a:lnTo>
                  <a:lnTo>
                    <a:pt x="122421" y="124209"/>
                  </a:lnTo>
                  <a:lnTo>
                    <a:pt x="122421" y="126010"/>
                  </a:lnTo>
                  <a:lnTo>
                    <a:pt x="122421" y="127810"/>
                  </a:lnTo>
                  <a:lnTo>
                    <a:pt x="127822" y="199815"/>
                  </a:lnTo>
                  <a:lnTo>
                    <a:pt x="131423" y="268221"/>
                  </a:lnTo>
                  <a:lnTo>
                    <a:pt x="142225" y="331225"/>
                  </a:lnTo>
                  <a:lnTo>
                    <a:pt x="144025" y="338426"/>
                  </a:lnTo>
                  <a:lnTo>
                    <a:pt x="147626" y="342026"/>
                  </a:lnTo>
                  <a:lnTo>
                    <a:pt x="156627" y="343826"/>
                  </a:lnTo>
                  <a:lnTo>
                    <a:pt x="176431" y="343826"/>
                  </a:lnTo>
                  <a:lnTo>
                    <a:pt x="205236" y="338426"/>
                  </a:lnTo>
                  <a:lnTo>
                    <a:pt x="235841" y="329425"/>
                  </a:lnTo>
                  <a:lnTo>
                    <a:pt x="300652" y="302423"/>
                  </a:lnTo>
                  <a:lnTo>
                    <a:pt x="365464" y="268221"/>
                  </a:lnTo>
                  <a:lnTo>
                    <a:pt x="367264" y="268221"/>
                  </a:lnTo>
                  <a:lnTo>
                    <a:pt x="435676" y="235818"/>
                  </a:lnTo>
                  <a:lnTo>
                    <a:pt x="437476" y="235818"/>
                  </a:lnTo>
                  <a:lnTo>
                    <a:pt x="444678" y="232218"/>
                  </a:lnTo>
                  <a:lnTo>
                    <a:pt x="450079" y="230418"/>
                  </a:lnTo>
                  <a:cubicBezTo>
                    <a:pt x="453679" y="228617"/>
                    <a:pt x="459080" y="228617"/>
                    <a:pt x="466281" y="228617"/>
                  </a:cubicBezTo>
                  <a:cubicBezTo>
                    <a:pt x="495086" y="228617"/>
                    <a:pt x="518491" y="252019"/>
                    <a:pt x="518491" y="282622"/>
                  </a:cubicBezTo>
                  <a:cubicBezTo>
                    <a:pt x="518491" y="304223"/>
                    <a:pt x="505888" y="324025"/>
                    <a:pt x="486085" y="331225"/>
                  </a:cubicBezTo>
                  <a:lnTo>
                    <a:pt x="486085" y="333025"/>
                  </a:lnTo>
                  <a:lnTo>
                    <a:pt x="478884" y="334826"/>
                  </a:lnTo>
                  <a:lnTo>
                    <a:pt x="414072" y="365428"/>
                  </a:lnTo>
                  <a:lnTo>
                    <a:pt x="347461" y="399631"/>
                  </a:lnTo>
                  <a:lnTo>
                    <a:pt x="343860" y="401431"/>
                  </a:lnTo>
                  <a:lnTo>
                    <a:pt x="275448" y="430233"/>
                  </a:lnTo>
                  <a:cubicBezTo>
                    <a:pt x="273648" y="430233"/>
                    <a:pt x="271847" y="430233"/>
                    <a:pt x="270047" y="432033"/>
                  </a:cubicBezTo>
                  <a:lnTo>
                    <a:pt x="268247" y="432033"/>
                  </a:lnTo>
                  <a:lnTo>
                    <a:pt x="234041" y="441034"/>
                  </a:lnTo>
                  <a:lnTo>
                    <a:pt x="234041" y="442834"/>
                  </a:lnTo>
                  <a:lnTo>
                    <a:pt x="228640" y="442834"/>
                  </a:lnTo>
                  <a:lnTo>
                    <a:pt x="226840" y="442834"/>
                  </a:lnTo>
                  <a:lnTo>
                    <a:pt x="190833" y="450034"/>
                  </a:lnTo>
                  <a:lnTo>
                    <a:pt x="187233" y="450034"/>
                  </a:lnTo>
                  <a:lnTo>
                    <a:pt x="181832" y="450034"/>
                  </a:lnTo>
                  <a:lnTo>
                    <a:pt x="151226" y="451835"/>
                  </a:lnTo>
                  <a:lnTo>
                    <a:pt x="149426" y="451835"/>
                  </a:lnTo>
                  <a:cubicBezTo>
                    <a:pt x="145825" y="451835"/>
                    <a:pt x="142225" y="450034"/>
                    <a:pt x="138624" y="450034"/>
                  </a:cubicBezTo>
                  <a:lnTo>
                    <a:pt x="135024" y="450034"/>
                  </a:lnTo>
                  <a:lnTo>
                    <a:pt x="108019" y="442834"/>
                  </a:lnTo>
                  <a:lnTo>
                    <a:pt x="106219" y="441034"/>
                  </a:lnTo>
                  <a:cubicBezTo>
                    <a:pt x="99017" y="439234"/>
                    <a:pt x="93616" y="435633"/>
                    <a:pt x="88215" y="432033"/>
                  </a:cubicBezTo>
                  <a:lnTo>
                    <a:pt x="68412" y="414032"/>
                  </a:lnTo>
                  <a:lnTo>
                    <a:pt x="66612" y="414032"/>
                  </a:lnTo>
                  <a:lnTo>
                    <a:pt x="63011" y="410431"/>
                  </a:lnTo>
                  <a:cubicBezTo>
                    <a:pt x="61211" y="408631"/>
                    <a:pt x="59410" y="406831"/>
                    <a:pt x="57610" y="403231"/>
                  </a:cubicBezTo>
                  <a:lnTo>
                    <a:pt x="55810" y="399631"/>
                  </a:lnTo>
                  <a:lnTo>
                    <a:pt x="46808" y="387030"/>
                  </a:lnTo>
                  <a:lnTo>
                    <a:pt x="46808" y="385229"/>
                  </a:lnTo>
                  <a:cubicBezTo>
                    <a:pt x="46808" y="383429"/>
                    <a:pt x="45008" y="381629"/>
                    <a:pt x="45008" y="381629"/>
                  </a:cubicBezTo>
                  <a:lnTo>
                    <a:pt x="43208" y="376229"/>
                  </a:lnTo>
                  <a:lnTo>
                    <a:pt x="37807" y="360028"/>
                  </a:lnTo>
                  <a:cubicBezTo>
                    <a:pt x="37807" y="358227"/>
                    <a:pt x="36006" y="356427"/>
                    <a:pt x="36006" y="354627"/>
                  </a:cubicBezTo>
                  <a:lnTo>
                    <a:pt x="36006" y="351027"/>
                  </a:lnTo>
                  <a:lnTo>
                    <a:pt x="25204" y="282622"/>
                  </a:lnTo>
                  <a:lnTo>
                    <a:pt x="25204" y="279021"/>
                  </a:lnTo>
                  <a:lnTo>
                    <a:pt x="25204" y="277221"/>
                  </a:lnTo>
                  <a:lnTo>
                    <a:pt x="19803" y="207016"/>
                  </a:lnTo>
                  <a:lnTo>
                    <a:pt x="16203" y="138611"/>
                  </a:lnTo>
                  <a:lnTo>
                    <a:pt x="10802" y="106208"/>
                  </a:lnTo>
                  <a:lnTo>
                    <a:pt x="3601" y="75606"/>
                  </a:lnTo>
                  <a:lnTo>
                    <a:pt x="1800" y="70205"/>
                  </a:lnTo>
                  <a:lnTo>
                    <a:pt x="1800" y="68405"/>
                  </a:lnTo>
                  <a:lnTo>
                    <a:pt x="1800" y="64805"/>
                  </a:lnTo>
                  <a:cubicBezTo>
                    <a:pt x="0" y="61205"/>
                    <a:pt x="0" y="57604"/>
                    <a:pt x="0" y="54004"/>
                  </a:cubicBezTo>
                  <a:cubicBezTo>
                    <a:pt x="0" y="23402"/>
                    <a:pt x="23404" y="0"/>
                    <a:pt x="54009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6F541B0-29CF-4431-8CAC-560747FDB645}"/>
                </a:ext>
              </a:extLst>
            </p:cNvPr>
            <p:cNvSpPr/>
            <p:nvPr/>
          </p:nvSpPr>
          <p:spPr>
            <a:xfrm>
              <a:off x="8520081" y="675252"/>
              <a:ext cx="352862" cy="511239"/>
            </a:xfrm>
            <a:custGeom>
              <a:avLst/>
              <a:gdLst>
                <a:gd name="connsiteX0" fmla="*/ 261046 w 352861"/>
                <a:gd name="connsiteY0" fmla="*/ 0 h 511239"/>
                <a:gd name="connsiteX1" fmla="*/ 279049 w 352861"/>
                <a:gd name="connsiteY1" fmla="*/ 1800 h 511239"/>
                <a:gd name="connsiteX2" fmla="*/ 282649 w 352861"/>
                <a:gd name="connsiteY2" fmla="*/ 1800 h 511239"/>
                <a:gd name="connsiteX3" fmla="*/ 304253 w 352861"/>
                <a:gd name="connsiteY3" fmla="*/ 7201 h 511239"/>
                <a:gd name="connsiteX4" fmla="*/ 304253 w 352861"/>
                <a:gd name="connsiteY4" fmla="*/ 9001 h 511239"/>
                <a:gd name="connsiteX5" fmla="*/ 315055 w 352861"/>
                <a:gd name="connsiteY5" fmla="*/ 14401 h 511239"/>
                <a:gd name="connsiteX6" fmla="*/ 316855 w 352861"/>
                <a:gd name="connsiteY6" fmla="*/ 14401 h 511239"/>
                <a:gd name="connsiteX7" fmla="*/ 320456 w 352861"/>
                <a:gd name="connsiteY7" fmla="*/ 16201 h 511239"/>
                <a:gd name="connsiteX8" fmla="*/ 334858 w 352861"/>
                <a:gd name="connsiteY8" fmla="*/ 30602 h 511239"/>
                <a:gd name="connsiteX9" fmla="*/ 336659 w 352861"/>
                <a:gd name="connsiteY9" fmla="*/ 34203 h 511239"/>
                <a:gd name="connsiteX10" fmla="*/ 342060 w 352861"/>
                <a:gd name="connsiteY10" fmla="*/ 46804 h 511239"/>
                <a:gd name="connsiteX11" fmla="*/ 343860 w 352861"/>
                <a:gd name="connsiteY11" fmla="*/ 46804 h 511239"/>
                <a:gd name="connsiteX12" fmla="*/ 349261 w 352861"/>
                <a:gd name="connsiteY12" fmla="*/ 61205 h 511239"/>
                <a:gd name="connsiteX13" fmla="*/ 349261 w 352861"/>
                <a:gd name="connsiteY13" fmla="*/ 64805 h 511239"/>
                <a:gd name="connsiteX14" fmla="*/ 351061 w 352861"/>
                <a:gd name="connsiteY14" fmla="*/ 79206 h 511239"/>
                <a:gd name="connsiteX15" fmla="*/ 351061 w 352861"/>
                <a:gd name="connsiteY15" fmla="*/ 81006 h 511239"/>
                <a:gd name="connsiteX16" fmla="*/ 352862 w 352861"/>
                <a:gd name="connsiteY16" fmla="*/ 88207 h 511239"/>
                <a:gd name="connsiteX17" fmla="*/ 351061 w 352861"/>
                <a:gd name="connsiteY17" fmla="*/ 93607 h 511239"/>
                <a:gd name="connsiteX18" fmla="*/ 349261 w 352861"/>
                <a:gd name="connsiteY18" fmla="*/ 126010 h 511239"/>
                <a:gd name="connsiteX19" fmla="*/ 347461 w 352861"/>
                <a:gd name="connsiteY19" fmla="*/ 131410 h 511239"/>
                <a:gd name="connsiteX20" fmla="*/ 347461 w 352861"/>
                <a:gd name="connsiteY20" fmla="*/ 133210 h 511239"/>
                <a:gd name="connsiteX21" fmla="*/ 343860 w 352861"/>
                <a:gd name="connsiteY21" fmla="*/ 149411 h 511239"/>
                <a:gd name="connsiteX22" fmla="*/ 342060 w 352861"/>
                <a:gd name="connsiteY22" fmla="*/ 151212 h 511239"/>
                <a:gd name="connsiteX23" fmla="*/ 343860 w 352861"/>
                <a:gd name="connsiteY23" fmla="*/ 151212 h 511239"/>
                <a:gd name="connsiteX24" fmla="*/ 338459 w 352861"/>
                <a:gd name="connsiteY24" fmla="*/ 163813 h 511239"/>
                <a:gd name="connsiteX25" fmla="*/ 338459 w 352861"/>
                <a:gd name="connsiteY25" fmla="*/ 165613 h 511239"/>
                <a:gd name="connsiteX26" fmla="*/ 338459 w 352861"/>
                <a:gd name="connsiteY26" fmla="*/ 167413 h 511239"/>
                <a:gd name="connsiteX27" fmla="*/ 315055 w 352861"/>
                <a:gd name="connsiteY27" fmla="*/ 232218 h 511239"/>
                <a:gd name="connsiteX28" fmla="*/ 315055 w 352861"/>
                <a:gd name="connsiteY28" fmla="*/ 235818 h 511239"/>
                <a:gd name="connsiteX29" fmla="*/ 288050 w 352861"/>
                <a:gd name="connsiteY29" fmla="*/ 298823 h 511239"/>
                <a:gd name="connsiteX30" fmla="*/ 288050 w 352861"/>
                <a:gd name="connsiteY30" fmla="*/ 300623 h 511239"/>
                <a:gd name="connsiteX31" fmla="*/ 259245 w 352861"/>
                <a:gd name="connsiteY31" fmla="*/ 363628 h 511239"/>
                <a:gd name="connsiteX32" fmla="*/ 246643 w 352861"/>
                <a:gd name="connsiteY32" fmla="*/ 397830 h 511239"/>
                <a:gd name="connsiteX33" fmla="*/ 248443 w 352861"/>
                <a:gd name="connsiteY33" fmla="*/ 399631 h 511239"/>
                <a:gd name="connsiteX34" fmla="*/ 259245 w 352861"/>
                <a:gd name="connsiteY34" fmla="*/ 412232 h 511239"/>
                <a:gd name="connsiteX35" fmla="*/ 268247 w 352861"/>
                <a:gd name="connsiteY35" fmla="*/ 423032 h 511239"/>
                <a:gd name="connsiteX36" fmla="*/ 280849 w 352861"/>
                <a:gd name="connsiteY36" fmla="*/ 457235 h 511239"/>
                <a:gd name="connsiteX37" fmla="*/ 226840 w 352861"/>
                <a:gd name="connsiteY37" fmla="*/ 511239 h 511239"/>
                <a:gd name="connsiteX38" fmla="*/ 189033 w 352861"/>
                <a:gd name="connsiteY38" fmla="*/ 495038 h 511239"/>
                <a:gd name="connsiteX39" fmla="*/ 185432 w 352861"/>
                <a:gd name="connsiteY39" fmla="*/ 493238 h 511239"/>
                <a:gd name="connsiteX40" fmla="*/ 178231 w 352861"/>
                <a:gd name="connsiteY40" fmla="*/ 482437 h 511239"/>
                <a:gd name="connsiteX41" fmla="*/ 169230 w 352861"/>
                <a:gd name="connsiteY41" fmla="*/ 473436 h 511239"/>
                <a:gd name="connsiteX42" fmla="*/ 165629 w 352861"/>
                <a:gd name="connsiteY42" fmla="*/ 469836 h 511239"/>
                <a:gd name="connsiteX43" fmla="*/ 156627 w 352861"/>
                <a:gd name="connsiteY43" fmla="*/ 460835 h 511239"/>
                <a:gd name="connsiteX44" fmla="*/ 153027 w 352861"/>
                <a:gd name="connsiteY44" fmla="*/ 457235 h 511239"/>
                <a:gd name="connsiteX45" fmla="*/ 145825 w 352861"/>
                <a:gd name="connsiteY45" fmla="*/ 450034 h 511239"/>
                <a:gd name="connsiteX46" fmla="*/ 145825 w 352861"/>
                <a:gd name="connsiteY46" fmla="*/ 448234 h 511239"/>
                <a:gd name="connsiteX47" fmla="*/ 136824 w 352861"/>
                <a:gd name="connsiteY47" fmla="*/ 435633 h 511239"/>
                <a:gd name="connsiteX48" fmla="*/ 136824 w 352861"/>
                <a:gd name="connsiteY48" fmla="*/ 432033 h 511239"/>
                <a:gd name="connsiteX49" fmla="*/ 133223 w 352861"/>
                <a:gd name="connsiteY49" fmla="*/ 426633 h 511239"/>
                <a:gd name="connsiteX50" fmla="*/ 133223 w 352861"/>
                <a:gd name="connsiteY50" fmla="*/ 423032 h 511239"/>
                <a:gd name="connsiteX51" fmla="*/ 131423 w 352861"/>
                <a:gd name="connsiteY51" fmla="*/ 406831 h 511239"/>
                <a:gd name="connsiteX52" fmla="*/ 133223 w 352861"/>
                <a:gd name="connsiteY52" fmla="*/ 392430 h 511239"/>
                <a:gd name="connsiteX53" fmla="*/ 135024 w 352861"/>
                <a:gd name="connsiteY53" fmla="*/ 387030 h 511239"/>
                <a:gd name="connsiteX54" fmla="*/ 160228 w 352861"/>
                <a:gd name="connsiteY54" fmla="*/ 322225 h 511239"/>
                <a:gd name="connsiteX55" fmla="*/ 189033 w 352861"/>
                <a:gd name="connsiteY55" fmla="*/ 257420 h 511239"/>
                <a:gd name="connsiteX56" fmla="*/ 214237 w 352861"/>
                <a:gd name="connsiteY56" fmla="*/ 194415 h 511239"/>
                <a:gd name="connsiteX57" fmla="*/ 235841 w 352861"/>
                <a:gd name="connsiteY57" fmla="*/ 133210 h 511239"/>
                <a:gd name="connsiteX58" fmla="*/ 239442 w 352861"/>
                <a:gd name="connsiteY58" fmla="*/ 122409 h 511239"/>
                <a:gd name="connsiteX59" fmla="*/ 241242 w 352861"/>
                <a:gd name="connsiteY59" fmla="*/ 115209 h 511239"/>
                <a:gd name="connsiteX60" fmla="*/ 226840 w 352861"/>
                <a:gd name="connsiteY60" fmla="*/ 120609 h 511239"/>
                <a:gd name="connsiteX61" fmla="*/ 180031 w 352861"/>
                <a:gd name="connsiteY61" fmla="*/ 147611 h 511239"/>
                <a:gd name="connsiteX62" fmla="*/ 133223 w 352861"/>
                <a:gd name="connsiteY62" fmla="*/ 181814 h 511239"/>
                <a:gd name="connsiteX63" fmla="*/ 90016 w 352861"/>
                <a:gd name="connsiteY63" fmla="*/ 219617 h 511239"/>
                <a:gd name="connsiteX64" fmla="*/ 88215 w 352861"/>
                <a:gd name="connsiteY64" fmla="*/ 221417 h 511239"/>
                <a:gd name="connsiteX65" fmla="*/ 54009 w 352861"/>
                <a:gd name="connsiteY65" fmla="*/ 232218 h 511239"/>
                <a:gd name="connsiteX66" fmla="*/ 0 w 352861"/>
                <a:gd name="connsiteY66" fmla="*/ 178214 h 511239"/>
                <a:gd name="connsiteX67" fmla="*/ 16203 w 352861"/>
                <a:gd name="connsiteY67" fmla="*/ 140411 h 511239"/>
                <a:gd name="connsiteX68" fmla="*/ 19803 w 352861"/>
                <a:gd name="connsiteY68" fmla="*/ 138611 h 511239"/>
                <a:gd name="connsiteX69" fmla="*/ 64811 w 352861"/>
                <a:gd name="connsiteY69" fmla="*/ 99008 h 511239"/>
                <a:gd name="connsiteX70" fmla="*/ 66612 w 352861"/>
                <a:gd name="connsiteY70" fmla="*/ 97207 h 511239"/>
                <a:gd name="connsiteX71" fmla="*/ 117020 w 352861"/>
                <a:gd name="connsiteY71" fmla="*/ 59405 h 511239"/>
                <a:gd name="connsiteX72" fmla="*/ 118821 w 352861"/>
                <a:gd name="connsiteY72" fmla="*/ 57604 h 511239"/>
                <a:gd name="connsiteX73" fmla="*/ 122421 w 352861"/>
                <a:gd name="connsiteY73" fmla="*/ 55804 h 511239"/>
                <a:gd name="connsiteX74" fmla="*/ 124222 w 352861"/>
                <a:gd name="connsiteY74" fmla="*/ 55804 h 511239"/>
                <a:gd name="connsiteX75" fmla="*/ 176431 w 352861"/>
                <a:gd name="connsiteY75" fmla="*/ 25202 h 511239"/>
                <a:gd name="connsiteX76" fmla="*/ 178231 w 352861"/>
                <a:gd name="connsiteY76" fmla="*/ 25202 h 511239"/>
                <a:gd name="connsiteX77" fmla="*/ 181832 w 352861"/>
                <a:gd name="connsiteY77" fmla="*/ 21602 h 511239"/>
                <a:gd name="connsiteX78" fmla="*/ 183632 w 352861"/>
                <a:gd name="connsiteY78" fmla="*/ 21602 h 511239"/>
                <a:gd name="connsiteX79" fmla="*/ 212437 w 352861"/>
                <a:gd name="connsiteY79" fmla="*/ 10801 h 511239"/>
                <a:gd name="connsiteX80" fmla="*/ 216038 w 352861"/>
                <a:gd name="connsiteY80" fmla="*/ 9001 h 511239"/>
                <a:gd name="connsiteX81" fmla="*/ 219638 w 352861"/>
                <a:gd name="connsiteY81" fmla="*/ 9001 h 511239"/>
                <a:gd name="connsiteX82" fmla="*/ 248443 w 352861"/>
                <a:gd name="connsiteY82" fmla="*/ 1800 h 511239"/>
                <a:gd name="connsiteX83" fmla="*/ 261046 w 352861"/>
                <a:gd name="connsiteY83" fmla="*/ 0 h 51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52861" h="511239">
                  <a:moveTo>
                    <a:pt x="261046" y="0"/>
                  </a:moveTo>
                  <a:lnTo>
                    <a:pt x="279049" y="1800"/>
                  </a:lnTo>
                  <a:lnTo>
                    <a:pt x="282649" y="1800"/>
                  </a:lnTo>
                  <a:cubicBezTo>
                    <a:pt x="289851" y="1800"/>
                    <a:pt x="297052" y="3600"/>
                    <a:pt x="304253" y="7201"/>
                  </a:cubicBezTo>
                  <a:lnTo>
                    <a:pt x="304253" y="9001"/>
                  </a:lnTo>
                  <a:lnTo>
                    <a:pt x="315055" y="14401"/>
                  </a:lnTo>
                  <a:lnTo>
                    <a:pt x="316855" y="14401"/>
                  </a:lnTo>
                  <a:lnTo>
                    <a:pt x="320456" y="16201"/>
                  </a:lnTo>
                  <a:cubicBezTo>
                    <a:pt x="325857" y="21602"/>
                    <a:pt x="329458" y="25202"/>
                    <a:pt x="334858" y="30602"/>
                  </a:cubicBezTo>
                  <a:lnTo>
                    <a:pt x="336659" y="34203"/>
                  </a:lnTo>
                  <a:lnTo>
                    <a:pt x="342060" y="46804"/>
                  </a:lnTo>
                  <a:lnTo>
                    <a:pt x="343860" y="46804"/>
                  </a:lnTo>
                  <a:cubicBezTo>
                    <a:pt x="345660" y="52204"/>
                    <a:pt x="347461" y="57604"/>
                    <a:pt x="349261" y="61205"/>
                  </a:cubicBezTo>
                  <a:lnTo>
                    <a:pt x="349261" y="64805"/>
                  </a:lnTo>
                  <a:lnTo>
                    <a:pt x="351061" y="79206"/>
                  </a:lnTo>
                  <a:lnTo>
                    <a:pt x="351061" y="81006"/>
                  </a:lnTo>
                  <a:cubicBezTo>
                    <a:pt x="352862" y="82806"/>
                    <a:pt x="352862" y="86407"/>
                    <a:pt x="352862" y="88207"/>
                  </a:cubicBezTo>
                  <a:cubicBezTo>
                    <a:pt x="352862" y="90007"/>
                    <a:pt x="352862" y="91807"/>
                    <a:pt x="351061" y="93607"/>
                  </a:cubicBezTo>
                  <a:lnTo>
                    <a:pt x="349261" y="126010"/>
                  </a:lnTo>
                  <a:lnTo>
                    <a:pt x="347461" y="131410"/>
                  </a:lnTo>
                  <a:lnTo>
                    <a:pt x="347461" y="133210"/>
                  </a:lnTo>
                  <a:lnTo>
                    <a:pt x="343860" y="149411"/>
                  </a:lnTo>
                  <a:lnTo>
                    <a:pt x="342060" y="151212"/>
                  </a:lnTo>
                  <a:lnTo>
                    <a:pt x="343860" y="151212"/>
                  </a:lnTo>
                  <a:lnTo>
                    <a:pt x="338459" y="163813"/>
                  </a:lnTo>
                  <a:lnTo>
                    <a:pt x="338459" y="165613"/>
                  </a:lnTo>
                  <a:lnTo>
                    <a:pt x="338459" y="167413"/>
                  </a:lnTo>
                  <a:lnTo>
                    <a:pt x="315055" y="232218"/>
                  </a:lnTo>
                  <a:lnTo>
                    <a:pt x="315055" y="235818"/>
                  </a:lnTo>
                  <a:lnTo>
                    <a:pt x="288050" y="298823"/>
                  </a:lnTo>
                  <a:lnTo>
                    <a:pt x="288050" y="300623"/>
                  </a:lnTo>
                  <a:lnTo>
                    <a:pt x="259245" y="363628"/>
                  </a:lnTo>
                  <a:lnTo>
                    <a:pt x="246643" y="397830"/>
                  </a:lnTo>
                  <a:lnTo>
                    <a:pt x="248443" y="399631"/>
                  </a:lnTo>
                  <a:lnTo>
                    <a:pt x="259245" y="412232"/>
                  </a:lnTo>
                  <a:lnTo>
                    <a:pt x="268247" y="423032"/>
                  </a:lnTo>
                  <a:cubicBezTo>
                    <a:pt x="277248" y="432033"/>
                    <a:pt x="280849" y="444634"/>
                    <a:pt x="280849" y="457235"/>
                  </a:cubicBezTo>
                  <a:cubicBezTo>
                    <a:pt x="280849" y="487837"/>
                    <a:pt x="257445" y="511239"/>
                    <a:pt x="226840" y="511239"/>
                  </a:cubicBezTo>
                  <a:cubicBezTo>
                    <a:pt x="212437" y="511239"/>
                    <a:pt x="198035" y="505839"/>
                    <a:pt x="189033" y="495038"/>
                  </a:cubicBezTo>
                  <a:lnTo>
                    <a:pt x="185432" y="493238"/>
                  </a:lnTo>
                  <a:lnTo>
                    <a:pt x="178231" y="482437"/>
                  </a:lnTo>
                  <a:lnTo>
                    <a:pt x="169230" y="473436"/>
                  </a:lnTo>
                  <a:lnTo>
                    <a:pt x="165629" y="469836"/>
                  </a:lnTo>
                  <a:lnTo>
                    <a:pt x="156627" y="460835"/>
                  </a:lnTo>
                  <a:lnTo>
                    <a:pt x="153027" y="457235"/>
                  </a:lnTo>
                  <a:lnTo>
                    <a:pt x="145825" y="450034"/>
                  </a:lnTo>
                  <a:lnTo>
                    <a:pt x="145825" y="448234"/>
                  </a:lnTo>
                  <a:cubicBezTo>
                    <a:pt x="142225" y="444634"/>
                    <a:pt x="138624" y="439234"/>
                    <a:pt x="136824" y="435633"/>
                  </a:cubicBezTo>
                  <a:lnTo>
                    <a:pt x="136824" y="432033"/>
                  </a:lnTo>
                  <a:lnTo>
                    <a:pt x="133223" y="426633"/>
                  </a:lnTo>
                  <a:lnTo>
                    <a:pt x="133223" y="423032"/>
                  </a:lnTo>
                  <a:cubicBezTo>
                    <a:pt x="131423" y="419432"/>
                    <a:pt x="131423" y="414032"/>
                    <a:pt x="131423" y="406831"/>
                  </a:cubicBezTo>
                  <a:cubicBezTo>
                    <a:pt x="131423" y="401431"/>
                    <a:pt x="131423" y="396030"/>
                    <a:pt x="133223" y="392430"/>
                  </a:cubicBezTo>
                  <a:lnTo>
                    <a:pt x="135024" y="387030"/>
                  </a:lnTo>
                  <a:lnTo>
                    <a:pt x="160228" y="322225"/>
                  </a:lnTo>
                  <a:lnTo>
                    <a:pt x="189033" y="257420"/>
                  </a:lnTo>
                  <a:lnTo>
                    <a:pt x="214237" y="194415"/>
                  </a:lnTo>
                  <a:lnTo>
                    <a:pt x="235841" y="133210"/>
                  </a:lnTo>
                  <a:lnTo>
                    <a:pt x="239442" y="122409"/>
                  </a:lnTo>
                  <a:lnTo>
                    <a:pt x="241242" y="115209"/>
                  </a:lnTo>
                  <a:lnTo>
                    <a:pt x="226840" y="120609"/>
                  </a:lnTo>
                  <a:lnTo>
                    <a:pt x="180031" y="147611"/>
                  </a:lnTo>
                  <a:lnTo>
                    <a:pt x="133223" y="181814"/>
                  </a:lnTo>
                  <a:lnTo>
                    <a:pt x="90016" y="219617"/>
                  </a:lnTo>
                  <a:lnTo>
                    <a:pt x="88215" y="221417"/>
                  </a:lnTo>
                  <a:cubicBezTo>
                    <a:pt x="79214" y="228617"/>
                    <a:pt x="66612" y="232218"/>
                    <a:pt x="54009" y="232218"/>
                  </a:cubicBezTo>
                  <a:cubicBezTo>
                    <a:pt x="25204" y="232218"/>
                    <a:pt x="0" y="208816"/>
                    <a:pt x="0" y="178214"/>
                  </a:cubicBezTo>
                  <a:cubicBezTo>
                    <a:pt x="0" y="163813"/>
                    <a:pt x="7201" y="151212"/>
                    <a:pt x="16203" y="140411"/>
                  </a:cubicBezTo>
                  <a:lnTo>
                    <a:pt x="19803" y="138611"/>
                  </a:lnTo>
                  <a:lnTo>
                    <a:pt x="64811" y="99008"/>
                  </a:lnTo>
                  <a:lnTo>
                    <a:pt x="66612" y="97207"/>
                  </a:lnTo>
                  <a:lnTo>
                    <a:pt x="117020" y="59405"/>
                  </a:lnTo>
                  <a:lnTo>
                    <a:pt x="118821" y="57604"/>
                  </a:lnTo>
                  <a:lnTo>
                    <a:pt x="122421" y="55804"/>
                  </a:lnTo>
                  <a:lnTo>
                    <a:pt x="124222" y="55804"/>
                  </a:lnTo>
                  <a:lnTo>
                    <a:pt x="176431" y="25202"/>
                  </a:lnTo>
                  <a:lnTo>
                    <a:pt x="178231" y="25202"/>
                  </a:lnTo>
                  <a:cubicBezTo>
                    <a:pt x="180031" y="23402"/>
                    <a:pt x="181832" y="23402"/>
                    <a:pt x="181832" y="21602"/>
                  </a:cubicBezTo>
                  <a:lnTo>
                    <a:pt x="183632" y="21602"/>
                  </a:lnTo>
                  <a:lnTo>
                    <a:pt x="212437" y="10801"/>
                  </a:lnTo>
                  <a:lnTo>
                    <a:pt x="216038" y="9001"/>
                  </a:lnTo>
                  <a:lnTo>
                    <a:pt x="219638" y="9001"/>
                  </a:lnTo>
                  <a:lnTo>
                    <a:pt x="248443" y="1800"/>
                  </a:lnTo>
                  <a:cubicBezTo>
                    <a:pt x="252044" y="1800"/>
                    <a:pt x="255645" y="0"/>
                    <a:pt x="261046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EB684DF-D267-4868-94DD-C12186BD5BE4}"/>
                </a:ext>
              </a:extLst>
            </p:cNvPr>
            <p:cNvSpPr/>
            <p:nvPr/>
          </p:nvSpPr>
          <p:spPr>
            <a:xfrm>
              <a:off x="8775726" y="1631125"/>
              <a:ext cx="124222" cy="115209"/>
            </a:xfrm>
            <a:custGeom>
              <a:avLst/>
              <a:gdLst>
                <a:gd name="connsiteX0" fmla="*/ 54009 w 124221"/>
                <a:gd name="connsiteY0" fmla="*/ 0 h 115208"/>
                <a:gd name="connsiteX1" fmla="*/ 68412 w 124221"/>
                <a:gd name="connsiteY1" fmla="*/ 3600 h 115208"/>
                <a:gd name="connsiteX2" fmla="*/ 70212 w 124221"/>
                <a:gd name="connsiteY2" fmla="*/ 3600 h 115208"/>
                <a:gd name="connsiteX3" fmla="*/ 75613 w 124221"/>
                <a:gd name="connsiteY3" fmla="*/ 5400 h 115208"/>
                <a:gd name="connsiteX4" fmla="*/ 79214 w 124221"/>
                <a:gd name="connsiteY4" fmla="*/ 7201 h 115208"/>
                <a:gd name="connsiteX5" fmla="*/ 84615 w 124221"/>
                <a:gd name="connsiteY5" fmla="*/ 9001 h 115208"/>
                <a:gd name="connsiteX6" fmla="*/ 86415 w 124221"/>
                <a:gd name="connsiteY6" fmla="*/ 9001 h 115208"/>
                <a:gd name="connsiteX7" fmla="*/ 90016 w 124221"/>
                <a:gd name="connsiteY7" fmla="*/ 12601 h 115208"/>
                <a:gd name="connsiteX8" fmla="*/ 93616 w 124221"/>
                <a:gd name="connsiteY8" fmla="*/ 14401 h 115208"/>
                <a:gd name="connsiteX9" fmla="*/ 95417 w 124221"/>
                <a:gd name="connsiteY9" fmla="*/ 14401 h 115208"/>
                <a:gd name="connsiteX10" fmla="*/ 124222 w 124221"/>
                <a:gd name="connsiteY10" fmla="*/ 63005 h 115208"/>
                <a:gd name="connsiteX11" fmla="*/ 70212 w 124221"/>
                <a:gd name="connsiteY11" fmla="*/ 115209 h 115208"/>
                <a:gd name="connsiteX12" fmla="*/ 48608 w 124221"/>
                <a:gd name="connsiteY12" fmla="*/ 111609 h 115208"/>
                <a:gd name="connsiteX13" fmla="*/ 45008 w 124221"/>
                <a:gd name="connsiteY13" fmla="*/ 109808 h 115208"/>
                <a:gd name="connsiteX14" fmla="*/ 39607 w 124221"/>
                <a:gd name="connsiteY14" fmla="*/ 108008 h 115208"/>
                <a:gd name="connsiteX15" fmla="*/ 39607 w 124221"/>
                <a:gd name="connsiteY15" fmla="*/ 106208 h 115208"/>
                <a:gd name="connsiteX16" fmla="*/ 37807 w 124221"/>
                <a:gd name="connsiteY16" fmla="*/ 106208 h 115208"/>
                <a:gd name="connsiteX17" fmla="*/ 36006 w 124221"/>
                <a:gd name="connsiteY17" fmla="*/ 106208 h 115208"/>
                <a:gd name="connsiteX18" fmla="*/ 32406 w 124221"/>
                <a:gd name="connsiteY18" fmla="*/ 104408 h 115208"/>
                <a:gd name="connsiteX19" fmla="*/ 0 w 124221"/>
                <a:gd name="connsiteY19" fmla="*/ 54004 h 115208"/>
                <a:gd name="connsiteX20" fmla="*/ 54009 w 124221"/>
                <a:gd name="connsiteY20" fmla="*/ 0 h 115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4221" h="115208">
                  <a:moveTo>
                    <a:pt x="54009" y="0"/>
                  </a:moveTo>
                  <a:cubicBezTo>
                    <a:pt x="59410" y="0"/>
                    <a:pt x="64811" y="1800"/>
                    <a:pt x="68412" y="3600"/>
                  </a:cubicBezTo>
                  <a:lnTo>
                    <a:pt x="70212" y="3600"/>
                  </a:lnTo>
                  <a:lnTo>
                    <a:pt x="75613" y="5400"/>
                  </a:lnTo>
                  <a:lnTo>
                    <a:pt x="79214" y="7201"/>
                  </a:lnTo>
                  <a:cubicBezTo>
                    <a:pt x="81014" y="7201"/>
                    <a:pt x="82814" y="7201"/>
                    <a:pt x="84615" y="9001"/>
                  </a:cubicBezTo>
                  <a:lnTo>
                    <a:pt x="86415" y="9001"/>
                  </a:lnTo>
                  <a:lnTo>
                    <a:pt x="90016" y="12601"/>
                  </a:lnTo>
                  <a:lnTo>
                    <a:pt x="93616" y="14401"/>
                  </a:lnTo>
                  <a:lnTo>
                    <a:pt x="95417" y="14401"/>
                  </a:lnTo>
                  <a:cubicBezTo>
                    <a:pt x="113420" y="23402"/>
                    <a:pt x="124222" y="41403"/>
                    <a:pt x="124222" y="63005"/>
                  </a:cubicBezTo>
                  <a:cubicBezTo>
                    <a:pt x="124222" y="91807"/>
                    <a:pt x="99017" y="115209"/>
                    <a:pt x="70212" y="115209"/>
                  </a:cubicBezTo>
                  <a:cubicBezTo>
                    <a:pt x="63011" y="115209"/>
                    <a:pt x="55810" y="115209"/>
                    <a:pt x="48608" y="111609"/>
                  </a:cubicBezTo>
                  <a:lnTo>
                    <a:pt x="45008" y="109808"/>
                  </a:lnTo>
                  <a:lnTo>
                    <a:pt x="39607" y="108008"/>
                  </a:lnTo>
                  <a:lnTo>
                    <a:pt x="39607" y="106208"/>
                  </a:lnTo>
                  <a:lnTo>
                    <a:pt x="37807" y="106208"/>
                  </a:lnTo>
                  <a:lnTo>
                    <a:pt x="36006" y="106208"/>
                  </a:lnTo>
                  <a:lnTo>
                    <a:pt x="32406" y="104408"/>
                  </a:lnTo>
                  <a:cubicBezTo>
                    <a:pt x="12602" y="95407"/>
                    <a:pt x="0" y="77406"/>
                    <a:pt x="0" y="54004"/>
                  </a:cubicBezTo>
                  <a:cubicBezTo>
                    <a:pt x="0" y="25202"/>
                    <a:pt x="23404" y="0"/>
                    <a:pt x="54009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7984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F16CA3E-7D83-4678-8EDF-EE80FC699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950" y="2128837"/>
            <a:ext cx="4610100" cy="260032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7ECAB9A-1C0E-4888-A616-F12593168F7A}"/>
              </a:ext>
            </a:extLst>
          </p:cNvPr>
          <p:cNvGrpSpPr/>
          <p:nvPr/>
        </p:nvGrpSpPr>
        <p:grpSpPr>
          <a:xfrm>
            <a:off x="2065768" y="4933451"/>
            <a:ext cx="2738278" cy="1614723"/>
            <a:chOff x="2065768" y="4933451"/>
            <a:chExt cx="2738278" cy="1614723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206A3D2-7DFF-43FE-AC81-5770F2F8ED4F}"/>
                </a:ext>
              </a:extLst>
            </p:cNvPr>
            <p:cNvSpPr/>
            <p:nvPr/>
          </p:nvSpPr>
          <p:spPr>
            <a:xfrm>
              <a:off x="2784094" y="5140467"/>
              <a:ext cx="1884929" cy="826263"/>
            </a:xfrm>
            <a:custGeom>
              <a:avLst/>
              <a:gdLst>
                <a:gd name="connsiteX0" fmla="*/ 1830920 w 1884928"/>
                <a:gd name="connsiteY0" fmla="*/ 0 h 826263"/>
                <a:gd name="connsiteX1" fmla="*/ 1884929 w 1884928"/>
                <a:gd name="connsiteY1" fmla="*/ 54004 h 826263"/>
                <a:gd name="connsiteX2" fmla="*/ 1847122 w 1884928"/>
                <a:gd name="connsiteY2" fmla="*/ 106208 h 826263"/>
                <a:gd name="connsiteX3" fmla="*/ 1818317 w 1884928"/>
                <a:gd name="connsiteY3" fmla="*/ 115209 h 826263"/>
                <a:gd name="connsiteX4" fmla="*/ 1793113 w 1884928"/>
                <a:gd name="connsiteY4" fmla="*/ 127810 h 826263"/>
                <a:gd name="connsiteX5" fmla="*/ 1737303 w 1884928"/>
                <a:gd name="connsiteY5" fmla="*/ 162012 h 826263"/>
                <a:gd name="connsiteX6" fmla="*/ 1685094 w 1884928"/>
                <a:gd name="connsiteY6" fmla="*/ 203416 h 826263"/>
                <a:gd name="connsiteX7" fmla="*/ 1632885 w 1884928"/>
                <a:gd name="connsiteY7" fmla="*/ 246619 h 826263"/>
                <a:gd name="connsiteX8" fmla="*/ 1440251 w 1884928"/>
                <a:gd name="connsiteY8" fmla="*/ 414032 h 826263"/>
                <a:gd name="connsiteX9" fmla="*/ 1339434 w 1884928"/>
                <a:gd name="connsiteY9" fmla="*/ 493238 h 826263"/>
                <a:gd name="connsiteX10" fmla="*/ 1337634 w 1884928"/>
                <a:gd name="connsiteY10" fmla="*/ 495038 h 826263"/>
                <a:gd name="connsiteX11" fmla="*/ 1235016 w 1884928"/>
                <a:gd name="connsiteY11" fmla="*/ 570644 h 826263"/>
                <a:gd name="connsiteX12" fmla="*/ 1233215 w 1884928"/>
                <a:gd name="connsiteY12" fmla="*/ 570644 h 826263"/>
                <a:gd name="connsiteX13" fmla="*/ 1155802 w 1884928"/>
                <a:gd name="connsiteY13" fmla="*/ 622848 h 826263"/>
                <a:gd name="connsiteX14" fmla="*/ 1152201 w 1884928"/>
                <a:gd name="connsiteY14" fmla="*/ 624648 h 826263"/>
                <a:gd name="connsiteX15" fmla="*/ 1071187 w 1884928"/>
                <a:gd name="connsiteY15" fmla="*/ 669651 h 826263"/>
                <a:gd name="connsiteX16" fmla="*/ 1071187 w 1884928"/>
                <a:gd name="connsiteY16" fmla="*/ 671451 h 826263"/>
                <a:gd name="connsiteX17" fmla="*/ 1069387 w 1884928"/>
                <a:gd name="connsiteY17" fmla="*/ 671451 h 826263"/>
                <a:gd name="connsiteX18" fmla="*/ 984772 w 1884928"/>
                <a:gd name="connsiteY18" fmla="*/ 712855 h 826263"/>
                <a:gd name="connsiteX19" fmla="*/ 982972 w 1884928"/>
                <a:gd name="connsiteY19" fmla="*/ 714655 h 826263"/>
                <a:gd name="connsiteX20" fmla="*/ 981171 w 1884928"/>
                <a:gd name="connsiteY20" fmla="*/ 714655 h 826263"/>
                <a:gd name="connsiteX21" fmla="*/ 896556 w 1884928"/>
                <a:gd name="connsiteY21" fmla="*/ 748857 h 826263"/>
                <a:gd name="connsiteX22" fmla="*/ 892956 w 1884928"/>
                <a:gd name="connsiteY22" fmla="*/ 750657 h 826263"/>
                <a:gd name="connsiteX23" fmla="*/ 891156 w 1884928"/>
                <a:gd name="connsiteY23" fmla="*/ 750657 h 826263"/>
                <a:gd name="connsiteX24" fmla="*/ 804740 w 1884928"/>
                <a:gd name="connsiteY24" fmla="*/ 779460 h 826263"/>
                <a:gd name="connsiteX25" fmla="*/ 802940 w 1884928"/>
                <a:gd name="connsiteY25" fmla="*/ 779460 h 826263"/>
                <a:gd name="connsiteX26" fmla="*/ 801140 w 1884928"/>
                <a:gd name="connsiteY26" fmla="*/ 781260 h 826263"/>
                <a:gd name="connsiteX27" fmla="*/ 711124 w 1884928"/>
                <a:gd name="connsiteY27" fmla="*/ 802861 h 826263"/>
                <a:gd name="connsiteX28" fmla="*/ 709324 w 1884928"/>
                <a:gd name="connsiteY28" fmla="*/ 802861 h 826263"/>
                <a:gd name="connsiteX29" fmla="*/ 705723 w 1884928"/>
                <a:gd name="connsiteY29" fmla="*/ 802861 h 826263"/>
                <a:gd name="connsiteX30" fmla="*/ 613907 w 1884928"/>
                <a:gd name="connsiteY30" fmla="*/ 819063 h 826263"/>
                <a:gd name="connsiteX31" fmla="*/ 613907 w 1884928"/>
                <a:gd name="connsiteY31" fmla="*/ 817263 h 826263"/>
                <a:gd name="connsiteX32" fmla="*/ 612107 w 1884928"/>
                <a:gd name="connsiteY32" fmla="*/ 819063 h 826263"/>
                <a:gd name="connsiteX33" fmla="*/ 610307 w 1884928"/>
                <a:gd name="connsiteY33" fmla="*/ 819063 h 826263"/>
                <a:gd name="connsiteX34" fmla="*/ 516690 w 1884928"/>
                <a:gd name="connsiteY34" fmla="*/ 826263 h 826263"/>
                <a:gd name="connsiteX35" fmla="*/ 513090 w 1884928"/>
                <a:gd name="connsiteY35" fmla="*/ 826263 h 826263"/>
                <a:gd name="connsiteX36" fmla="*/ 511289 w 1884928"/>
                <a:gd name="connsiteY36" fmla="*/ 826263 h 826263"/>
                <a:gd name="connsiteX37" fmla="*/ 450079 w 1884928"/>
                <a:gd name="connsiteY37" fmla="*/ 824463 h 826263"/>
                <a:gd name="connsiteX38" fmla="*/ 446478 w 1884928"/>
                <a:gd name="connsiteY38" fmla="*/ 824463 h 826263"/>
                <a:gd name="connsiteX39" fmla="*/ 444678 w 1884928"/>
                <a:gd name="connsiteY39" fmla="*/ 824463 h 826263"/>
                <a:gd name="connsiteX40" fmla="*/ 383467 w 1884928"/>
                <a:gd name="connsiteY40" fmla="*/ 815462 h 826263"/>
                <a:gd name="connsiteX41" fmla="*/ 379866 w 1884928"/>
                <a:gd name="connsiteY41" fmla="*/ 815462 h 826263"/>
                <a:gd name="connsiteX42" fmla="*/ 378066 w 1884928"/>
                <a:gd name="connsiteY42" fmla="*/ 815462 h 826263"/>
                <a:gd name="connsiteX43" fmla="*/ 320456 w 1884928"/>
                <a:gd name="connsiteY43" fmla="*/ 801061 h 826263"/>
                <a:gd name="connsiteX44" fmla="*/ 316855 w 1884928"/>
                <a:gd name="connsiteY44" fmla="*/ 801061 h 826263"/>
                <a:gd name="connsiteX45" fmla="*/ 315055 w 1884928"/>
                <a:gd name="connsiteY45" fmla="*/ 799261 h 826263"/>
                <a:gd name="connsiteX46" fmla="*/ 259245 w 1884928"/>
                <a:gd name="connsiteY46" fmla="*/ 781260 h 826263"/>
                <a:gd name="connsiteX47" fmla="*/ 257445 w 1884928"/>
                <a:gd name="connsiteY47" fmla="*/ 781260 h 826263"/>
                <a:gd name="connsiteX48" fmla="*/ 253844 w 1884928"/>
                <a:gd name="connsiteY48" fmla="*/ 779460 h 826263"/>
                <a:gd name="connsiteX49" fmla="*/ 198035 w 1884928"/>
                <a:gd name="connsiteY49" fmla="*/ 756058 h 826263"/>
                <a:gd name="connsiteX50" fmla="*/ 194434 w 1884928"/>
                <a:gd name="connsiteY50" fmla="*/ 754258 h 826263"/>
                <a:gd name="connsiteX51" fmla="*/ 140425 w 1884928"/>
                <a:gd name="connsiteY51" fmla="*/ 727256 h 826263"/>
                <a:gd name="connsiteX52" fmla="*/ 140425 w 1884928"/>
                <a:gd name="connsiteY52" fmla="*/ 725455 h 826263"/>
                <a:gd name="connsiteX53" fmla="*/ 136824 w 1884928"/>
                <a:gd name="connsiteY53" fmla="*/ 725455 h 826263"/>
                <a:gd name="connsiteX54" fmla="*/ 86415 w 1884928"/>
                <a:gd name="connsiteY54" fmla="*/ 693053 h 826263"/>
                <a:gd name="connsiteX55" fmla="*/ 82814 w 1884928"/>
                <a:gd name="connsiteY55" fmla="*/ 691253 h 826263"/>
                <a:gd name="connsiteX56" fmla="*/ 32406 w 1884928"/>
                <a:gd name="connsiteY56" fmla="*/ 657050 h 826263"/>
                <a:gd name="connsiteX57" fmla="*/ 27005 w 1884928"/>
                <a:gd name="connsiteY57" fmla="*/ 653450 h 826263"/>
                <a:gd name="connsiteX58" fmla="*/ 25204 w 1884928"/>
                <a:gd name="connsiteY58" fmla="*/ 651650 h 826263"/>
                <a:gd name="connsiteX59" fmla="*/ 21604 w 1884928"/>
                <a:gd name="connsiteY59" fmla="*/ 648050 h 826263"/>
                <a:gd name="connsiteX60" fmla="*/ 19803 w 1884928"/>
                <a:gd name="connsiteY60" fmla="*/ 648050 h 826263"/>
                <a:gd name="connsiteX61" fmla="*/ 0 w 1884928"/>
                <a:gd name="connsiteY61" fmla="*/ 604846 h 826263"/>
                <a:gd name="connsiteX62" fmla="*/ 54009 w 1884928"/>
                <a:gd name="connsiteY62" fmla="*/ 552642 h 826263"/>
                <a:gd name="connsiteX63" fmla="*/ 84615 w 1884928"/>
                <a:gd name="connsiteY63" fmla="*/ 561643 h 826263"/>
                <a:gd name="connsiteX64" fmla="*/ 86415 w 1884928"/>
                <a:gd name="connsiteY64" fmla="*/ 563443 h 826263"/>
                <a:gd name="connsiteX65" fmla="*/ 90016 w 1884928"/>
                <a:gd name="connsiteY65" fmla="*/ 565243 h 826263"/>
                <a:gd name="connsiteX66" fmla="*/ 93616 w 1884928"/>
                <a:gd name="connsiteY66" fmla="*/ 568844 h 826263"/>
                <a:gd name="connsiteX67" fmla="*/ 142225 w 1884928"/>
                <a:gd name="connsiteY67" fmla="*/ 601246 h 826263"/>
                <a:gd name="connsiteX68" fmla="*/ 190833 w 1884928"/>
                <a:gd name="connsiteY68" fmla="*/ 631848 h 826263"/>
                <a:gd name="connsiteX69" fmla="*/ 241242 w 1884928"/>
                <a:gd name="connsiteY69" fmla="*/ 657050 h 826263"/>
                <a:gd name="connsiteX70" fmla="*/ 293451 w 1884928"/>
                <a:gd name="connsiteY70" fmla="*/ 680452 h 826263"/>
                <a:gd name="connsiteX71" fmla="*/ 347461 w 1884928"/>
                <a:gd name="connsiteY71" fmla="*/ 696653 h 826263"/>
                <a:gd name="connsiteX72" fmla="*/ 399670 w 1884928"/>
                <a:gd name="connsiteY72" fmla="*/ 709254 h 826263"/>
                <a:gd name="connsiteX73" fmla="*/ 455480 w 1884928"/>
                <a:gd name="connsiteY73" fmla="*/ 716455 h 826263"/>
                <a:gd name="connsiteX74" fmla="*/ 511289 w 1884928"/>
                <a:gd name="connsiteY74" fmla="*/ 718255 h 826263"/>
                <a:gd name="connsiteX75" fmla="*/ 599505 w 1884928"/>
                <a:gd name="connsiteY75" fmla="*/ 711054 h 826263"/>
                <a:gd name="connsiteX76" fmla="*/ 687720 w 1884928"/>
                <a:gd name="connsiteY76" fmla="*/ 696653 h 826263"/>
                <a:gd name="connsiteX77" fmla="*/ 772335 w 1884928"/>
                <a:gd name="connsiteY77" fmla="*/ 676852 h 826263"/>
                <a:gd name="connsiteX78" fmla="*/ 856950 w 1884928"/>
                <a:gd name="connsiteY78" fmla="*/ 649850 h 826263"/>
                <a:gd name="connsiteX79" fmla="*/ 939764 w 1884928"/>
                <a:gd name="connsiteY79" fmla="*/ 615647 h 826263"/>
                <a:gd name="connsiteX80" fmla="*/ 1018978 w 1884928"/>
                <a:gd name="connsiteY80" fmla="*/ 576044 h 826263"/>
                <a:gd name="connsiteX81" fmla="*/ 1098192 w 1884928"/>
                <a:gd name="connsiteY81" fmla="*/ 531041 h 826263"/>
                <a:gd name="connsiteX82" fmla="*/ 1173805 w 1884928"/>
                <a:gd name="connsiteY82" fmla="*/ 482437 h 826263"/>
                <a:gd name="connsiteX83" fmla="*/ 1274623 w 1884928"/>
                <a:gd name="connsiteY83" fmla="*/ 408631 h 826263"/>
                <a:gd name="connsiteX84" fmla="*/ 1371839 w 1884928"/>
                <a:gd name="connsiteY84" fmla="*/ 331225 h 826263"/>
                <a:gd name="connsiteX85" fmla="*/ 1562673 w 1884928"/>
                <a:gd name="connsiteY85" fmla="*/ 165613 h 826263"/>
                <a:gd name="connsiteX86" fmla="*/ 1614882 w 1884928"/>
                <a:gd name="connsiteY86" fmla="*/ 120609 h 826263"/>
                <a:gd name="connsiteX87" fmla="*/ 1616682 w 1884928"/>
                <a:gd name="connsiteY87" fmla="*/ 120609 h 826263"/>
                <a:gd name="connsiteX88" fmla="*/ 1618483 w 1884928"/>
                <a:gd name="connsiteY88" fmla="*/ 118809 h 826263"/>
                <a:gd name="connsiteX89" fmla="*/ 1674292 w 1884928"/>
                <a:gd name="connsiteY89" fmla="*/ 75606 h 826263"/>
                <a:gd name="connsiteX90" fmla="*/ 1676093 w 1884928"/>
                <a:gd name="connsiteY90" fmla="*/ 73806 h 826263"/>
                <a:gd name="connsiteX91" fmla="*/ 1677893 w 1884928"/>
                <a:gd name="connsiteY91" fmla="*/ 72006 h 826263"/>
                <a:gd name="connsiteX92" fmla="*/ 1739104 w 1884928"/>
                <a:gd name="connsiteY92" fmla="*/ 36003 h 826263"/>
                <a:gd name="connsiteX93" fmla="*/ 1740904 w 1884928"/>
                <a:gd name="connsiteY93" fmla="*/ 34203 h 826263"/>
                <a:gd name="connsiteX94" fmla="*/ 1742704 w 1884928"/>
                <a:gd name="connsiteY94" fmla="*/ 32402 h 826263"/>
                <a:gd name="connsiteX95" fmla="*/ 1775110 w 1884928"/>
                <a:gd name="connsiteY95" fmla="*/ 18001 h 826263"/>
                <a:gd name="connsiteX96" fmla="*/ 1776910 w 1884928"/>
                <a:gd name="connsiteY96" fmla="*/ 16201 h 826263"/>
                <a:gd name="connsiteX97" fmla="*/ 1778710 w 1884928"/>
                <a:gd name="connsiteY97" fmla="*/ 16201 h 826263"/>
                <a:gd name="connsiteX98" fmla="*/ 1811116 w 1884928"/>
                <a:gd name="connsiteY98" fmla="*/ 3600 h 826263"/>
                <a:gd name="connsiteX99" fmla="*/ 1814717 w 1884928"/>
                <a:gd name="connsiteY99" fmla="*/ 3600 h 826263"/>
                <a:gd name="connsiteX100" fmla="*/ 1814717 w 1884928"/>
                <a:gd name="connsiteY100" fmla="*/ 1800 h 826263"/>
                <a:gd name="connsiteX101" fmla="*/ 1816517 w 1884928"/>
                <a:gd name="connsiteY101" fmla="*/ 1800 h 826263"/>
                <a:gd name="connsiteX102" fmla="*/ 1820118 w 1884928"/>
                <a:gd name="connsiteY102" fmla="*/ 1800 h 826263"/>
                <a:gd name="connsiteX103" fmla="*/ 1830920 w 1884928"/>
                <a:gd name="connsiteY103" fmla="*/ 0 h 826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1884928" h="826263">
                  <a:moveTo>
                    <a:pt x="1830920" y="0"/>
                  </a:moveTo>
                  <a:cubicBezTo>
                    <a:pt x="1861525" y="0"/>
                    <a:pt x="1884929" y="23402"/>
                    <a:pt x="1884929" y="54004"/>
                  </a:cubicBezTo>
                  <a:cubicBezTo>
                    <a:pt x="1884929" y="77406"/>
                    <a:pt x="1870527" y="99008"/>
                    <a:pt x="1847122" y="106208"/>
                  </a:cubicBezTo>
                  <a:lnTo>
                    <a:pt x="1818317" y="115209"/>
                  </a:lnTo>
                  <a:lnTo>
                    <a:pt x="1793113" y="127810"/>
                  </a:lnTo>
                  <a:lnTo>
                    <a:pt x="1737303" y="162012"/>
                  </a:lnTo>
                  <a:lnTo>
                    <a:pt x="1685094" y="203416"/>
                  </a:lnTo>
                  <a:lnTo>
                    <a:pt x="1632885" y="246619"/>
                  </a:lnTo>
                  <a:lnTo>
                    <a:pt x="1440251" y="414032"/>
                  </a:lnTo>
                  <a:lnTo>
                    <a:pt x="1339434" y="493238"/>
                  </a:lnTo>
                  <a:lnTo>
                    <a:pt x="1337634" y="495038"/>
                  </a:lnTo>
                  <a:lnTo>
                    <a:pt x="1235016" y="570644"/>
                  </a:lnTo>
                  <a:lnTo>
                    <a:pt x="1233215" y="570644"/>
                  </a:lnTo>
                  <a:lnTo>
                    <a:pt x="1155802" y="622848"/>
                  </a:lnTo>
                  <a:lnTo>
                    <a:pt x="1152201" y="624648"/>
                  </a:lnTo>
                  <a:lnTo>
                    <a:pt x="1071187" y="669651"/>
                  </a:lnTo>
                  <a:lnTo>
                    <a:pt x="1071187" y="671451"/>
                  </a:lnTo>
                  <a:lnTo>
                    <a:pt x="1069387" y="671451"/>
                  </a:lnTo>
                  <a:lnTo>
                    <a:pt x="984772" y="712855"/>
                  </a:lnTo>
                  <a:lnTo>
                    <a:pt x="982972" y="714655"/>
                  </a:lnTo>
                  <a:lnTo>
                    <a:pt x="981171" y="714655"/>
                  </a:lnTo>
                  <a:lnTo>
                    <a:pt x="896556" y="748857"/>
                  </a:lnTo>
                  <a:lnTo>
                    <a:pt x="892956" y="750657"/>
                  </a:lnTo>
                  <a:lnTo>
                    <a:pt x="891156" y="750657"/>
                  </a:lnTo>
                  <a:lnTo>
                    <a:pt x="804740" y="779460"/>
                  </a:lnTo>
                  <a:lnTo>
                    <a:pt x="802940" y="779460"/>
                  </a:lnTo>
                  <a:lnTo>
                    <a:pt x="801140" y="781260"/>
                  </a:lnTo>
                  <a:lnTo>
                    <a:pt x="711124" y="802861"/>
                  </a:lnTo>
                  <a:lnTo>
                    <a:pt x="709324" y="802861"/>
                  </a:lnTo>
                  <a:lnTo>
                    <a:pt x="705723" y="802861"/>
                  </a:lnTo>
                  <a:lnTo>
                    <a:pt x="613907" y="819063"/>
                  </a:lnTo>
                  <a:lnTo>
                    <a:pt x="613907" y="817263"/>
                  </a:lnTo>
                  <a:lnTo>
                    <a:pt x="612107" y="819063"/>
                  </a:lnTo>
                  <a:lnTo>
                    <a:pt x="610307" y="819063"/>
                  </a:lnTo>
                  <a:lnTo>
                    <a:pt x="516690" y="826263"/>
                  </a:lnTo>
                  <a:lnTo>
                    <a:pt x="513090" y="826263"/>
                  </a:lnTo>
                  <a:lnTo>
                    <a:pt x="511289" y="826263"/>
                  </a:lnTo>
                  <a:lnTo>
                    <a:pt x="450079" y="824463"/>
                  </a:lnTo>
                  <a:lnTo>
                    <a:pt x="446478" y="824463"/>
                  </a:lnTo>
                  <a:lnTo>
                    <a:pt x="444678" y="824463"/>
                  </a:lnTo>
                  <a:lnTo>
                    <a:pt x="383467" y="815462"/>
                  </a:lnTo>
                  <a:lnTo>
                    <a:pt x="379866" y="815462"/>
                  </a:lnTo>
                  <a:lnTo>
                    <a:pt x="378066" y="815462"/>
                  </a:lnTo>
                  <a:lnTo>
                    <a:pt x="320456" y="801061"/>
                  </a:lnTo>
                  <a:lnTo>
                    <a:pt x="316855" y="801061"/>
                  </a:lnTo>
                  <a:lnTo>
                    <a:pt x="315055" y="799261"/>
                  </a:lnTo>
                  <a:lnTo>
                    <a:pt x="259245" y="781260"/>
                  </a:lnTo>
                  <a:lnTo>
                    <a:pt x="257445" y="781260"/>
                  </a:lnTo>
                  <a:lnTo>
                    <a:pt x="253844" y="779460"/>
                  </a:lnTo>
                  <a:lnTo>
                    <a:pt x="198035" y="756058"/>
                  </a:lnTo>
                  <a:lnTo>
                    <a:pt x="194434" y="754258"/>
                  </a:lnTo>
                  <a:lnTo>
                    <a:pt x="140425" y="727256"/>
                  </a:lnTo>
                  <a:lnTo>
                    <a:pt x="140425" y="725455"/>
                  </a:lnTo>
                  <a:lnTo>
                    <a:pt x="136824" y="725455"/>
                  </a:lnTo>
                  <a:lnTo>
                    <a:pt x="86415" y="693053"/>
                  </a:lnTo>
                  <a:lnTo>
                    <a:pt x="82814" y="691253"/>
                  </a:lnTo>
                  <a:lnTo>
                    <a:pt x="32406" y="657050"/>
                  </a:lnTo>
                  <a:lnTo>
                    <a:pt x="27005" y="653450"/>
                  </a:lnTo>
                  <a:lnTo>
                    <a:pt x="25204" y="651650"/>
                  </a:lnTo>
                  <a:lnTo>
                    <a:pt x="21604" y="648050"/>
                  </a:lnTo>
                  <a:lnTo>
                    <a:pt x="19803" y="648050"/>
                  </a:lnTo>
                  <a:cubicBezTo>
                    <a:pt x="7201" y="637249"/>
                    <a:pt x="0" y="622848"/>
                    <a:pt x="0" y="604846"/>
                  </a:cubicBezTo>
                  <a:cubicBezTo>
                    <a:pt x="0" y="576044"/>
                    <a:pt x="23404" y="552642"/>
                    <a:pt x="54009" y="552642"/>
                  </a:cubicBezTo>
                  <a:cubicBezTo>
                    <a:pt x="64811" y="552642"/>
                    <a:pt x="75613" y="554442"/>
                    <a:pt x="84615" y="561643"/>
                  </a:cubicBezTo>
                  <a:lnTo>
                    <a:pt x="86415" y="563443"/>
                  </a:lnTo>
                  <a:lnTo>
                    <a:pt x="90016" y="565243"/>
                  </a:lnTo>
                  <a:lnTo>
                    <a:pt x="93616" y="568844"/>
                  </a:lnTo>
                  <a:lnTo>
                    <a:pt x="142225" y="601246"/>
                  </a:lnTo>
                  <a:lnTo>
                    <a:pt x="190833" y="631848"/>
                  </a:lnTo>
                  <a:lnTo>
                    <a:pt x="241242" y="657050"/>
                  </a:lnTo>
                  <a:lnTo>
                    <a:pt x="293451" y="680452"/>
                  </a:lnTo>
                  <a:lnTo>
                    <a:pt x="347461" y="696653"/>
                  </a:lnTo>
                  <a:lnTo>
                    <a:pt x="399670" y="709254"/>
                  </a:lnTo>
                  <a:lnTo>
                    <a:pt x="455480" y="716455"/>
                  </a:lnTo>
                  <a:lnTo>
                    <a:pt x="511289" y="718255"/>
                  </a:lnTo>
                  <a:lnTo>
                    <a:pt x="599505" y="711054"/>
                  </a:lnTo>
                  <a:lnTo>
                    <a:pt x="687720" y="696653"/>
                  </a:lnTo>
                  <a:lnTo>
                    <a:pt x="772335" y="676852"/>
                  </a:lnTo>
                  <a:lnTo>
                    <a:pt x="856950" y="649850"/>
                  </a:lnTo>
                  <a:lnTo>
                    <a:pt x="939764" y="615647"/>
                  </a:lnTo>
                  <a:lnTo>
                    <a:pt x="1018978" y="576044"/>
                  </a:lnTo>
                  <a:lnTo>
                    <a:pt x="1098192" y="531041"/>
                  </a:lnTo>
                  <a:lnTo>
                    <a:pt x="1173805" y="482437"/>
                  </a:lnTo>
                  <a:lnTo>
                    <a:pt x="1274623" y="408631"/>
                  </a:lnTo>
                  <a:lnTo>
                    <a:pt x="1371839" y="331225"/>
                  </a:lnTo>
                  <a:lnTo>
                    <a:pt x="1562673" y="165613"/>
                  </a:lnTo>
                  <a:lnTo>
                    <a:pt x="1614882" y="120609"/>
                  </a:lnTo>
                  <a:lnTo>
                    <a:pt x="1616682" y="120609"/>
                  </a:lnTo>
                  <a:lnTo>
                    <a:pt x="1618483" y="118809"/>
                  </a:lnTo>
                  <a:lnTo>
                    <a:pt x="1674292" y="75606"/>
                  </a:lnTo>
                  <a:lnTo>
                    <a:pt x="1676093" y="73806"/>
                  </a:lnTo>
                  <a:lnTo>
                    <a:pt x="1677893" y="72006"/>
                  </a:lnTo>
                  <a:lnTo>
                    <a:pt x="1739104" y="36003"/>
                  </a:lnTo>
                  <a:lnTo>
                    <a:pt x="1740904" y="34203"/>
                  </a:lnTo>
                  <a:lnTo>
                    <a:pt x="1742704" y="32402"/>
                  </a:lnTo>
                  <a:lnTo>
                    <a:pt x="1775110" y="18001"/>
                  </a:lnTo>
                  <a:lnTo>
                    <a:pt x="1776910" y="16201"/>
                  </a:lnTo>
                  <a:lnTo>
                    <a:pt x="1778710" y="16201"/>
                  </a:lnTo>
                  <a:lnTo>
                    <a:pt x="1811116" y="3600"/>
                  </a:lnTo>
                  <a:lnTo>
                    <a:pt x="1814717" y="3600"/>
                  </a:lnTo>
                  <a:lnTo>
                    <a:pt x="1814717" y="1800"/>
                  </a:lnTo>
                  <a:lnTo>
                    <a:pt x="1816517" y="1800"/>
                  </a:lnTo>
                  <a:lnTo>
                    <a:pt x="1820118" y="1800"/>
                  </a:lnTo>
                  <a:cubicBezTo>
                    <a:pt x="1823718" y="0"/>
                    <a:pt x="1827319" y="0"/>
                    <a:pt x="1830920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ECFF157-B715-4196-9E49-67EA34F51EDB}"/>
                </a:ext>
              </a:extLst>
            </p:cNvPr>
            <p:cNvSpPr/>
            <p:nvPr/>
          </p:nvSpPr>
          <p:spPr>
            <a:xfrm>
              <a:off x="4206342" y="4933451"/>
              <a:ext cx="597704" cy="460835"/>
            </a:xfrm>
            <a:custGeom>
              <a:avLst/>
              <a:gdLst>
                <a:gd name="connsiteX0" fmla="*/ 430275 w 597704"/>
                <a:gd name="connsiteY0" fmla="*/ 0 h 460835"/>
                <a:gd name="connsiteX1" fmla="*/ 446478 w 597704"/>
                <a:gd name="connsiteY1" fmla="*/ 3600 h 460835"/>
                <a:gd name="connsiteX2" fmla="*/ 448278 w 597704"/>
                <a:gd name="connsiteY2" fmla="*/ 3600 h 460835"/>
                <a:gd name="connsiteX3" fmla="*/ 478884 w 597704"/>
                <a:gd name="connsiteY3" fmla="*/ 14401 h 460835"/>
                <a:gd name="connsiteX4" fmla="*/ 482484 w 597704"/>
                <a:gd name="connsiteY4" fmla="*/ 16201 h 460835"/>
                <a:gd name="connsiteX5" fmla="*/ 496887 w 597704"/>
                <a:gd name="connsiteY5" fmla="*/ 23402 h 460835"/>
                <a:gd name="connsiteX6" fmla="*/ 498687 w 597704"/>
                <a:gd name="connsiteY6" fmla="*/ 25202 h 460835"/>
                <a:gd name="connsiteX7" fmla="*/ 523891 w 597704"/>
                <a:gd name="connsiteY7" fmla="*/ 48604 h 460835"/>
                <a:gd name="connsiteX8" fmla="*/ 525692 w 597704"/>
                <a:gd name="connsiteY8" fmla="*/ 50404 h 460835"/>
                <a:gd name="connsiteX9" fmla="*/ 534693 w 597704"/>
                <a:gd name="connsiteY9" fmla="*/ 63005 h 460835"/>
                <a:gd name="connsiteX10" fmla="*/ 552696 w 597704"/>
                <a:gd name="connsiteY10" fmla="*/ 99008 h 460835"/>
                <a:gd name="connsiteX11" fmla="*/ 554497 w 597704"/>
                <a:gd name="connsiteY11" fmla="*/ 102608 h 460835"/>
                <a:gd name="connsiteX12" fmla="*/ 556297 w 597704"/>
                <a:gd name="connsiteY12" fmla="*/ 108008 h 460835"/>
                <a:gd name="connsiteX13" fmla="*/ 558097 w 597704"/>
                <a:gd name="connsiteY13" fmla="*/ 109808 h 460835"/>
                <a:gd name="connsiteX14" fmla="*/ 570700 w 597704"/>
                <a:gd name="connsiteY14" fmla="*/ 158412 h 460835"/>
                <a:gd name="connsiteX15" fmla="*/ 572500 w 597704"/>
                <a:gd name="connsiteY15" fmla="*/ 160212 h 460835"/>
                <a:gd name="connsiteX16" fmla="*/ 572500 w 597704"/>
                <a:gd name="connsiteY16" fmla="*/ 163813 h 460835"/>
                <a:gd name="connsiteX17" fmla="*/ 572500 w 597704"/>
                <a:gd name="connsiteY17" fmla="*/ 165613 h 460835"/>
                <a:gd name="connsiteX18" fmla="*/ 583302 w 597704"/>
                <a:gd name="connsiteY18" fmla="*/ 217817 h 460835"/>
                <a:gd name="connsiteX19" fmla="*/ 583302 w 597704"/>
                <a:gd name="connsiteY19" fmla="*/ 223217 h 460835"/>
                <a:gd name="connsiteX20" fmla="*/ 592303 w 597704"/>
                <a:gd name="connsiteY20" fmla="*/ 327625 h 460835"/>
                <a:gd name="connsiteX21" fmla="*/ 592303 w 597704"/>
                <a:gd name="connsiteY21" fmla="*/ 329425 h 460835"/>
                <a:gd name="connsiteX22" fmla="*/ 597704 w 597704"/>
                <a:gd name="connsiteY22" fmla="*/ 403231 h 460835"/>
                <a:gd name="connsiteX23" fmla="*/ 597704 w 597704"/>
                <a:gd name="connsiteY23" fmla="*/ 406831 h 460835"/>
                <a:gd name="connsiteX24" fmla="*/ 543695 w 597704"/>
                <a:gd name="connsiteY24" fmla="*/ 460835 h 460835"/>
                <a:gd name="connsiteX25" fmla="*/ 491486 w 597704"/>
                <a:gd name="connsiteY25" fmla="*/ 412232 h 460835"/>
                <a:gd name="connsiteX26" fmla="*/ 491486 w 597704"/>
                <a:gd name="connsiteY26" fmla="*/ 410431 h 460835"/>
                <a:gd name="connsiteX27" fmla="*/ 486085 w 597704"/>
                <a:gd name="connsiteY27" fmla="*/ 338426 h 460835"/>
                <a:gd name="connsiteX28" fmla="*/ 475283 w 597704"/>
                <a:gd name="connsiteY28" fmla="*/ 235818 h 460835"/>
                <a:gd name="connsiteX29" fmla="*/ 468082 w 597704"/>
                <a:gd name="connsiteY29" fmla="*/ 187214 h 460835"/>
                <a:gd name="connsiteX30" fmla="*/ 455480 w 597704"/>
                <a:gd name="connsiteY30" fmla="*/ 144011 h 460835"/>
                <a:gd name="connsiteX31" fmla="*/ 442877 w 597704"/>
                <a:gd name="connsiteY31" fmla="*/ 122409 h 460835"/>
                <a:gd name="connsiteX32" fmla="*/ 433876 w 597704"/>
                <a:gd name="connsiteY32" fmla="*/ 113409 h 460835"/>
                <a:gd name="connsiteX33" fmla="*/ 421274 w 597704"/>
                <a:gd name="connsiteY33" fmla="*/ 108008 h 460835"/>
                <a:gd name="connsiteX34" fmla="*/ 396069 w 597704"/>
                <a:gd name="connsiteY34" fmla="*/ 108008 h 460835"/>
                <a:gd name="connsiteX35" fmla="*/ 324057 w 597704"/>
                <a:gd name="connsiteY35" fmla="*/ 120609 h 460835"/>
                <a:gd name="connsiteX36" fmla="*/ 250244 w 597704"/>
                <a:gd name="connsiteY36" fmla="*/ 144011 h 460835"/>
                <a:gd name="connsiteX37" fmla="*/ 178231 w 597704"/>
                <a:gd name="connsiteY37" fmla="*/ 172813 h 460835"/>
                <a:gd name="connsiteX38" fmla="*/ 111619 w 597704"/>
                <a:gd name="connsiteY38" fmla="*/ 208816 h 460835"/>
                <a:gd name="connsiteX39" fmla="*/ 97217 w 597704"/>
                <a:gd name="connsiteY39" fmla="*/ 217817 h 460835"/>
                <a:gd name="connsiteX40" fmla="*/ 97217 w 597704"/>
                <a:gd name="connsiteY40" fmla="*/ 219617 h 460835"/>
                <a:gd name="connsiteX41" fmla="*/ 95417 w 597704"/>
                <a:gd name="connsiteY41" fmla="*/ 221417 h 460835"/>
                <a:gd name="connsiteX42" fmla="*/ 52209 w 597704"/>
                <a:gd name="connsiteY42" fmla="*/ 241218 h 460835"/>
                <a:gd name="connsiteX43" fmla="*/ 0 w 597704"/>
                <a:gd name="connsiteY43" fmla="*/ 187214 h 460835"/>
                <a:gd name="connsiteX44" fmla="*/ 9002 w 597704"/>
                <a:gd name="connsiteY44" fmla="*/ 156612 h 460835"/>
                <a:gd name="connsiteX45" fmla="*/ 10802 w 597704"/>
                <a:gd name="connsiteY45" fmla="*/ 154812 h 460835"/>
                <a:gd name="connsiteX46" fmla="*/ 16203 w 597704"/>
                <a:gd name="connsiteY46" fmla="*/ 147611 h 460835"/>
                <a:gd name="connsiteX47" fmla="*/ 18003 w 597704"/>
                <a:gd name="connsiteY47" fmla="*/ 145811 h 460835"/>
                <a:gd name="connsiteX48" fmla="*/ 25204 w 597704"/>
                <a:gd name="connsiteY48" fmla="*/ 138611 h 460835"/>
                <a:gd name="connsiteX49" fmla="*/ 27005 w 597704"/>
                <a:gd name="connsiteY49" fmla="*/ 136810 h 460835"/>
                <a:gd name="connsiteX50" fmla="*/ 34206 w 597704"/>
                <a:gd name="connsiteY50" fmla="*/ 131410 h 460835"/>
                <a:gd name="connsiteX51" fmla="*/ 37807 w 597704"/>
                <a:gd name="connsiteY51" fmla="*/ 129610 h 460835"/>
                <a:gd name="connsiteX52" fmla="*/ 39607 w 597704"/>
                <a:gd name="connsiteY52" fmla="*/ 127810 h 460835"/>
                <a:gd name="connsiteX53" fmla="*/ 57610 w 597704"/>
                <a:gd name="connsiteY53" fmla="*/ 117009 h 460835"/>
                <a:gd name="connsiteX54" fmla="*/ 59410 w 597704"/>
                <a:gd name="connsiteY54" fmla="*/ 117009 h 460835"/>
                <a:gd name="connsiteX55" fmla="*/ 59410 w 597704"/>
                <a:gd name="connsiteY55" fmla="*/ 115209 h 460835"/>
                <a:gd name="connsiteX56" fmla="*/ 127822 w 597704"/>
                <a:gd name="connsiteY56" fmla="*/ 77406 h 460835"/>
                <a:gd name="connsiteX57" fmla="*/ 129623 w 597704"/>
                <a:gd name="connsiteY57" fmla="*/ 77406 h 460835"/>
                <a:gd name="connsiteX58" fmla="*/ 133223 w 597704"/>
                <a:gd name="connsiteY58" fmla="*/ 73806 h 460835"/>
                <a:gd name="connsiteX59" fmla="*/ 135024 w 597704"/>
                <a:gd name="connsiteY59" fmla="*/ 73806 h 460835"/>
                <a:gd name="connsiteX60" fmla="*/ 210637 w 597704"/>
                <a:gd name="connsiteY60" fmla="*/ 43203 h 460835"/>
                <a:gd name="connsiteX61" fmla="*/ 212437 w 597704"/>
                <a:gd name="connsiteY61" fmla="*/ 43203 h 460835"/>
                <a:gd name="connsiteX62" fmla="*/ 216038 w 597704"/>
                <a:gd name="connsiteY62" fmla="*/ 41403 h 460835"/>
                <a:gd name="connsiteX63" fmla="*/ 217838 w 597704"/>
                <a:gd name="connsiteY63" fmla="*/ 41403 h 460835"/>
                <a:gd name="connsiteX64" fmla="*/ 295252 w 597704"/>
                <a:gd name="connsiteY64" fmla="*/ 18001 h 460835"/>
                <a:gd name="connsiteX65" fmla="*/ 297052 w 597704"/>
                <a:gd name="connsiteY65" fmla="*/ 18001 h 460835"/>
                <a:gd name="connsiteX66" fmla="*/ 300652 w 597704"/>
                <a:gd name="connsiteY66" fmla="*/ 16201 h 460835"/>
                <a:gd name="connsiteX67" fmla="*/ 302453 w 597704"/>
                <a:gd name="connsiteY67" fmla="*/ 16201 h 460835"/>
                <a:gd name="connsiteX68" fmla="*/ 381667 w 597704"/>
                <a:gd name="connsiteY68" fmla="*/ 1800 h 460835"/>
                <a:gd name="connsiteX69" fmla="*/ 385267 w 597704"/>
                <a:gd name="connsiteY69" fmla="*/ 1800 h 460835"/>
                <a:gd name="connsiteX70" fmla="*/ 390668 w 597704"/>
                <a:gd name="connsiteY70" fmla="*/ 0 h 460835"/>
                <a:gd name="connsiteX71" fmla="*/ 430275 w 597704"/>
                <a:gd name="connsiteY71" fmla="*/ 0 h 46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97704" h="460835">
                  <a:moveTo>
                    <a:pt x="430275" y="0"/>
                  </a:moveTo>
                  <a:cubicBezTo>
                    <a:pt x="435676" y="0"/>
                    <a:pt x="441077" y="1800"/>
                    <a:pt x="446478" y="3600"/>
                  </a:cubicBezTo>
                  <a:lnTo>
                    <a:pt x="448278" y="3600"/>
                  </a:lnTo>
                  <a:lnTo>
                    <a:pt x="478884" y="14401"/>
                  </a:lnTo>
                  <a:lnTo>
                    <a:pt x="482484" y="16201"/>
                  </a:lnTo>
                  <a:cubicBezTo>
                    <a:pt x="487885" y="18001"/>
                    <a:pt x="491486" y="19802"/>
                    <a:pt x="496887" y="23402"/>
                  </a:cubicBezTo>
                  <a:lnTo>
                    <a:pt x="498687" y="25202"/>
                  </a:lnTo>
                  <a:lnTo>
                    <a:pt x="523891" y="48604"/>
                  </a:lnTo>
                  <a:lnTo>
                    <a:pt x="525692" y="50404"/>
                  </a:lnTo>
                  <a:cubicBezTo>
                    <a:pt x="529292" y="54004"/>
                    <a:pt x="531093" y="57604"/>
                    <a:pt x="534693" y="63005"/>
                  </a:cubicBezTo>
                  <a:lnTo>
                    <a:pt x="552696" y="99008"/>
                  </a:lnTo>
                  <a:lnTo>
                    <a:pt x="554497" y="102608"/>
                  </a:lnTo>
                  <a:cubicBezTo>
                    <a:pt x="556297" y="104408"/>
                    <a:pt x="556297" y="106208"/>
                    <a:pt x="556297" y="108008"/>
                  </a:cubicBezTo>
                  <a:lnTo>
                    <a:pt x="558097" y="109808"/>
                  </a:lnTo>
                  <a:lnTo>
                    <a:pt x="570700" y="158412"/>
                  </a:lnTo>
                  <a:lnTo>
                    <a:pt x="572500" y="160212"/>
                  </a:lnTo>
                  <a:lnTo>
                    <a:pt x="572500" y="163813"/>
                  </a:lnTo>
                  <a:lnTo>
                    <a:pt x="572500" y="165613"/>
                  </a:lnTo>
                  <a:lnTo>
                    <a:pt x="583302" y="217817"/>
                  </a:lnTo>
                  <a:lnTo>
                    <a:pt x="583302" y="223217"/>
                  </a:lnTo>
                  <a:lnTo>
                    <a:pt x="592303" y="327625"/>
                  </a:lnTo>
                  <a:lnTo>
                    <a:pt x="592303" y="329425"/>
                  </a:lnTo>
                  <a:lnTo>
                    <a:pt x="597704" y="403231"/>
                  </a:lnTo>
                  <a:lnTo>
                    <a:pt x="597704" y="406831"/>
                  </a:lnTo>
                  <a:cubicBezTo>
                    <a:pt x="597704" y="437433"/>
                    <a:pt x="574300" y="460835"/>
                    <a:pt x="543695" y="460835"/>
                  </a:cubicBezTo>
                  <a:cubicBezTo>
                    <a:pt x="516690" y="460835"/>
                    <a:pt x="493286" y="439234"/>
                    <a:pt x="491486" y="412232"/>
                  </a:cubicBezTo>
                  <a:lnTo>
                    <a:pt x="491486" y="410431"/>
                  </a:lnTo>
                  <a:lnTo>
                    <a:pt x="486085" y="338426"/>
                  </a:lnTo>
                  <a:lnTo>
                    <a:pt x="475283" y="235818"/>
                  </a:lnTo>
                  <a:lnTo>
                    <a:pt x="468082" y="187214"/>
                  </a:lnTo>
                  <a:lnTo>
                    <a:pt x="455480" y="144011"/>
                  </a:lnTo>
                  <a:lnTo>
                    <a:pt x="442877" y="122409"/>
                  </a:lnTo>
                  <a:lnTo>
                    <a:pt x="433876" y="113409"/>
                  </a:lnTo>
                  <a:lnTo>
                    <a:pt x="421274" y="108008"/>
                  </a:lnTo>
                  <a:lnTo>
                    <a:pt x="396069" y="108008"/>
                  </a:lnTo>
                  <a:lnTo>
                    <a:pt x="324057" y="120609"/>
                  </a:lnTo>
                  <a:lnTo>
                    <a:pt x="250244" y="144011"/>
                  </a:lnTo>
                  <a:lnTo>
                    <a:pt x="178231" y="172813"/>
                  </a:lnTo>
                  <a:lnTo>
                    <a:pt x="111619" y="208816"/>
                  </a:lnTo>
                  <a:lnTo>
                    <a:pt x="97217" y="217817"/>
                  </a:lnTo>
                  <a:lnTo>
                    <a:pt x="97217" y="219617"/>
                  </a:lnTo>
                  <a:lnTo>
                    <a:pt x="95417" y="221417"/>
                  </a:lnTo>
                  <a:cubicBezTo>
                    <a:pt x="84615" y="234018"/>
                    <a:pt x="70212" y="241218"/>
                    <a:pt x="52209" y="241218"/>
                  </a:cubicBezTo>
                  <a:cubicBezTo>
                    <a:pt x="23404" y="241218"/>
                    <a:pt x="0" y="217817"/>
                    <a:pt x="0" y="187214"/>
                  </a:cubicBezTo>
                  <a:cubicBezTo>
                    <a:pt x="0" y="176413"/>
                    <a:pt x="1800" y="165613"/>
                    <a:pt x="9002" y="156612"/>
                  </a:cubicBezTo>
                  <a:lnTo>
                    <a:pt x="10802" y="154812"/>
                  </a:lnTo>
                  <a:lnTo>
                    <a:pt x="16203" y="147611"/>
                  </a:lnTo>
                  <a:lnTo>
                    <a:pt x="18003" y="145811"/>
                  </a:lnTo>
                  <a:cubicBezTo>
                    <a:pt x="19803" y="144011"/>
                    <a:pt x="21604" y="140411"/>
                    <a:pt x="25204" y="138611"/>
                  </a:cubicBezTo>
                  <a:lnTo>
                    <a:pt x="27005" y="136810"/>
                  </a:lnTo>
                  <a:lnTo>
                    <a:pt x="34206" y="131410"/>
                  </a:lnTo>
                  <a:lnTo>
                    <a:pt x="37807" y="129610"/>
                  </a:lnTo>
                  <a:lnTo>
                    <a:pt x="39607" y="127810"/>
                  </a:lnTo>
                  <a:lnTo>
                    <a:pt x="57610" y="117009"/>
                  </a:lnTo>
                  <a:lnTo>
                    <a:pt x="59410" y="117009"/>
                  </a:lnTo>
                  <a:lnTo>
                    <a:pt x="59410" y="115209"/>
                  </a:lnTo>
                  <a:lnTo>
                    <a:pt x="127822" y="77406"/>
                  </a:lnTo>
                  <a:lnTo>
                    <a:pt x="129623" y="77406"/>
                  </a:lnTo>
                  <a:cubicBezTo>
                    <a:pt x="131423" y="75606"/>
                    <a:pt x="131423" y="75606"/>
                    <a:pt x="133223" y="73806"/>
                  </a:cubicBezTo>
                  <a:lnTo>
                    <a:pt x="135024" y="73806"/>
                  </a:lnTo>
                  <a:lnTo>
                    <a:pt x="210637" y="43203"/>
                  </a:lnTo>
                  <a:lnTo>
                    <a:pt x="212437" y="43203"/>
                  </a:lnTo>
                  <a:lnTo>
                    <a:pt x="216038" y="41403"/>
                  </a:lnTo>
                  <a:lnTo>
                    <a:pt x="217838" y="41403"/>
                  </a:lnTo>
                  <a:lnTo>
                    <a:pt x="295252" y="18001"/>
                  </a:lnTo>
                  <a:lnTo>
                    <a:pt x="297052" y="18001"/>
                  </a:lnTo>
                  <a:lnTo>
                    <a:pt x="300652" y="16201"/>
                  </a:lnTo>
                  <a:lnTo>
                    <a:pt x="302453" y="16201"/>
                  </a:lnTo>
                  <a:lnTo>
                    <a:pt x="381667" y="1800"/>
                  </a:lnTo>
                  <a:lnTo>
                    <a:pt x="385267" y="1800"/>
                  </a:lnTo>
                  <a:lnTo>
                    <a:pt x="390668" y="0"/>
                  </a:lnTo>
                  <a:lnTo>
                    <a:pt x="430275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55D2EEC-EC94-4791-A4C5-F838030A7E27}"/>
                </a:ext>
              </a:extLst>
            </p:cNvPr>
            <p:cNvSpPr/>
            <p:nvPr/>
          </p:nvSpPr>
          <p:spPr>
            <a:xfrm>
              <a:off x="2065768" y="5052260"/>
              <a:ext cx="410472" cy="874867"/>
            </a:xfrm>
            <a:custGeom>
              <a:avLst/>
              <a:gdLst>
                <a:gd name="connsiteX0" fmla="*/ 322256 w 410471"/>
                <a:gd name="connsiteY0" fmla="*/ 0 h 874866"/>
                <a:gd name="connsiteX1" fmla="*/ 325857 w 410471"/>
                <a:gd name="connsiteY1" fmla="*/ 0 h 874866"/>
                <a:gd name="connsiteX2" fmla="*/ 336659 w 410471"/>
                <a:gd name="connsiteY2" fmla="*/ 0 h 874866"/>
                <a:gd name="connsiteX3" fmla="*/ 338459 w 410471"/>
                <a:gd name="connsiteY3" fmla="*/ 0 h 874866"/>
                <a:gd name="connsiteX4" fmla="*/ 352862 w 410471"/>
                <a:gd name="connsiteY4" fmla="*/ 3600 h 874866"/>
                <a:gd name="connsiteX5" fmla="*/ 356462 w 410471"/>
                <a:gd name="connsiteY5" fmla="*/ 5400 h 874866"/>
                <a:gd name="connsiteX6" fmla="*/ 365464 w 410471"/>
                <a:gd name="connsiteY6" fmla="*/ 9001 h 874866"/>
                <a:gd name="connsiteX7" fmla="*/ 367264 w 410471"/>
                <a:gd name="connsiteY7" fmla="*/ 10801 h 874866"/>
                <a:gd name="connsiteX8" fmla="*/ 383467 w 410471"/>
                <a:gd name="connsiteY8" fmla="*/ 23402 h 874866"/>
                <a:gd name="connsiteX9" fmla="*/ 390668 w 410471"/>
                <a:gd name="connsiteY9" fmla="*/ 32402 h 874866"/>
                <a:gd name="connsiteX10" fmla="*/ 392469 w 410471"/>
                <a:gd name="connsiteY10" fmla="*/ 36003 h 874866"/>
                <a:gd name="connsiteX11" fmla="*/ 399670 w 410471"/>
                <a:gd name="connsiteY11" fmla="*/ 50404 h 874866"/>
                <a:gd name="connsiteX12" fmla="*/ 399670 w 410471"/>
                <a:gd name="connsiteY12" fmla="*/ 52204 h 874866"/>
                <a:gd name="connsiteX13" fmla="*/ 408671 w 410471"/>
                <a:gd name="connsiteY13" fmla="*/ 82806 h 874866"/>
                <a:gd name="connsiteX14" fmla="*/ 408671 w 410471"/>
                <a:gd name="connsiteY14" fmla="*/ 86407 h 874866"/>
                <a:gd name="connsiteX15" fmla="*/ 410472 w 410471"/>
                <a:gd name="connsiteY15" fmla="*/ 97207 h 874866"/>
                <a:gd name="connsiteX16" fmla="*/ 410472 w 410471"/>
                <a:gd name="connsiteY16" fmla="*/ 99008 h 874866"/>
                <a:gd name="connsiteX17" fmla="*/ 408671 w 410471"/>
                <a:gd name="connsiteY17" fmla="*/ 133210 h 874866"/>
                <a:gd name="connsiteX18" fmla="*/ 408671 w 410471"/>
                <a:gd name="connsiteY18" fmla="*/ 135010 h 874866"/>
                <a:gd name="connsiteX19" fmla="*/ 406871 w 410471"/>
                <a:gd name="connsiteY19" fmla="*/ 140411 h 874866"/>
                <a:gd name="connsiteX20" fmla="*/ 406871 w 410471"/>
                <a:gd name="connsiteY20" fmla="*/ 142211 h 874866"/>
                <a:gd name="connsiteX21" fmla="*/ 399670 w 410471"/>
                <a:gd name="connsiteY21" fmla="*/ 174613 h 874866"/>
                <a:gd name="connsiteX22" fmla="*/ 399670 w 410471"/>
                <a:gd name="connsiteY22" fmla="*/ 176413 h 874866"/>
                <a:gd name="connsiteX23" fmla="*/ 399670 w 410471"/>
                <a:gd name="connsiteY23" fmla="*/ 180014 h 874866"/>
                <a:gd name="connsiteX24" fmla="*/ 390668 w 410471"/>
                <a:gd name="connsiteY24" fmla="*/ 210616 h 874866"/>
                <a:gd name="connsiteX25" fmla="*/ 388868 w 410471"/>
                <a:gd name="connsiteY25" fmla="*/ 212416 h 874866"/>
                <a:gd name="connsiteX26" fmla="*/ 365464 w 410471"/>
                <a:gd name="connsiteY26" fmla="*/ 284422 h 874866"/>
                <a:gd name="connsiteX27" fmla="*/ 363663 w 410471"/>
                <a:gd name="connsiteY27" fmla="*/ 288022 h 874866"/>
                <a:gd name="connsiteX28" fmla="*/ 334858 w 410471"/>
                <a:gd name="connsiteY28" fmla="*/ 360028 h 874866"/>
                <a:gd name="connsiteX29" fmla="*/ 334858 w 410471"/>
                <a:gd name="connsiteY29" fmla="*/ 361828 h 874866"/>
                <a:gd name="connsiteX30" fmla="*/ 300652 w 410471"/>
                <a:gd name="connsiteY30" fmla="*/ 432033 h 874866"/>
                <a:gd name="connsiteX31" fmla="*/ 300652 w 410471"/>
                <a:gd name="connsiteY31" fmla="*/ 433833 h 874866"/>
                <a:gd name="connsiteX32" fmla="*/ 264646 w 410471"/>
                <a:gd name="connsiteY32" fmla="*/ 502238 h 874866"/>
                <a:gd name="connsiteX33" fmla="*/ 264646 w 410471"/>
                <a:gd name="connsiteY33" fmla="*/ 504039 h 874866"/>
                <a:gd name="connsiteX34" fmla="*/ 189033 w 410471"/>
                <a:gd name="connsiteY34" fmla="*/ 640849 h 874866"/>
                <a:gd name="connsiteX35" fmla="*/ 120621 w 410471"/>
                <a:gd name="connsiteY35" fmla="*/ 766859 h 874866"/>
                <a:gd name="connsiteX36" fmla="*/ 138624 w 410471"/>
                <a:gd name="connsiteY36" fmla="*/ 765059 h 874866"/>
                <a:gd name="connsiteX37" fmla="*/ 199835 w 410471"/>
                <a:gd name="connsiteY37" fmla="*/ 754258 h 874866"/>
                <a:gd name="connsiteX38" fmla="*/ 226840 w 410471"/>
                <a:gd name="connsiteY38" fmla="*/ 748857 h 874866"/>
                <a:gd name="connsiteX39" fmla="*/ 226840 w 410471"/>
                <a:gd name="connsiteY39" fmla="*/ 747057 h 874866"/>
                <a:gd name="connsiteX40" fmla="*/ 237641 w 410471"/>
                <a:gd name="connsiteY40" fmla="*/ 747057 h 874866"/>
                <a:gd name="connsiteX41" fmla="*/ 291651 w 410471"/>
                <a:gd name="connsiteY41" fmla="*/ 801061 h 874866"/>
                <a:gd name="connsiteX42" fmla="*/ 253844 w 410471"/>
                <a:gd name="connsiteY42" fmla="*/ 851465 h 874866"/>
                <a:gd name="connsiteX43" fmla="*/ 250244 w 410471"/>
                <a:gd name="connsiteY43" fmla="*/ 853265 h 874866"/>
                <a:gd name="connsiteX44" fmla="*/ 221439 w 410471"/>
                <a:gd name="connsiteY44" fmla="*/ 858666 h 874866"/>
                <a:gd name="connsiteX45" fmla="*/ 221439 w 410471"/>
                <a:gd name="connsiteY45" fmla="*/ 860466 h 874866"/>
                <a:gd name="connsiteX46" fmla="*/ 219638 w 410471"/>
                <a:gd name="connsiteY46" fmla="*/ 860466 h 874866"/>
                <a:gd name="connsiteX47" fmla="*/ 154827 w 410471"/>
                <a:gd name="connsiteY47" fmla="*/ 871267 h 874866"/>
                <a:gd name="connsiteX48" fmla="*/ 151226 w 410471"/>
                <a:gd name="connsiteY48" fmla="*/ 873067 h 874866"/>
                <a:gd name="connsiteX49" fmla="*/ 149426 w 410471"/>
                <a:gd name="connsiteY49" fmla="*/ 873067 h 874866"/>
                <a:gd name="connsiteX50" fmla="*/ 115220 w 410471"/>
                <a:gd name="connsiteY50" fmla="*/ 874867 h 874866"/>
                <a:gd name="connsiteX51" fmla="*/ 111619 w 410471"/>
                <a:gd name="connsiteY51" fmla="*/ 874867 h 874866"/>
                <a:gd name="connsiteX52" fmla="*/ 106219 w 410471"/>
                <a:gd name="connsiteY52" fmla="*/ 874867 h 874866"/>
                <a:gd name="connsiteX53" fmla="*/ 73813 w 410471"/>
                <a:gd name="connsiteY53" fmla="*/ 871267 h 874866"/>
                <a:gd name="connsiteX54" fmla="*/ 68412 w 410471"/>
                <a:gd name="connsiteY54" fmla="*/ 869466 h 874866"/>
                <a:gd name="connsiteX55" fmla="*/ 63011 w 410471"/>
                <a:gd name="connsiteY55" fmla="*/ 869466 h 874866"/>
                <a:gd name="connsiteX56" fmla="*/ 61211 w 410471"/>
                <a:gd name="connsiteY56" fmla="*/ 867666 h 874866"/>
                <a:gd name="connsiteX57" fmla="*/ 48608 w 410471"/>
                <a:gd name="connsiteY57" fmla="*/ 864066 h 874866"/>
                <a:gd name="connsiteX58" fmla="*/ 46808 w 410471"/>
                <a:gd name="connsiteY58" fmla="*/ 862266 h 874866"/>
                <a:gd name="connsiteX59" fmla="*/ 37807 w 410471"/>
                <a:gd name="connsiteY59" fmla="*/ 856866 h 874866"/>
                <a:gd name="connsiteX60" fmla="*/ 34206 w 410471"/>
                <a:gd name="connsiteY60" fmla="*/ 855065 h 874866"/>
                <a:gd name="connsiteX61" fmla="*/ 27005 w 410471"/>
                <a:gd name="connsiteY61" fmla="*/ 849665 h 874866"/>
                <a:gd name="connsiteX62" fmla="*/ 25204 w 410471"/>
                <a:gd name="connsiteY62" fmla="*/ 847865 h 874866"/>
                <a:gd name="connsiteX63" fmla="*/ 14403 w 410471"/>
                <a:gd name="connsiteY63" fmla="*/ 837064 h 874866"/>
                <a:gd name="connsiteX64" fmla="*/ 12602 w 410471"/>
                <a:gd name="connsiteY64" fmla="*/ 833464 h 874866"/>
                <a:gd name="connsiteX65" fmla="*/ 9002 w 410471"/>
                <a:gd name="connsiteY65" fmla="*/ 826263 h 874866"/>
                <a:gd name="connsiteX66" fmla="*/ 7201 w 410471"/>
                <a:gd name="connsiteY66" fmla="*/ 824463 h 874866"/>
                <a:gd name="connsiteX67" fmla="*/ 1800 w 410471"/>
                <a:gd name="connsiteY67" fmla="*/ 810062 h 874866"/>
                <a:gd name="connsiteX68" fmla="*/ 1800 w 410471"/>
                <a:gd name="connsiteY68" fmla="*/ 806462 h 874866"/>
                <a:gd name="connsiteX69" fmla="*/ 0 w 410471"/>
                <a:gd name="connsiteY69" fmla="*/ 797461 h 874866"/>
                <a:gd name="connsiteX70" fmla="*/ 0 w 410471"/>
                <a:gd name="connsiteY70" fmla="*/ 795661 h 874866"/>
                <a:gd name="connsiteX71" fmla="*/ 0 w 410471"/>
                <a:gd name="connsiteY71" fmla="*/ 790260 h 874866"/>
                <a:gd name="connsiteX72" fmla="*/ 1800 w 410471"/>
                <a:gd name="connsiteY72" fmla="*/ 779460 h 874866"/>
                <a:gd name="connsiteX73" fmla="*/ 5401 w 410471"/>
                <a:gd name="connsiteY73" fmla="*/ 759658 h 874866"/>
                <a:gd name="connsiteX74" fmla="*/ 7201 w 410471"/>
                <a:gd name="connsiteY74" fmla="*/ 754258 h 874866"/>
                <a:gd name="connsiteX75" fmla="*/ 9002 w 410471"/>
                <a:gd name="connsiteY75" fmla="*/ 748857 h 874866"/>
                <a:gd name="connsiteX76" fmla="*/ 9002 w 410471"/>
                <a:gd name="connsiteY76" fmla="*/ 747057 h 874866"/>
                <a:gd name="connsiteX77" fmla="*/ 18003 w 410471"/>
                <a:gd name="connsiteY77" fmla="*/ 727256 h 874866"/>
                <a:gd name="connsiteX78" fmla="*/ 19803 w 410471"/>
                <a:gd name="connsiteY78" fmla="*/ 723655 h 874866"/>
                <a:gd name="connsiteX79" fmla="*/ 93616 w 410471"/>
                <a:gd name="connsiteY79" fmla="*/ 588645 h 874866"/>
                <a:gd name="connsiteX80" fmla="*/ 95417 w 410471"/>
                <a:gd name="connsiteY80" fmla="*/ 588645 h 874866"/>
                <a:gd name="connsiteX81" fmla="*/ 169230 w 410471"/>
                <a:gd name="connsiteY81" fmla="*/ 453635 h 874866"/>
                <a:gd name="connsiteX82" fmla="*/ 203436 w 410471"/>
                <a:gd name="connsiteY82" fmla="*/ 385229 h 874866"/>
                <a:gd name="connsiteX83" fmla="*/ 235841 w 410471"/>
                <a:gd name="connsiteY83" fmla="*/ 316824 h 874866"/>
                <a:gd name="connsiteX84" fmla="*/ 262846 w 410471"/>
                <a:gd name="connsiteY84" fmla="*/ 248419 h 874866"/>
                <a:gd name="connsiteX85" fmla="*/ 286250 w 410471"/>
                <a:gd name="connsiteY85" fmla="*/ 180014 h 874866"/>
                <a:gd name="connsiteX86" fmla="*/ 295252 w 410471"/>
                <a:gd name="connsiteY86" fmla="*/ 151212 h 874866"/>
                <a:gd name="connsiteX87" fmla="*/ 300652 w 410471"/>
                <a:gd name="connsiteY87" fmla="*/ 124209 h 874866"/>
                <a:gd name="connsiteX88" fmla="*/ 257445 w 410471"/>
                <a:gd name="connsiteY88" fmla="*/ 158412 h 874866"/>
                <a:gd name="connsiteX89" fmla="*/ 210637 w 410471"/>
                <a:gd name="connsiteY89" fmla="*/ 201615 h 874866"/>
                <a:gd name="connsiteX90" fmla="*/ 167429 w 410471"/>
                <a:gd name="connsiteY90" fmla="*/ 250219 h 874866"/>
                <a:gd name="connsiteX91" fmla="*/ 129623 w 410471"/>
                <a:gd name="connsiteY91" fmla="*/ 300623 h 874866"/>
                <a:gd name="connsiteX92" fmla="*/ 126022 w 410471"/>
                <a:gd name="connsiteY92" fmla="*/ 307824 h 874866"/>
                <a:gd name="connsiteX93" fmla="*/ 124222 w 410471"/>
                <a:gd name="connsiteY93" fmla="*/ 313224 h 874866"/>
                <a:gd name="connsiteX94" fmla="*/ 120621 w 410471"/>
                <a:gd name="connsiteY94" fmla="*/ 316824 h 874866"/>
                <a:gd name="connsiteX95" fmla="*/ 73813 w 410471"/>
                <a:gd name="connsiteY95" fmla="*/ 345626 h 874866"/>
                <a:gd name="connsiteX96" fmla="*/ 19803 w 410471"/>
                <a:gd name="connsiteY96" fmla="*/ 291622 h 874866"/>
                <a:gd name="connsiteX97" fmla="*/ 25204 w 410471"/>
                <a:gd name="connsiteY97" fmla="*/ 270021 h 874866"/>
                <a:gd name="connsiteX98" fmla="*/ 28805 w 410471"/>
                <a:gd name="connsiteY98" fmla="*/ 259220 h 874866"/>
                <a:gd name="connsiteX99" fmla="*/ 30605 w 410471"/>
                <a:gd name="connsiteY99" fmla="*/ 255620 h 874866"/>
                <a:gd name="connsiteX100" fmla="*/ 34206 w 410471"/>
                <a:gd name="connsiteY100" fmla="*/ 250219 h 874866"/>
                <a:gd name="connsiteX101" fmla="*/ 43208 w 410471"/>
                <a:gd name="connsiteY101" fmla="*/ 237618 h 874866"/>
                <a:gd name="connsiteX102" fmla="*/ 82814 w 410471"/>
                <a:gd name="connsiteY102" fmla="*/ 183614 h 874866"/>
                <a:gd name="connsiteX103" fmla="*/ 84615 w 410471"/>
                <a:gd name="connsiteY103" fmla="*/ 181814 h 874866"/>
                <a:gd name="connsiteX104" fmla="*/ 86415 w 410471"/>
                <a:gd name="connsiteY104" fmla="*/ 180014 h 874866"/>
                <a:gd name="connsiteX105" fmla="*/ 131423 w 410471"/>
                <a:gd name="connsiteY105" fmla="*/ 127810 h 874866"/>
                <a:gd name="connsiteX106" fmla="*/ 133223 w 410471"/>
                <a:gd name="connsiteY106" fmla="*/ 126010 h 874866"/>
                <a:gd name="connsiteX107" fmla="*/ 135024 w 410471"/>
                <a:gd name="connsiteY107" fmla="*/ 124209 h 874866"/>
                <a:gd name="connsiteX108" fmla="*/ 185432 w 410471"/>
                <a:gd name="connsiteY108" fmla="*/ 77406 h 874866"/>
                <a:gd name="connsiteX109" fmla="*/ 187233 w 410471"/>
                <a:gd name="connsiteY109" fmla="*/ 75606 h 874866"/>
                <a:gd name="connsiteX110" fmla="*/ 189033 w 410471"/>
                <a:gd name="connsiteY110" fmla="*/ 73806 h 874866"/>
                <a:gd name="connsiteX111" fmla="*/ 241242 w 410471"/>
                <a:gd name="connsiteY111" fmla="*/ 34203 h 874866"/>
                <a:gd name="connsiteX112" fmla="*/ 244843 w 410471"/>
                <a:gd name="connsiteY112" fmla="*/ 32402 h 874866"/>
                <a:gd name="connsiteX113" fmla="*/ 244843 w 410471"/>
                <a:gd name="connsiteY113" fmla="*/ 30602 h 874866"/>
                <a:gd name="connsiteX114" fmla="*/ 262846 w 410471"/>
                <a:gd name="connsiteY114" fmla="*/ 19802 h 874866"/>
                <a:gd name="connsiteX115" fmla="*/ 266447 w 410471"/>
                <a:gd name="connsiteY115" fmla="*/ 18001 h 874866"/>
                <a:gd name="connsiteX116" fmla="*/ 270047 w 410471"/>
                <a:gd name="connsiteY116" fmla="*/ 16201 h 874866"/>
                <a:gd name="connsiteX117" fmla="*/ 289851 w 410471"/>
                <a:gd name="connsiteY117" fmla="*/ 7201 h 874866"/>
                <a:gd name="connsiteX118" fmla="*/ 291651 w 410471"/>
                <a:gd name="connsiteY118" fmla="*/ 5400 h 874866"/>
                <a:gd name="connsiteX119" fmla="*/ 297052 w 410471"/>
                <a:gd name="connsiteY119" fmla="*/ 3600 h 874866"/>
                <a:gd name="connsiteX120" fmla="*/ 300652 w 410471"/>
                <a:gd name="connsiteY120" fmla="*/ 1800 h 874866"/>
                <a:gd name="connsiteX121" fmla="*/ 302453 w 410471"/>
                <a:gd name="connsiteY121" fmla="*/ 1800 h 874866"/>
                <a:gd name="connsiteX122" fmla="*/ 311454 w 410471"/>
                <a:gd name="connsiteY122" fmla="*/ 0 h 874866"/>
                <a:gd name="connsiteX123" fmla="*/ 322256 w 410471"/>
                <a:gd name="connsiteY123" fmla="*/ 0 h 874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410471" h="874866">
                  <a:moveTo>
                    <a:pt x="322256" y="0"/>
                  </a:moveTo>
                  <a:lnTo>
                    <a:pt x="325857" y="0"/>
                  </a:lnTo>
                  <a:lnTo>
                    <a:pt x="336659" y="0"/>
                  </a:lnTo>
                  <a:lnTo>
                    <a:pt x="338459" y="0"/>
                  </a:lnTo>
                  <a:cubicBezTo>
                    <a:pt x="343860" y="0"/>
                    <a:pt x="349261" y="1800"/>
                    <a:pt x="352862" y="3600"/>
                  </a:cubicBezTo>
                  <a:lnTo>
                    <a:pt x="356462" y="5400"/>
                  </a:lnTo>
                  <a:lnTo>
                    <a:pt x="365464" y="9001"/>
                  </a:lnTo>
                  <a:lnTo>
                    <a:pt x="367264" y="10801"/>
                  </a:lnTo>
                  <a:cubicBezTo>
                    <a:pt x="372665" y="14401"/>
                    <a:pt x="378066" y="18001"/>
                    <a:pt x="383467" y="23402"/>
                  </a:cubicBezTo>
                  <a:lnTo>
                    <a:pt x="390668" y="32402"/>
                  </a:lnTo>
                  <a:lnTo>
                    <a:pt x="392469" y="36003"/>
                  </a:lnTo>
                  <a:cubicBezTo>
                    <a:pt x="396069" y="41403"/>
                    <a:pt x="397869" y="45003"/>
                    <a:pt x="399670" y="50404"/>
                  </a:cubicBezTo>
                  <a:lnTo>
                    <a:pt x="399670" y="52204"/>
                  </a:lnTo>
                  <a:lnTo>
                    <a:pt x="408671" y="82806"/>
                  </a:lnTo>
                  <a:lnTo>
                    <a:pt x="408671" y="86407"/>
                  </a:lnTo>
                  <a:cubicBezTo>
                    <a:pt x="410472" y="90007"/>
                    <a:pt x="410472" y="93607"/>
                    <a:pt x="410472" y="97207"/>
                  </a:cubicBezTo>
                  <a:lnTo>
                    <a:pt x="410472" y="99008"/>
                  </a:lnTo>
                  <a:lnTo>
                    <a:pt x="408671" y="133210"/>
                  </a:lnTo>
                  <a:lnTo>
                    <a:pt x="408671" y="135010"/>
                  </a:lnTo>
                  <a:cubicBezTo>
                    <a:pt x="408671" y="136810"/>
                    <a:pt x="408671" y="138611"/>
                    <a:pt x="406871" y="140411"/>
                  </a:cubicBezTo>
                  <a:lnTo>
                    <a:pt x="406871" y="142211"/>
                  </a:lnTo>
                  <a:lnTo>
                    <a:pt x="399670" y="174613"/>
                  </a:lnTo>
                  <a:lnTo>
                    <a:pt x="399670" y="176413"/>
                  </a:lnTo>
                  <a:lnTo>
                    <a:pt x="399670" y="180014"/>
                  </a:lnTo>
                  <a:lnTo>
                    <a:pt x="390668" y="210616"/>
                  </a:lnTo>
                  <a:lnTo>
                    <a:pt x="388868" y="212416"/>
                  </a:lnTo>
                  <a:lnTo>
                    <a:pt x="365464" y="284422"/>
                  </a:lnTo>
                  <a:lnTo>
                    <a:pt x="363663" y="288022"/>
                  </a:lnTo>
                  <a:lnTo>
                    <a:pt x="334858" y="360028"/>
                  </a:lnTo>
                  <a:lnTo>
                    <a:pt x="334858" y="361828"/>
                  </a:lnTo>
                  <a:lnTo>
                    <a:pt x="300652" y="432033"/>
                  </a:lnTo>
                  <a:lnTo>
                    <a:pt x="300652" y="433833"/>
                  </a:lnTo>
                  <a:lnTo>
                    <a:pt x="264646" y="502238"/>
                  </a:lnTo>
                  <a:lnTo>
                    <a:pt x="264646" y="504039"/>
                  </a:lnTo>
                  <a:lnTo>
                    <a:pt x="189033" y="640849"/>
                  </a:lnTo>
                  <a:lnTo>
                    <a:pt x="120621" y="766859"/>
                  </a:lnTo>
                  <a:lnTo>
                    <a:pt x="138624" y="765059"/>
                  </a:lnTo>
                  <a:lnTo>
                    <a:pt x="199835" y="754258"/>
                  </a:lnTo>
                  <a:lnTo>
                    <a:pt x="226840" y="748857"/>
                  </a:lnTo>
                  <a:lnTo>
                    <a:pt x="226840" y="747057"/>
                  </a:lnTo>
                  <a:cubicBezTo>
                    <a:pt x="230440" y="747057"/>
                    <a:pt x="234041" y="747057"/>
                    <a:pt x="237641" y="747057"/>
                  </a:cubicBezTo>
                  <a:cubicBezTo>
                    <a:pt x="268247" y="747057"/>
                    <a:pt x="291651" y="770459"/>
                    <a:pt x="291651" y="801061"/>
                  </a:cubicBezTo>
                  <a:cubicBezTo>
                    <a:pt x="291651" y="824463"/>
                    <a:pt x="275448" y="846065"/>
                    <a:pt x="253844" y="851465"/>
                  </a:cubicBezTo>
                  <a:lnTo>
                    <a:pt x="250244" y="853265"/>
                  </a:lnTo>
                  <a:lnTo>
                    <a:pt x="221439" y="858666"/>
                  </a:lnTo>
                  <a:lnTo>
                    <a:pt x="221439" y="860466"/>
                  </a:lnTo>
                  <a:lnTo>
                    <a:pt x="219638" y="860466"/>
                  </a:lnTo>
                  <a:lnTo>
                    <a:pt x="154827" y="871267"/>
                  </a:lnTo>
                  <a:lnTo>
                    <a:pt x="151226" y="873067"/>
                  </a:lnTo>
                  <a:lnTo>
                    <a:pt x="149426" y="873067"/>
                  </a:lnTo>
                  <a:lnTo>
                    <a:pt x="115220" y="874867"/>
                  </a:lnTo>
                  <a:lnTo>
                    <a:pt x="111619" y="874867"/>
                  </a:lnTo>
                  <a:cubicBezTo>
                    <a:pt x="109819" y="874867"/>
                    <a:pt x="108019" y="874867"/>
                    <a:pt x="106219" y="874867"/>
                  </a:cubicBezTo>
                  <a:lnTo>
                    <a:pt x="73813" y="871267"/>
                  </a:lnTo>
                  <a:lnTo>
                    <a:pt x="68412" y="869466"/>
                  </a:lnTo>
                  <a:cubicBezTo>
                    <a:pt x="66612" y="869466"/>
                    <a:pt x="64811" y="869466"/>
                    <a:pt x="63011" y="869466"/>
                  </a:cubicBezTo>
                  <a:lnTo>
                    <a:pt x="61211" y="867666"/>
                  </a:lnTo>
                  <a:lnTo>
                    <a:pt x="48608" y="864066"/>
                  </a:lnTo>
                  <a:lnTo>
                    <a:pt x="46808" y="862266"/>
                  </a:lnTo>
                  <a:cubicBezTo>
                    <a:pt x="43208" y="860466"/>
                    <a:pt x="39607" y="858666"/>
                    <a:pt x="37807" y="856866"/>
                  </a:cubicBezTo>
                  <a:lnTo>
                    <a:pt x="34206" y="855065"/>
                  </a:lnTo>
                  <a:lnTo>
                    <a:pt x="27005" y="849665"/>
                  </a:lnTo>
                  <a:lnTo>
                    <a:pt x="25204" y="847865"/>
                  </a:lnTo>
                  <a:cubicBezTo>
                    <a:pt x="21604" y="844265"/>
                    <a:pt x="18003" y="840664"/>
                    <a:pt x="14403" y="837064"/>
                  </a:cubicBezTo>
                  <a:lnTo>
                    <a:pt x="12602" y="833464"/>
                  </a:lnTo>
                  <a:lnTo>
                    <a:pt x="9002" y="826263"/>
                  </a:lnTo>
                  <a:lnTo>
                    <a:pt x="7201" y="824463"/>
                  </a:lnTo>
                  <a:cubicBezTo>
                    <a:pt x="5401" y="820863"/>
                    <a:pt x="3601" y="815462"/>
                    <a:pt x="1800" y="810062"/>
                  </a:cubicBezTo>
                  <a:lnTo>
                    <a:pt x="1800" y="806462"/>
                  </a:lnTo>
                  <a:lnTo>
                    <a:pt x="0" y="797461"/>
                  </a:lnTo>
                  <a:lnTo>
                    <a:pt x="0" y="795661"/>
                  </a:lnTo>
                  <a:cubicBezTo>
                    <a:pt x="0" y="793861"/>
                    <a:pt x="0" y="792061"/>
                    <a:pt x="0" y="790260"/>
                  </a:cubicBezTo>
                  <a:cubicBezTo>
                    <a:pt x="0" y="786660"/>
                    <a:pt x="0" y="783060"/>
                    <a:pt x="1800" y="779460"/>
                  </a:cubicBezTo>
                  <a:lnTo>
                    <a:pt x="5401" y="759658"/>
                  </a:lnTo>
                  <a:lnTo>
                    <a:pt x="7201" y="754258"/>
                  </a:lnTo>
                  <a:cubicBezTo>
                    <a:pt x="7201" y="752458"/>
                    <a:pt x="7201" y="750657"/>
                    <a:pt x="9002" y="748857"/>
                  </a:cubicBezTo>
                  <a:lnTo>
                    <a:pt x="9002" y="747057"/>
                  </a:lnTo>
                  <a:lnTo>
                    <a:pt x="18003" y="727256"/>
                  </a:lnTo>
                  <a:lnTo>
                    <a:pt x="19803" y="723655"/>
                  </a:lnTo>
                  <a:lnTo>
                    <a:pt x="93616" y="588645"/>
                  </a:lnTo>
                  <a:lnTo>
                    <a:pt x="95417" y="588645"/>
                  </a:lnTo>
                  <a:lnTo>
                    <a:pt x="169230" y="453635"/>
                  </a:lnTo>
                  <a:lnTo>
                    <a:pt x="203436" y="385229"/>
                  </a:lnTo>
                  <a:lnTo>
                    <a:pt x="235841" y="316824"/>
                  </a:lnTo>
                  <a:lnTo>
                    <a:pt x="262846" y="248419"/>
                  </a:lnTo>
                  <a:lnTo>
                    <a:pt x="286250" y="180014"/>
                  </a:lnTo>
                  <a:lnTo>
                    <a:pt x="295252" y="151212"/>
                  </a:lnTo>
                  <a:lnTo>
                    <a:pt x="300652" y="124209"/>
                  </a:lnTo>
                  <a:lnTo>
                    <a:pt x="257445" y="158412"/>
                  </a:lnTo>
                  <a:lnTo>
                    <a:pt x="210637" y="201615"/>
                  </a:lnTo>
                  <a:lnTo>
                    <a:pt x="167429" y="250219"/>
                  </a:lnTo>
                  <a:lnTo>
                    <a:pt x="129623" y="300623"/>
                  </a:lnTo>
                  <a:lnTo>
                    <a:pt x="126022" y="307824"/>
                  </a:lnTo>
                  <a:lnTo>
                    <a:pt x="124222" y="313224"/>
                  </a:lnTo>
                  <a:lnTo>
                    <a:pt x="120621" y="316824"/>
                  </a:lnTo>
                  <a:cubicBezTo>
                    <a:pt x="111619" y="334826"/>
                    <a:pt x="93616" y="345626"/>
                    <a:pt x="73813" y="345626"/>
                  </a:cubicBezTo>
                  <a:cubicBezTo>
                    <a:pt x="45008" y="345626"/>
                    <a:pt x="19803" y="322225"/>
                    <a:pt x="19803" y="291622"/>
                  </a:cubicBezTo>
                  <a:cubicBezTo>
                    <a:pt x="19803" y="284422"/>
                    <a:pt x="21604" y="277221"/>
                    <a:pt x="25204" y="270021"/>
                  </a:cubicBezTo>
                  <a:lnTo>
                    <a:pt x="28805" y="259220"/>
                  </a:lnTo>
                  <a:lnTo>
                    <a:pt x="30605" y="255620"/>
                  </a:lnTo>
                  <a:cubicBezTo>
                    <a:pt x="32406" y="253819"/>
                    <a:pt x="32406" y="252019"/>
                    <a:pt x="34206" y="250219"/>
                  </a:cubicBezTo>
                  <a:lnTo>
                    <a:pt x="43208" y="237618"/>
                  </a:lnTo>
                  <a:lnTo>
                    <a:pt x="82814" y="183614"/>
                  </a:lnTo>
                  <a:lnTo>
                    <a:pt x="84615" y="181814"/>
                  </a:lnTo>
                  <a:lnTo>
                    <a:pt x="86415" y="180014"/>
                  </a:lnTo>
                  <a:lnTo>
                    <a:pt x="131423" y="127810"/>
                  </a:lnTo>
                  <a:lnTo>
                    <a:pt x="133223" y="126010"/>
                  </a:lnTo>
                  <a:lnTo>
                    <a:pt x="135024" y="124209"/>
                  </a:lnTo>
                  <a:lnTo>
                    <a:pt x="185432" y="77406"/>
                  </a:lnTo>
                  <a:lnTo>
                    <a:pt x="187233" y="75606"/>
                  </a:lnTo>
                  <a:lnTo>
                    <a:pt x="189033" y="73806"/>
                  </a:lnTo>
                  <a:lnTo>
                    <a:pt x="241242" y="34203"/>
                  </a:lnTo>
                  <a:lnTo>
                    <a:pt x="244843" y="32402"/>
                  </a:lnTo>
                  <a:lnTo>
                    <a:pt x="244843" y="30602"/>
                  </a:lnTo>
                  <a:lnTo>
                    <a:pt x="262846" y="19802"/>
                  </a:lnTo>
                  <a:lnTo>
                    <a:pt x="266447" y="18001"/>
                  </a:lnTo>
                  <a:lnTo>
                    <a:pt x="270047" y="16201"/>
                  </a:lnTo>
                  <a:lnTo>
                    <a:pt x="289851" y="7201"/>
                  </a:lnTo>
                  <a:lnTo>
                    <a:pt x="291651" y="5400"/>
                  </a:lnTo>
                  <a:cubicBezTo>
                    <a:pt x="293451" y="5400"/>
                    <a:pt x="295252" y="3600"/>
                    <a:pt x="297052" y="3600"/>
                  </a:cubicBezTo>
                  <a:lnTo>
                    <a:pt x="300652" y="1800"/>
                  </a:lnTo>
                  <a:lnTo>
                    <a:pt x="302453" y="1800"/>
                  </a:lnTo>
                  <a:lnTo>
                    <a:pt x="311454" y="0"/>
                  </a:lnTo>
                  <a:cubicBezTo>
                    <a:pt x="315055" y="0"/>
                    <a:pt x="318656" y="0"/>
                    <a:pt x="322256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CDEBF3D-B086-415D-B9D9-51CC3F06D587}"/>
                </a:ext>
              </a:extLst>
            </p:cNvPr>
            <p:cNvSpPr/>
            <p:nvPr/>
          </p:nvSpPr>
          <p:spPr>
            <a:xfrm>
              <a:off x="2274605" y="6440166"/>
              <a:ext cx="108019" cy="108008"/>
            </a:xfrm>
            <a:custGeom>
              <a:avLst/>
              <a:gdLst>
                <a:gd name="connsiteX0" fmla="*/ 54009 w 108018"/>
                <a:gd name="connsiteY0" fmla="*/ 0 h 108008"/>
                <a:gd name="connsiteX1" fmla="*/ 59410 w 108018"/>
                <a:gd name="connsiteY1" fmla="*/ 0 h 108008"/>
                <a:gd name="connsiteX2" fmla="*/ 64811 w 108018"/>
                <a:gd name="connsiteY2" fmla="*/ 1800 h 108008"/>
                <a:gd name="connsiteX3" fmla="*/ 70212 w 108018"/>
                <a:gd name="connsiteY3" fmla="*/ 1800 h 108008"/>
                <a:gd name="connsiteX4" fmla="*/ 75613 w 108018"/>
                <a:gd name="connsiteY4" fmla="*/ 3600 h 108008"/>
                <a:gd name="connsiteX5" fmla="*/ 79214 w 108018"/>
                <a:gd name="connsiteY5" fmla="*/ 7201 h 108008"/>
                <a:gd name="connsiteX6" fmla="*/ 84615 w 108018"/>
                <a:gd name="connsiteY6" fmla="*/ 9001 h 108008"/>
                <a:gd name="connsiteX7" fmla="*/ 88215 w 108018"/>
                <a:gd name="connsiteY7" fmla="*/ 12601 h 108008"/>
                <a:gd name="connsiteX8" fmla="*/ 91816 w 108018"/>
                <a:gd name="connsiteY8" fmla="*/ 16201 h 108008"/>
                <a:gd name="connsiteX9" fmla="*/ 95417 w 108018"/>
                <a:gd name="connsiteY9" fmla="*/ 19802 h 108008"/>
                <a:gd name="connsiteX10" fmla="*/ 99017 w 108018"/>
                <a:gd name="connsiteY10" fmla="*/ 23402 h 108008"/>
                <a:gd name="connsiteX11" fmla="*/ 100818 w 108018"/>
                <a:gd name="connsiteY11" fmla="*/ 28802 h 108008"/>
                <a:gd name="connsiteX12" fmla="*/ 104418 w 108018"/>
                <a:gd name="connsiteY12" fmla="*/ 32402 h 108008"/>
                <a:gd name="connsiteX13" fmla="*/ 106219 w 108018"/>
                <a:gd name="connsiteY13" fmla="*/ 37803 h 108008"/>
                <a:gd name="connsiteX14" fmla="*/ 106219 w 108018"/>
                <a:gd name="connsiteY14" fmla="*/ 43203 h 108008"/>
                <a:gd name="connsiteX15" fmla="*/ 108019 w 108018"/>
                <a:gd name="connsiteY15" fmla="*/ 48604 h 108008"/>
                <a:gd name="connsiteX16" fmla="*/ 108019 w 108018"/>
                <a:gd name="connsiteY16" fmla="*/ 54004 h 108008"/>
                <a:gd name="connsiteX17" fmla="*/ 59410 w 108018"/>
                <a:gd name="connsiteY17" fmla="*/ 108008 h 108008"/>
                <a:gd name="connsiteX18" fmla="*/ 54009 w 108018"/>
                <a:gd name="connsiteY18" fmla="*/ 108008 h 108008"/>
                <a:gd name="connsiteX19" fmla="*/ 0 w 108018"/>
                <a:gd name="connsiteY19" fmla="*/ 54004 h 108008"/>
                <a:gd name="connsiteX20" fmla="*/ 0 w 108018"/>
                <a:gd name="connsiteY20" fmla="*/ 48604 h 108008"/>
                <a:gd name="connsiteX21" fmla="*/ 1800 w 108018"/>
                <a:gd name="connsiteY21" fmla="*/ 43203 h 108008"/>
                <a:gd name="connsiteX22" fmla="*/ 1800 w 108018"/>
                <a:gd name="connsiteY22" fmla="*/ 37803 h 108008"/>
                <a:gd name="connsiteX23" fmla="*/ 3601 w 108018"/>
                <a:gd name="connsiteY23" fmla="*/ 32402 h 108008"/>
                <a:gd name="connsiteX24" fmla="*/ 7201 w 108018"/>
                <a:gd name="connsiteY24" fmla="*/ 28802 h 108008"/>
                <a:gd name="connsiteX25" fmla="*/ 9002 w 108018"/>
                <a:gd name="connsiteY25" fmla="*/ 23402 h 108008"/>
                <a:gd name="connsiteX26" fmla="*/ 12602 w 108018"/>
                <a:gd name="connsiteY26" fmla="*/ 19802 h 108008"/>
                <a:gd name="connsiteX27" fmla="*/ 16203 w 108018"/>
                <a:gd name="connsiteY27" fmla="*/ 16201 h 108008"/>
                <a:gd name="connsiteX28" fmla="*/ 19803 w 108018"/>
                <a:gd name="connsiteY28" fmla="*/ 12601 h 108008"/>
                <a:gd name="connsiteX29" fmla="*/ 23404 w 108018"/>
                <a:gd name="connsiteY29" fmla="*/ 9001 h 108008"/>
                <a:gd name="connsiteX30" fmla="*/ 28805 w 108018"/>
                <a:gd name="connsiteY30" fmla="*/ 7201 h 108008"/>
                <a:gd name="connsiteX31" fmla="*/ 32406 w 108018"/>
                <a:gd name="connsiteY31" fmla="*/ 3600 h 108008"/>
                <a:gd name="connsiteX32" fmla="*/ 37807 w 108018"/>
                <a:gd name="connsiteY32" fmla="*/ 1800 h 108008"/>
                <a:gd name="connsiteX33" fmla="*/ 43208 w 108018"/>
                <a:gd name="connsiteY33" fmla="*/ 1800 h 108008"/>
                <a:gd name="connsiteX34" fmla="*/ 48608 w 108018"/>
                <a:gd name="connsiteY34" fmla="*/ 0 h 108008"/>
                <a:gd name="connsiteX35" fmla="*/ 54009 w 108018"/>
                <a:gd name="connsiteY35" fmla="*/ 0 h 108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8018" h="108008">
                  <a:moveTo>
                    <a:pt x="54009" y="0"/>
                  </a:moveTo>
                  <a:cubicBezTo>
                    <a:pt x="55810" y="0"/>
                    <a:pt x="57610" y="0"/>
                    <a:pt x="59410" y="0"/>
                  </a:cubicBezTo>
                  <a:cubicBezTo>
                    <a:pt x="61211" y="0"/>
                    <a:pt x="63011" y="0"/>
                    <a:pt x="64811" y="1800"/>
                  </a:cubicBezTo>
                  <a:cubicBezTo>
                    <a:pt x="66612" y="1800"/>
                    <a:pt x="68412" y="1800"/>
                    <a:pt x="70212" y="1800"/>
                  </a:cubicBezTo>
                  <a:cubicBezTo>
                    <a:pt x="72013" y="3600"/>
                    <a:pt x="73813" y="3600"/>
                    <a:pt x="75613" y="3600"/>
                  </a:cubicBezTo>
                  <a:cubicBezTo>
                    <a:pt x="77414" y="5400"/>
                    <a:pt x="77414" y="5400"/>
                    <a:pt x="79214" y="7201"/>
                  </a:cubicBezTo>
                  <a:cubicBezTo>
                    <a:pt x="81014" y="7201"/>
                    <a:pt x="82814" y="7201"/>
                    <a:pt x="84615" y="9001"/>
                  </a:cubicBezTo>
                  <a:cubicBezTo>
                    <a:pt x="86415" y="10801"/>
                    <a:pt x="86415" y="10801"/>
                    <a:pt x="88215" y="12601"/>
                  </a:cubicBezTo>
                  <a:cubicBezTo>
                    <a:pt x="90016" y="12601"/>
                    <a:pt x="90016" y="14401"/>
                    <a:pt x="91816" y="16201"/>
                  </a:cubicBezTo>
                  <a:cubicBezTo>
                    <a:pt x="93616" y="16201"/>
                    <a:pt x="93616" y="18001"/>
                    <a:pt x="95417" y="19802"/>
                  </a:cubicBezTo>
                  <a:cubicBezTo>
                    <a:pt x="97217" y="21602"/>
                    <a:pt x="97217" y="21602"/>
                    <a:pt x="99017" y="23402"/>
                  </a:cubicBezTo>
                  <a:cubicBezTo>
                    <a:pt x="99017" y="25202"/>
                    <a:pt x="100818" y="27002"/>
                    <a:pt x="100818" y="28802"/>
                  </a:cubicBezTo>
                  <a:cubicBezTo>
                    <a:pt x="102618" y="28802"/>
                    <a:pt x="102618" y="30602"/>
                    <a:pt x="104418" y="32402"/>
                  </a:cubicBezTo>
                  <a:cubicBezTo>
                    <a:pt x="104418" y="34203"/>
                    <a:pt x="104418" y="36003"/>
                    <a:pt x="106219" y="37803"/>
                  </a:cubicBezTo>
                  <a:cubicBezTo>
                    <a:pt x="106219" y="39603"/>
                    <a:pt x="106219" y="41403"/>
                    <a:pt x="106219" y="43203"/>
                  </a:cubicBezTo>
                  <a:cubicBezTo>
                    <a:pt x="106219" y="45003"/>
                    <a:pt x="108019" y="46804"/>
                    <a:pt x="108019" y="48604"/>
                  </a:cubicBezTo>
                  <a:cubicBezTo>
                    <a:pt x="108019" y="50404"/>
                    <a:pt x="108019" y="52204"/>
                    <a:pt x="108019" y="54004"/>
                  </a:cubicBezTo>
                  <a:cubicBezTo>
                    <a:pt x="108019" y="81006"/>
                    <a:pt x="86415" y="104408"/>
                    <a:pt x="59410" y="108008"/>
                  </a:cubicBezTo>
                  <a:cubicBezTo>
                    <a:pt x="57610" y="108008"/>
                    <a:pt x="55810" y="108008"/>
                    <a:pt x="54009" y="108008"/>
                  </a:cubicBezTo>
                  <a:cubicBezTo>
                    <a:pt x="23404" y="108008"/>
                    <a:pt x="0" y="82806"/>
                    <a:pt x="0" y="54004"/>
                  </a:cubicBezTo>
                  <a:cubicBezTo>
                    <a:pt x="0" y="52204"/>
                    <a:pt x="0" y="50404"/>
                    <a:pt x="0" y="48604"/>
                  </a:cubicBezTo>
                  <a:cubicBezTo>
                    <a:pt x="0" y="46804"/>
                    <a:pt x="0" y="45003"/>
                    <a:pt x="1800" y="43203"/>
                  </a:cubicBezTo>
                  <a:cubicBezTo>
                    <a:pt x="1800" y="41403"/>
                    <a:pt x="1800" y="39603"/>
                    <a:pt x="1800" y="37803"/>
                  </a:cubicBezTo>
                  <a:cubicBezTo>
                    <a:pt x="3601" y="36003"/>
                    <a:pt x="3601" y="34203"/>
                    <a:pt x="3601" y="32402"/>
                  </a:cubicBezTo>
                  <a:cubicBezTo>
                    <a:pt x="5401" y="30602"/>
                    <a:pt x="5401" y="28802"/>
                    <a:pt x="7201" y="28802"/>
                  </a:cubicBezTo>
                  <a:cubicBezTo>
                    <a:pt x="7201" y="27002"/>
                    <a:pt x="9002" y="25202"/>
                    <a:pt x="9002" y="23402"/>
                  </a:cubicBezTo>
                  <a:cubicBezTo>
                    <a:pt x="10802" y="21602"/>
                    <a:pt x="10802" y="21602"/>
                    <a:pt x="12602" y="19802"/>
                  </a:cubicBezTo>
                  <a:cubicBezTo>
                    <a:pt x="12602" y="18001"/>
                    <a:pt x="14403" y="16201"/>
                    <a:pt x="16203" y="16201"/>
                  </a:cubicBezTo>
                  <a:cubicBezTo>
                    <a:pt x="16203" y="14401"/>
                    <a:pt x="18003" y="12601"/>
                    <a:pt x="19803" y="12601"/>
                  </a:cubicBezTo>
                  <a:cubicBezTo>
                    <a:pt x="21604" y="10801"/>
                    <a:pt x="21604" y="10801"/>
                    <a:pt x="23404" y="9001"/>
                  </a:cubicBezTo>
                  <a:cubicBezTo>
                    <a:pt x="25204" y="9001"/>
                    <a:pt x="27005" y="7201"/>
                    <a:pt x="28805" y="7201"/>
                  </a:cubicBezTo>
                  <a:cubicBezTo>
                    <a:pt x="30605" y="5400"/>
                    <a:pt x="30605" y="5400"/>
                    <a:pt x="32406" y="3600"/>
                  </a:cubicBezTo>
                  <a:cubicBezTo>
                    <a:pt x="34206" y="3600"/>
                    <a:pt x="36006" y="3600"/>
                    <a:pt x="37807" y="1800"/>
                  </a:cubicBezTo>
                  <a:cubicBezTo>
                    <a:pt x="39607" y="1800"/>
                    <a:pt x="41407" y="1800"/>
                    <a:pt x="43208" y="1800"/>
                  </a:cubicBezTo>
                  <a:cubicBezTo>
                    <a:pt x="45008" y="0"/>
                    <a:pt x="46808" y="0"/>
                    <a:pt x="48608" y="0"/>
                  </a:cubicBezTo>
                  <a:cubicBezTo>
                    <a:pt x="50409" y="0"/>
                    <a:pt x="52209" y="0"/>
                    <a:pt x="54009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5265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hecker, object&#10;&#10;Description generated with very high confidence">
            <a:extLst>
              <a:ext uri="{FF2B5EF4-FFF2-40B4-BE49-F238E27FC236}">
                <a16:creationId xmlns:a16="http://schemas.microsoft.com/office/drawing/2014/main" id="{8F2C4717-7421-49D4-9B28-D7569C95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7" y="44725"/>
            <a:ext cx="11501667" cy="38488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600558-E6AB-4682-99B2-D62C88725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852" y="819926"/>
            <a:ext cx="5241798" cy="82743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92F99E2-8B8C-4D4F-97FD-659DC024FF3C}"/>
                  </a:ext>
                </a:extLst>
              </p14:cNvPr>
              <p14:cNvContentPartPr/>
              <p14:nvPr/>
            </p14:nvContentPartPr>
            <p14:xfrm>
              <a:off x="4362792" y="3206260"/>
              <a:ext cx="1670760" cy="1973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92F99E2-8B8C-4D4F-97FD-659DC024FF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0138" y="3143260"/>
                <a:ext cx="1796427" cy="209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1173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9AA9C-A7B4-4125-8553-7A07CF395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95C55-7DC3-48FE-9400-C25AF672A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 is Different</a:t>
            </a:r>
          </a:p>
          <a:p>
            <a:r>
              <a:rPr lang="en-US" dirty="0"/>
              <a:t>Data is the Key</a:t>
            </a:r>
          </a:p>
          <a:p>
            <a:pPr lvl="1"/>
            <a:r>
              <a:rPr lang="en-US" dirty="0"/>
              <a:t>Tensors, Datasets, and </a:t>
            </a:r>
            <a:r>
              <a:rPr lang="en-US" dirty="0" err="1"/>
              <a:t>DataLoaders</a:t>
            </a:r>
            <a:endParaRPr lang="en-US" dirty="0"/>
          </a:p>
          <a:p>
            <a:r>
              <a:rPr lang="en-US" dirty="0"/>
              <a:t>Crafting a Model</a:t>
            </a:r>
          </a:p>
          <a:p>
            <a:pPr lvl="1"/>
            <a:r>
              <a:rPr lang="en-US" dirty="0"/>
              <a:t>Model</a:t>
            </a:r>
          </a:p>
          <a:p>
            <a:r>
              <a:rPr lang="en-US" dirty="0"/>
              <a:t>Making the Model Better</a:t>
            </a:r>
          </a:p>
          <a:p>
            <a:pPr lvl="1"/>
            <a:r>
              <a:rPr lang="en-US" dirty="0"/>
              <a:t>Loss/Cost, Optimization</a:t>
            </a:r>
          </a:p>
          <a:p>
            <a:r>
              <a:rPr lang="en-US" dirty="0"/>
              <a:t>Using a Model</a:t>
            </a:r>
          </a:p>
          <a:p>
            <a:pPr lvl="1"/>
            <a:r>
              <a:rPr lang="en-US" dirty="0"/>
              <a:t>Save/Load/Use</a:t>
            </a:r>
          </a:p>
        </p:txBody>
      </p:sp>
    </p:spTree>
    <p:extLst>
      <p:ext uri="{BB962C8B-B14F-4D97-AF65-F5344CB8AC3E}">
        <p14:creationId xmlns:p14="http://schemas.microsoft.com/office/powerpoint/2010/main" val="4139541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9575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8" y="6148783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[142, 233,  120,   23,   57,   190,   85,   39,   135]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E5E18B-61F7-4FEA-92E0-AC4CA91744D7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533496" y="665178"/>
            <a:ext cx="161925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72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9F8D617-2CBD-4E14-9972-06B8A30DE8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346" y="4454962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[ 1,   1,    1,    0,     0,    0,    -1,   -1,    -1]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8" y="6148783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[142, 233,  120,   23,   57,   190,   85,   39,   135]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E5E18B-61F7-4FEA-92E0-AC4CA91744D7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533496" y="665178"/>
            <a:ext cx="1619250" cy="7334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8D4A3A6-90D4-4C0C-BD3B-223957A5D42A}"/>
              </a:ext>
            </a:extLst>
          </p:cNvPr>
          <p:cNvSpPr txBox="1"/>
          <p:nvPr/>
        </p:nvSpPr>
        <p:spPr>
          <a:xfrm>
            <a:off x="11648662" y="6491683"/>
            <a:ext cx="4616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236</a:t>
            </a:r>
          </a:p>
        </p:txBody>
      </p:sp>
    </p:spTree>
    <p:extLst>
      <p:ext uri="{BB962C8B-B14F-4D97-AF65-F5344CB8AC3E}">
        <p14:creationId xmlns:p14="http://schemas.microsoft.com/office/powerpoint/2010/main" val="1766193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7" y="6148783"/>
            <a:ext cx="9767219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[5,   138,  19,     2,   227,  144,   35,  193,   168]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8E7793-AC7F-49F3-92EA-86E4018E7398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1412" y="29626"/>
            <a:ext cx="2366182" cy="2171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37457C-B13F-4875-A5DE-EBAB8F3F9668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498021" y="755148"/>
            <a:ext cx="159067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28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7" y="6148783"/>
            <a:ext cx="9767219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[5,   138,  19,     2,   227,  144,   35,  193,   168]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8E7793-AC7F-49F3-92EA-86E4018E7398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1412" y="29626"/>
            <a:ext cx="2366182" cy="2171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37457C-B13F-4875-A5DE-EBAB8F3F9668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498021" y="755148"/>
            <a:ext cx="1590675" cy="69532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D7E39B2-42A5-4BC4-9592-2E9CCA6BB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346" y="4454962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[ 1,   1,    1,    0,     0,    0,    -1,   -1,  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-1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BECDE5-2BF9-48A6-B07A-79AF7D5CE5BC}"/>
              </a:ext>
            </a:extLst>
          </p:cNvPr>
          <p:cNvSpPr txBox="1"/>
          <p:nvPr/>
        </p:nvSpPr>
        <p:spPr>
          <a:xfrm>
            <a:off x="11499575" y="6477533"/>
            <a:ext cx="61555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-234</a:t>
            </a:r>
          </a:p>
        </p:txBody>
      </p:sp>
    </p:spTree>
    <p:extLst>
      <p:ext uri="{BB962C8B-B14F-4D97-AF65-F5344CB8AC3E}">
        <p14:creationId xmlns:p14="http://schemas.microsoft.com/office/powerpoint/2010/main" val="3409168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71D655-47B6-4DD1-A128-E3C7F0D6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69" y="2816501"/>
            <a:ext cx="1330861" cy="1224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A35D17B-E209-4438-897B-2F0AC749BC04}"/>
                  </a:ext>
                </a:extLst>
              </p14:cNvPr>
              <p14:cNvContentPartPr/>
              <p14:nvPr/>
            </p14:nvContentPartPr>
            <p14:xfrm>
              <a:off x="2238840" y="3223479"/>
              <a:ext cx="1167480" cy="289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A35D17B-E209-4438-897B-2F0AC749BC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0840" y="3205479"/>
                <a:ext cx="120312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501E7DB-E270-442E-8287-017385EC353C}"/>
                  </a:ext>
                </a:extLst>
              </p14:cNvPr>
              <p14:cNvContentPartPr/>
              <p14:nvPr/>
            </p14:nvContentPartPr>
            <p14:xfrm>
              <a:off x="3718572" y="2984189"/>
              <a:ext cx="768600" cy="726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501E7DB-E270-442E-8287-017385EC35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00580" y="2966189"/>
                <a:ext cx="804223" cy="76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53AC64D-8DF1-4BC9-949A-EDDCB0146402}"/>
                  </a:ext>
                </a:extLst>
              </p14:cNvPr>
              <p14:cNvContentPartPr/>
              <p14:nvPr/>
            </p14:nvContentPartPr>
            <p14:xfrm>
              <a:off x="6625807" y="2345307"/>
              <a:ext cx="1008000" cy="947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53AC64D-8DF1-4BC9-949A-EDDCB014640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07807" y="2327307"/>
                <a:ext cx="1043640" cy="9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D2C6F13-4B0A-4889-B5AA-157465FCBA4B}"/>
                  </a:ext>
                </a:extLst>
              </p14:cNvPr>
              <p14:cNvContentPartPr/>
              <p14:nvPr/>
            </p14:nvContentPartPr>
            <p14:xfrm>
              <a:off x="7913527" y="2131467"/>
              <a:ext cx="315360" cy="452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D2C6F13-4B0A-4889-B5AA-157465FCBA4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95527" y="2113481"/>
                <a:ext cx="351000" cy="4877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5A192F6-584A-4C60-8DFC-39B6FE74BE49}"/>
                  </a:ext>
                </a:extLst>
              </p14:cNvPr>
              <p14:cNvContentPartPr/>
              <p14:nvPr/>
            </p14:nvContentPartPr>
            <p14:xfrm>
              <a:off x="9765007" y="2322627"/>
              <a:ext cx="167400" cy="387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5A192F6-584A-4C60-8DFC-39B6FE74BE4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47007" y="2304627"/>
                <a:ext cx="20304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E1DA1D7-CD54-4EE9-A8CD-B83E69CA71C5}"/>
                  </a:ext>
                </a:extLst>
              </p14:cNvPr>
              <p14:cNvContentPartPr/>
              <p14:nvPr/>
            </p14:nvContentPartPr>
            <p14:xfrm>
              <a:off x="9115207" y="2123547"/>
              <a:ext cx="462960" cy="423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E1DA1D7-CD54-4EE9-A8CD-B83E69CA71C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097193" y="2105562"/>
                <a:ext cx="498628" cy="458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A15A3A0-88F3-44BF-837A-FCD136B60ACE}"/>
                  </a:ext>
                </a:extLst>
              </p14:cNvPr>
              <p14:cNvContentPartPr/>
              <p14:nvPr/>
            </p14:nvContentPartPr>
            <p14:xfrm>
              <a:off x="8673487" y="2331267"/>
              <a:ext cx="214200" cy="142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A15A3A0-88F3-44BF-837A-FCD136B60AC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55517" y="2313267"/>
                <a:ext cx="2497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33CBAB5-55CF-4337-B3FD-58871129465E}"/>
                  </a:ext>
                </a:extLst>
              </p14:cNvPr>
              <p14:cNvContentPartPr/>
              <p14:nvPr/>
            </p14:nvContentPartPr>
            <p14:xfrm>
              <a:off x="6739927" y="3559587"/>
              <a:ext cx="1131120" cy="7185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33CBAB5-55CF-4337-B3FD-58871129465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21927" y="3541587"/>
                <a:ext cx="1166760" cy="75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C57C191-2875-4C5E-897C-D6AAF048ADF0}"/>
                  </a:ext>
                </a:extLst>
              </p14:cNvPr>
              <p14:cNvContentPartPr/>
              <p14:nvPr/>
            </p14:nvContentPartPr>
            <p14:xfrm>
              <a:off x="8166967" y="4076547"/>
              <a:ext cx="321120" cy="60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C57C191-2875-4C5E-897C-D6AAF048ADF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48987" y="4058547"/>
                <a:ext cx="35672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8A76211-96FD-4FC0-8176-67293EDA43AE}"/>
                  </a:ext>
                </a:extLst>
              </p14:cNvPr>
              <p14:cNvContentPartPr/>
              <p14:nvPr/>
            </p14:nvContentPartPr>
            <p14:xfrm>
              <a:off x="10829887" y="3881067"/>
              <a:ext cx="443160" cy="309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8A76211-96FD-4FC0-8176-67293EDA43A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811887" y="3863067"/>
                <a:ext cx="47880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1B36A92-EAA5-4C4F-B4B3-8E7E37A77E27}"/>
                  </a:ext>
                </a:extLst>
              </p14:cNvPr>
              <p14:cNvContentPartPr/>
              <p14:nvPr/>
            </p14:nvContentPartPr>
            <p14:xfrm>
              <a:off x="9561967" y="3660027"/>
              <a:ext cx="1142280" cy="6220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1B36A92-EAA5-4C4F-B4B3-8E7E37A77E2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543961" y="3642017"/>
                <a:ext cx="1177931" cy="657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B7BB2DD-37C2-4CD2-B068-0F798990A5A4}"/>
                  </a:ext>
                </a:extLst>
              </p14:cNvPr>
              <p14:cNvContentPartPr/>
              <p14:nvPr/>
            </p14:nvContentPartPr>
            <p14:xfrm>
              <a:off x="9174607" y="3901947"/>
              <a:ext cx="159840" cy="982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B7BB2DD-37C2-4CD2-B068-0F798990A5A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156566" y="3883881"/>
                <a:ext cx="195560" cy="134051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43070142-ADC0-46D5-97D0-163097892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679" y="3074939"/>
            <a:ext cx="800062" cy="7364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B3AA493-AD08-4473-948D-3B578F961893}"/>
                  </a:ext>
                </a:extLst>
              </p14:cNvPr>
              <p14:cNvContentPartPr/>
              <p14:nvPr/>
            </p14:nvContentPartPr>
            <p14:xfrm>
              <a:off x="5987158" y="3197593"/>
              <a:ext cx="261734" cy="462814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B3AA493-AD08-4473-948D-3B578F96189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969157" y="3179599"/>
                <a:ext cx="297376" cy="498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0B8CFEF-D157-4C52-98F9-69119D77BED2}"/>
                  </a:ext>
                </a:extLst>
              </p14:cNvPr>
              <p14:cNvContentPartPr/>
              <p14:nvPr/>
            </p14:nvContentPartPr>
            <p14:xfrm>
              <a:off x="5289001" y="3221816"/>
              <a:ext cx="397763" cy="409508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0B8CFEF-D157-4C52-98F9-69119D77BED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271003" y="3204183"/>
                <a:ext cx="433400" cy="44513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9237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71D655-47B6-4DD1-A128-E3C7F0D6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69" y="2816501"/>
            <a:ext cx="1330861" cy="1224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A35D17B-E209-4438-897B-2F0AC749BC04}"/>
                  </a:ext>
                </a:extLst>
              </p14:cNvPr>
              <p14:cNvContentPartPr/>
              <p14:nvPr/>
            </p14:nvContentPartPr>
            <p14:xfrm>
              <a:off x="2238840" y="3223479"/>
              <a:ext cx="1167480" cy="289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A35D17B-E209-4438-897B-2F0AC749BC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0840" y="3205479"/>
                <a:ext cx="120312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501E7DB-E270-442E-8287-017385EC353C}"/>
                  </a:ext>
                </a:extLst>
              </p14:cNvPr>
              <p14:cNvContentPartPr/>
              <p14:nvPr/>
            </p14:nvContentPartPr>
            <p14:xfrm>
              <a:off x="3718572" y="2984189"/>
              <a:ext cx="768600" cy="726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501E7DB-E270-442E-8287-017385EC35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00580" y="2966189"/>
                <a:ext cx="804223" cy="76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53AC64D-8DF1-4BC9-949A-EDDCB0146402}"/>
                  </a:ext>
                </a:extLst>
              </p14:cNvPr>
              <p14:cNvContentPartPr/>
              <p14:nvPr/>
            </p14:nvContentPartPr>
            <p14:xfrm>
              <a:off x="6625807" y="2345307"/>
              <a:ext cx="1008000" cy="947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53AC64D-8DF1-4BC9-949A-EDDCB014640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07807" y="2327307"/>
                <a:ext cx="1043640" cy="9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D2C6F13-4B0A-4889-B5AA-157465FCBA4B}"/>
                  </a:ext>
                </a:extLst>
              </p14:cNvPr>
              <p14:cNvContentPartPr/>
              <p14:nvPr/>
            </p14:nvContentPartPr>
            <p14:xfrm>
              <a:off x="7913527" y="2131467"/>
              <a:ext cx="315360" cy="452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D2C6F13-4B0A-4889-B5AA-157465FCBA4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95527" y="2113481"/>
                <a:ext cx="351000" cy="4877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5A192F6-584A-4C60-8DFC-39B6FE74BE49}"/>
                  </a:ext>
                </a:extLst>
              </p14:cNvPr>
              <p14:cNvContentPartPr/>
              <p14:nvPr/>
            </p14:nvContentPartPr>
            <p14:xfrm>
              <a:off x="9765007" y="2322627"/>
              <a:ext cx="167400" cy="387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5A192F6-584A-4C60-8DFC-39B6FE74BE4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47007" y="2304627"/>
                <a:ext cx="20304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E1DA1D7-CD54-4EE9-A8CD-B83E69CA71C5}"/>
                  </a:ext>
                </a:extLst>
              </p14:cNvPr>
              <p14:cNvContentPartPr/>
              <p14:nvPr/>
            </p14:nvContentPartPr>
            <p14:xfrm>
              <a:off x="9115207" y="2123547"/>
              <a:ext cx="462960" cy="423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E1DA1D7-CD54-4EE9-A8CD-B83E69CA71C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097193" y="2105562"/>
                <a:ext cx="498628" cy="458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A15A3A0-88F3-44BF-837A-FCD136B60ACE}"/>
                  </a:ext>
                </a:extLst>
              </p14:cNvPr>
              <p14:cNvContentPartPr/>
              <p14:nvPr/>
            </p14:nvContentPartPr>
            <p14:xfrm>
              <a:off x="8673487" y="2331267"/>
              <a:ext cx="214200" cy="142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A15A3A0-88F3-44BF-837A-FCD136B60AC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55517" y="2313267"/>
                <a:ext cx="2497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33CBAB5-55CF-4337-B3FD-58871129465E}"/>
                  </a:ext>
                </a:extLst>
              </p14:cNvPr>
              <p14:cNvContentPartPr/>
              <p14:nvPr/>
            </p14:nvContentPartPr>
            <p14:xfrm>
              <a:off x="6739927" y="3559587"/>
              <a:ext cx="1131120" cy="7185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33CBAB5-55CF-4337-B3FD-58871129465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21927" y="3541587"/>
                <a:ext cx="1166760" cy="75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C57C191-2875-4C5E-897C-D6AAF048ADF0}"/>
                  </a:ext>
                </a:extLst>
              </p14:cNvPr>
              <p14:cNvContentPartPr/>
              <p14:nvPr/>
            </p14:nvContentPartPr>
            <p14:xfrm>
              <a:off x="8166967" y="4076547"/>
              <a:ext cx="321120" cy="60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C57C191-2875-4C5E-897C-D6AAF048ADF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48987" y="4058547"/>
                <a:ext cx="35672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8A76211-96FD-4FC0-8176-67293EDA43AE}"/>
                  </a:ext>
                </a:extLst>
              </p14:cNvPr>
              <p14:cNvContentPartPr/>
              <p14:nvPr/>
            </p14:nvContentPartPr>
            <p14:xfrm>
              <a:off x="10829887" y="3881067"/>
              <a:ext cx="443160" cy="309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8A76211-96FD-4FC0-8176-67293EDA43A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811887" y="3863067"/>
                <a:ext cx="47880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1B36A92-EAA5-4C4F-B4B3-8E7E37A77E27}"/>
                  </a:ext>
                </a:extLst>
              </p14:cNvPr>
              <p14:cNvContentPartPr/>
              <p14:nvPr/>
            </p14:nvContentPartPr>
            <p14:xfrm>
              <a:off x="9561967" y="3660027"/>
              <a:ext cx="1142280" cy="6220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1B36A92-EAA5-4C4F-B4B3-8E7E37A77E2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543961" y="3642017"/>
                <a:ext cx="1177931" cy="657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B7BB2DD-37C2-4CD2-B068-0F798990A5A4}"/>
                  </a:ext>
                </a:extLst>
              </p14:cNvPr>
              <p14:cNvContentPartPr/>
              <p14:nvPr/>
            </p14:nvContentPartPr>
            <p14:xfrm>
              <a:off x="9174607" y="3901947"/>
              <a:ext cx="159840" cy="982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B7BB2DD-37C2-4CD2-B068-0F798990A5A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156566" y="3883881"/>
                <a:ext cx="195560" cy="134051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43070142-ADC0-46D5-97D0-163097892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679" y="3074939"/>
            <a:ext cx="800062" cy="7364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B3AA493-AD08-4473-948D-3B578F961893}"/>
                  </a:ext>
                </a:extLst>
              </p14:cNvPr>
              <p14:cNvContentPartPr/>
              <p14:nvPr/>
            </p14:nvContentPartPr>
            <p14:xfrm>
              <a:off x="5987158" y="3197593"/>
              <a:ext cx="261734" cy="462814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B3AA493-AD08-4473-948D-3B578F96189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969157" y="3179599"/>
                <a:ext cx="297376" cy="498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0B8CFEF-D157-4C52-98F9-69119D77BED2}"/>
                  </a:ext>
                </a:extLst>
              </p14:cNvPr>
              <p14:cNvContentPartPr/>
              <p14:nvPr/>
            </p14:nvContentPartPr>
            <p14:xfrm>
              <a:off x="5289001" y="3221816"/>
              <a:ext cx="397763" cy="409508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0B8CFEF-D157-4C52-98F9-69119D77BED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271003" y="3204183"/>
                <a:ext cx="433400" cy="4451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6709F3F-F50F-4B4F-8F26-1C4AB77C0F78}"/>
                  </a:ext>
                </a:extLst>
              </p14:cNvPr>
              <p14:cNvContentPartPr/>
              <p14:nvPr/>
            </p14:nvContentPartPr>
            <p14:xfrm>
              <a:off x="2947378" y="5314477"/>
              <a:ext cx="376560" cy="4158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6709F3F-F50F-4B4F-8F26-1C4AB77C0F7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929378" y="5296461"/>
                <a:ext cx="412200" cy="4514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EFC7677-2AE6-4EC0-8340-EC4ED353D4C7}"/>
                  </a:ext>
                </a:extLst>
              </p14:cNvPr>
              <p14:cNvContentPartPr/>
              <p14:nvPr/>
            </p14:nvContentPartPr>
            <p14:xfrm>
              <a:off x="3531659" y="2445997"/>
              <a:ext cx="2854028" cy="3332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EFC7677-2AE6-4EC0-8340-EC4ED353D4C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513659" y="2427995"/>
                <a:ext cx="2889667" cy="33678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BFD0905-CE9F-4C04-873A-3748EBCBA7CC}"/>
                  </a:ext>
                </a:extLst>
              </p14:cNvPr>
              <p14:cNvContentPartPr/>
              <p14:nvPr/>
            </p14:nvContentPartPr>
            <p14:xfrm>
              <a:off x="7719538" y="5318797"/>
              <a:ext cx="242280" cy="204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BFD0905-CE9F-4C04-873A-3748EBCBA7C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701511" y="5300829"/>
                <a:ext cx="277973" cy="2400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95FB825-6E5C-4154-8145-85A3ABF2B2E7}"/>
                  </a:ext>
                </a:extLst>
              </p14:cNvPr>
              <p14:cNvContentPartPr/>
              <p14:nvPr/>
            </p14:nvContentPartPr>
            <p14:xfrm>
              <a:off x="9334858" y="5365237"/>
              <a:ext cx="18720" cy="1648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95FB825-6E5C-4154-8145-85A3ABF2B2E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316858" y="5347237"/>
                <a:ext cx="5436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4400830-2DCE-4BC4-81EC-8D3BE00F0F97}"/>
                  </a:ext>
                </a:extLst>
              </p14:cNvPr>
              <p14:cNvContentPartPr/>
              <p14:nvPr/>
            </p14:nvContentPartPr>
            <p14:xfrm>
              <a:off x="9248818" y="5113237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4400830-2DCE-4BC4-81EC-8D3BE00F0F9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230818" y="509523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A6AFEA6-0A8F-4ABD-903A-C62BCF003AFC}"/>
                  </a:ext>
                </a:extLst>
              </p14:cNvPr>
              <p14:cNvContentPartPr/>
              <p14:nvPr/>
            </p14:nvContentPartPr>
            <p14:xfrm>
              <a:off x="9593698" y="5286397"/>
              <a:ext cx="181080" cy="2541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A6AFEA6-0A8F-4ABD-903A-C62BCF003AFC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575734" y="5268371"/>
                <a:ext cx="216649" cy="2898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5ACDA6C-8BC2-4BCE-B75A-544307B894B1}"/>
                  </a:ext>
                </a:extLst>
              </p14:cNvPr>
              <p14:cNvContentPartPr/>
              <p14:nvPr/>
            </p14:nvContentPartPr>
            <p14:xfrm>
              <a:off x="10589098" y="5202517"/>
              <a:ext cx="45360" cy="252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5ACDA6C-8BC2-4BCE-B75A-544307B894B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571098" y="5184517"/>
                <a:ext cx="81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532EB59-409C-4AB3-A41C-4F365521A33E}"/>
                  </a:ext>
                </a:extLst>
              </p14:cNvPr>
              <p14:cNvContentPartPr/>
              <p14:nvPr/>
            </p14:nvContentPartPr>
            <p14:xfrm>
              <a:off x="10526098" y="5113237"/>
              <a:ext cx="6840" cy="3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532EB59-409C-4AB3-A41C-4F365521A33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0508098" y="5095237"/>
                <a:ext cx="4248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F52906D-4CBF-4955-B42C-BBE2C8A53840}"/>
                  </a:ext>
                </a:extLst>
              </p14:cNvPr>
              <p14:cNvContentPartPr/>
              <p14:nvPr/>
            </p14:nvContentPartPr>
            <p14:xfrm>
              <a:off x="10909498" y="5249677"/>
              <a:ext cx="117360" cy="1335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F52906D-4CBF-4955-B42C-BBE2C8A5384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891498" y="5231677"/>
                <a:ext cx="15300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F64717D-8F8D-4B56-9C15-B1DF0420CD90}"/>
                  </a:ext>
                </a:extLst>
              </p14:cNvPr>
              <p14:cNvContentPartPr/>
              <p14:nvPr/>
            </p14:nvContentPartPr>
            <p14:xfrm>
              <a:off x="11236378" y="5212957"/>
              <a:ext cx="326160" cy="1886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F64717D-8F8D-4B56-9C15-B1DF0420CD9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1218378" y="5194991"/>
                <a:ext cx="361800" cy="2242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10D62D0-BFF7-41D6-A9C8-C0E95515AC68}"/>
                  </a:ext>
                </a:extLst>
              </p14:cNvPr>
              <p14:cNvContentPartPr/>
              <p14:nvPr/>
            </p14:nvContentPartPr>
            <p14:xfrm>
              <a:off x="9958378" y="4950157"/>
              <a:ext cx="408960" cy="3913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10D62D0-BFF7-41D6-A9C8-C0E95515AC68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940378" y="4932157"/>
                <a:ext cx="44460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58912BAE-8EB8-4547-91E7-C176D0BDF51D}"/>
                  </a:ext>
                </a:extLst>
              </p14:cNvPr>
              <p14:cNvContentPartPr/>
              <p14:nvPr/>
            </p14:nvContentPartPr>
            <p14:xfrm>
              <a:off x="8150458" y="4469557"/>
              <a:ext cx="890640" cy="11397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58912BAE-8EB8-4547-91E7-C176D0BDF51D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132458" y="4451557"/>
                <a:ext cx="926280" cy="11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0B48ECE-2895-4117-8739-E037260816A1}"/>
                  </a:ext>
                </a:extLst>
              </p14:cNvPr>
              <p14:cNvContentPartPr/>
              <p14:nvPr/>
            </p14:nvContentPartPr>
            <p14:xfrm>
              <a:off x="7125898" y="5360197"/>
              <a:ext cx="382680" cy="571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0B48ECE-2895-4117-8739-E037260816A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107898" y="5342197"/>
                <a:ext cx="418320" cy="60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043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CCB0065D-AAA3-43F8-B5BA-53A0B6435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415" y="213501"/>
            <a:ext cx="2366182" cy="217189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51F870C-AD91-40B6-B2D6-4BB2D3502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47" y="951783"/>
            <a:ext cx="1590675" cy="6953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6A2BC4CD-BA93-48CA-AC99-52ADAD4D8F87}"/>
                  </a:ext>
                </a:extLst>
              </p14:cNvPr>
              <p14:cNvContentPartPr/>
              <p14:nvPr/>
            </p14:nvContentPartPr>
            <p14:xfrm>
              <a:off x="5108893" y="930999"/>
              <a:ext cx="81720" cy="7682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6A2BC4CD-BA93-48CA-AC99-52ADAD4D8F8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90893" y="912999"/>
                <a:ext cx="1173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3120005B-5979-4B96-A702-25E5EDB80A8A}"/>
                  </a:ext>
                </a:extLst>
              </p14:cNvPr>
              <p14:cNvContentPartPr/>
              <p14:nvPr/>
            </p14:nvContentPartPr>
            <p14:xfrm>
              <a:off x="4859053" y="1152399"/>
              <a:ext cx="522000" cy="1332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3120005B-5979-4B96-A702-25E5EDB80A8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41053" y="1134399"/>
                <a:ext cx="55764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311D16F1-3B34-4E3F-82E0-692F8EF9C2DD}"/>
                  </a:ext>
                </a:extLst>
              </p14:cNvPr>
              <p14:cNvContentPartPr/>
              <p14:nvPr/>
            </p14:nvContentPartPr>
            <p14:xfrm>
              <a:off x="5381773" y="1308279"/>
              <a:ext cx="248760" cy="2268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311D16F1-3B34-4E3F-82E0-692F8EF9C2D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63773" y="1290279"/>
                <a:ext cx="28440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BEE46550-9D49-4BE1-9201-3491D3886425}"/>
                  </a:ext>
                </a:extLst>
              </p14:cNvPr>
              <p14:cNvContentPartPr/>
              <p14:nvPr/>
            </p14:nvContentPartPr>
            <p14:xfrm>
              <a:off x="5852293" y="1195959"/>
              <a:ext cx="27360" cy="5626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BEE46550-9D49-4BE1-9201-3491D388642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34293" y="1178319"/>
                <a:ext cx="63000" cy="59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CCC359A7-B7DB-4516-9A03-FABD954773DC}"/>
                  </a:ext>
                </a:extLst>
              </p14:cNvPr>
              <p14:cNvContentPartPr/>
              <p14:nvPr/>
            </p14:nvContentPartPr>
            <p14:xfrm>
              <a:off x="5827453" y="1230159"/>
              <a:ext cx="230400" cy="3110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CCC359A7-B7DB-4516-9A03-FABD954773D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09813" y="1212519"/>
                <a:ext cx="26604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CBBCD004-FC39-487A-A342-97DECC12294E}"/>
                  </a:ext>
                </a:extLst>
              </p14:cNvPr>
              <p14:cNvContentPartPr/>
              <p14:nvPr/>
            </p14:nvContentPartPr>
            <p14:xfrm>
              <a:off x="6216253" y="947559"/>
              <a:ext cx="459360" cy="10105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CBBCD004-FC39-487A-A342-97DECC12294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98613" y="929559"/>
                <a:ext cx="495000" cy="10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6FFC016F-CC39-4ED4-8639-AE18B7DFEBFB}"/>
                  </a:ext>
                </a:extLst>
              </p14:cNvPr>
              <p14:cNvContentPartPr/>
              <p14:nvPr/>
            </p14:nvContentPartPr>
            <p14:xfrm>
              <a:off x="6940933" y="1354719"/>
              <a:ext cx="448560" cy="32220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6FFC016F-CC39-4ED4-8639-AE18B7DFEBF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22933" y="1337079"/>
                <a:ext cx="48420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38CB2A3B-4D01-441F-8BCC-37777D30ECDA}"/>
                  </a:ext>
                </a:extLst>
              </p14:cNvPr>
              <p14:cNvContentPartPr/>
              <p14:nvPr/>
            </p14:nvContentPartPr>
            <p14:xfrm>
              <a:off x="7504693" y="1359399"/>
              <a:ext cx="27000" cy="2293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38CB2A3B-4D01-441F-8BCC-37777D30ECD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86693" y="1341399"/>
                <a:ext cx="6264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E0BEA713-5F0B-4F67-BB51-C26FF4CB2D3C}"/>
                  </a:ext>
                </a:extLst>
              </p14:cNvPr>
              <p14:cNvContentPartPr/>
              <p14:nvPr/>
            </p14:nvContentPartPr>
            <p14:xfrm>
              <a:off x="7521613" y="1206399"/>
              <a:ext cx="20880" cy="118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E0BEA713-5F0B-4F67-BB51-C26FF4CB2D3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03613" y="1188399"/>
                <a:ext cx="5652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8907322-ECA8-450D-BEFA-82C02D6A4808}"/>
                  </a:ext>
                </a:extLst>
              </p14:cNvPr>
              <p14:cNvContentPartPr/>
              <p14:nvPr/>
            </p14:nvContentPartPr>
            <p14:xfrm>
              <a:off x="7687573" y="1307559"/>
              <a:ext cx="206280" cy="2631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8907322-ECA8-450D-BEFA-82C02D6A480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669933" y="1289919"/>
                <a:ext cx="24192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7359E3E1-8949-4B22-A141-FAF60574FC56}"/>
                  </a:ext>
                </a:extLst>
              </p14:cNvPr>
              <p14:cNvContentPartPr/>
              <p14:nvPr/>
            </p14:nvContentPartPr>
            <p14:xfrm>
              <a:off x="7865413" y="996159"/>
              <a:ext cx="72360" cy="5652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7359E3E1-8949-4B22-A141-FAF60574FC5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47773" y="978519"/>
                <a:ext cx="108000" cy="60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D4F4C86B-253C-4347-A016-E7F20BD575E1}"/>
                  </a:ext>
                </a:extLst>
              </p14:cNvPr>
              <p14:cNvContentPartPr/>
              <p14:nvPr/>
            </p14:nvContentPartPr>
            <p14:xfrm>
              <a:off x="8027413" y="1365879"/>
              <a:ext cx="183600" cy="1951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D4F4C86B-253C-4347-A016-E7F20BD575E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009773" y="1348239"/>
                <a:ext cx="21924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FEAD12CD-2389-454E-9AD5-AAB1BCCF964A}"/>
                  </a:ext>
                </a:extLst>
              </p14:cNvPr>
              <p14:cNvContentPartPr/>
              <p14:nvPr/>
            </p14:nvContentPartPr>
            <p14:xfrm>
              <a:off x="8210653" y="923439"/>
              <a:ext cx="53640" cy="61704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FEAD12CD-2389-454E-9AD5-AAB1BCCF964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192653" y="905439"/>
                <a:ext cx="89280" cy="65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26E2E1B-6524-405C-877D-5B818FC2FC46}"/>
                  </a:ext>
                </a:extLst>
              </p14:cNvPr>
              <p14:cNvContentPartPr/>
              <p14:nvPr/>
            </p14:nvContentPartPr>
            <p14:xfrm>
              <a:off x="8409013" y="907959"/>
              <a:ext cx="50400" cy="5414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26E2E1B-6524-405C-877D-5B818FC2FC4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391373" y="890319"/>
                <a:ext cx="86040" cy="57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18661C08-4EBE-410E-8B49-2BD2E8072652}"/>
                  </a:ext>
                </a:extLst>
              </p14:cNvPr>
              <p14:cNvContentPartPr/>
              <p14:nvPr/>
            </p14:nvContentPartPr>
            <p14:xfrm>
              <a:off x="8527813" y="1269039"/>
              <a:ext cx="198720" cy="28260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18661C08-4EBE-410E-8B49-2BD2E807265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509813" y="1251039"/>
                <a:ext cx="23436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B10D3149-091D-41F1-8539-DFDF2298CF6D}"/>
                  </a:ext>
                </a:extLst>
              </p14:cNvPr>
              <p14:cNvContentPartPr/>
              <p14:nvPr/>
            </p14:nvContentPartPr>
            <p14:xfrm>
              <a:off x="8853613" y="961959"/>
              <a:ext cx="403920" cy="92016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B10D3149-091D-41F1-8539-DFDF2298CF6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835973" y="944319"/>
                <a:ext cx="439560" cy="9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77F662C3-1899-4C5A-B045-D7ECCE218C93}"/>
                  </a:ext>
                </a:extLst>
              </p14:cNvPr>
              <p14:cNvContentPartPr/>
              <p14:nvPr/>
            </p14:nvContentPartPr>
            <p14:xfrm>
              <a:off x="9581893" y="1084359"/>
              <a:ext cx="33480" cy="55008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77F662C3-1899-4C5A-B045-D7ECCE218C9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563893" y="1066719"/>
                <a:ext cx="69120" cy="58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DDFA123C-5050-4314-AEAC-4397B54D485F}"/>
                  </a:ext>
                </a:extLst>
              </p14:cNvPr>
              <p14:cNvContentPartPr/>
              <p14:nvPr/>
            </p14:nvContentPartPr>
            <p14:xfrm>
              <a:off x="9574333" y="1313319"/>
              <a:ext cx="186480" cy="27000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DDFA123C-5050-4314-AEAC-4397B54D485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556333" y="1295319"/>
                <a:ext cx="22212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1BE56E94-8BB6-42F6-A3B4-DD7B6FB8E87F}"/>
                  </a:ext>
                </a:extLst>
              </p14:cNvPr>
              <p14:cNvContentPartPr/>
              <p14:nvPr/>
            </p14:nvContentPartPr>
            <p14:xfrm>
              <a:off x="9933253" y="1357599"/>
              <a:ext cx="96480" cy="1929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1BE56E94-8BB6-42F6-A3B4-DD7B6FB8E87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915613" y="1339599"/>
                <a:ext cx="13212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BF2C040A-DB22-413F-9FB8-7796A306032D}"/>
                  </a:ext>
                </a:extLst>
              </p14:cNvPr>
              <p14:cNvContentPartPr/>
              <p14:nvPr/>
            </p14:nvContentPartPr>
            <p14:xfrm>
              <a:off x="10190293" y="1086519"/>
              <a:ext cx="7560" cy="4507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BF2C040A-DB22-413F-9FB8-7796A306032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172293" y="1068879"/>
                <a:ext cx="43200" cy="4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83B8191C-4902-47A0-87B3-C0AB82E6DBC8}"/>
                  </a:ext>
                </a:extLst>
              </p14:cNvPr>
              <p14:cNvContentPartPr/>
              <p14:nvPr/>
            </p14:nvContentPartPr>
            <p14:xfrm>
              <a:off x="10098853" y="1303239"/>
              <a:ext cx="220680" cy="687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83B8191C-4902-47A0-87B3-C0AB82E6DBC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081213" y="1285239"/>
                <a:ext cx="25632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8B92C830-E6C6-42CE-8662-00F479AB2952}"/>
                  </a:ext>
                </a:extLst>
              </p14:cNvPr>
              <p14:cNvContentPartPr/>
              <p14:nvPr/>
            </p14:nvContentPartPr>
            <p14:xfrm>
              <a:off x="10397293" y="1137639"/>
              <a:ext cx="11520" cy="45684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8B92C830-E6C6-42CE-8662-00F479AB295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379293" y="1119999"/>
                <a:ext cx="47160" cy="49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F4DE1A98-3EDD-4D6E-956A-D13BEAD23B17}"/>
                  </a:ext>
                </a:extLst>
              </p14:cNvPr>
              <p14:cNvContentPartPr/>
              <p14:nvPr/>
            </p14:nvContentPartPr>
            <p14:xfrm>
              <a:off x="10351933" y="1255719"/>
              <a:ext cx="234720" cy="8568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F4DE1A98-3EDD-4D6E-956A-D13BEAD23B1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334293" y="1238079"/>
                <a:ext cx="2703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A7713884-658D-4919-94FB-137A8090519A}"/>
                  </a:ext>
                </a:extLst>
              </p14:cNvPr>
              <p14:cNvContentPartPr/>
              <p14:nvPr/>
            </p14:nvContentPartPr>
            <p14:xfrm>
              <a:off x="10595653" y="1276959"/>
              <a:ext cx="192960" cy="25920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A7713884-658D-4919-94FB-137A8090519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577653" y="1259319"/>
                <a:ext cx="22860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381B4D2E-74B7-4C97-8D71-A78038191204}"/>
                  </a:ext>
                </a:extLst>
              </p14:cNvPr>
              <p14:cNvContentPartPr/>
              <p14:nvPr/>
            </p14:nvContentPartPr>
            <p14:xfrm>
              <a:off x="10937293" y="1296039"/>
              <a:ext cx="258840" cy="3024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381B4D2E-74B7-4C97-8D71-A7803819120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919293" y="1278039"/>
                <a:ext cx="29448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BD84F619-44F6-4283-AF41-D56AC76C82A8}"/>
                  </a:ext>
                </a:extLst>
              </p14:cNvPr>
              <p14:cNvContentPartPr/>
              <p14:nvPr/>
            </p14:nvContentPartPr>
            <p14:xfrm>
              <a:off x="11584213" y="941079"/>
              <a:ext cx="182880" cy="41040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BD84F619-44F6-4283-AF41-D56AC76C82A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566573" y="923439"/>
                <a:ext cx="21852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8C45506D-A693-49A4-B464-F4DC31F22EDC}"/>
                  </a:ext>
                </a:extLst>
              </p14:cNvPr>
              <p14:cNvContentPartPr/>
              <p14:nvPr/>
            </p14:nvContentPartPr>
            <p14:xfrm>
              <a:off x="11741533" y="1542999"/>
              <a:ext cx="51480" cy="5184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8C45506D-A693-49A4-B464-F4DC31F22ED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723533" y="1525359"/>
                <a:ext cx="87120" cy="8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Group 188">
            <a:extLst>
              <a:ext uri="{FF2B5EF4-FFF2-40B4-BE49-F238E27FC236}">
                <a16:creationId xmlns:a16="http://schemas.microsoft.com/office/drawing/2014/main" id="{700ABE2B-0690-43C4-AA4F-4FC13E04907F}"/>
              </a:ext>
            </a:extLst>
          </p:cNvPr>
          <p:cNvGrpSpPr/>
          <p:nvPr/>
        </p:nvGrpSpPr>
        <p:grpSpPr>
          <a:xfrm>
            <a:off x="475725" y="2756756"/>
            <a:ext cx="3528000" cy="2604875"/>
            <a:chOff x="475725" y="2756756"/>
            <a:chExt cx="3528000" cy="260487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13CD49A-E8F8-4197-8CFB-91B336651240}"/>
                    </a:ext>
                  </a:extLst>
                </p14:cNvPr>
                <p14:cNvContentPartPr/>
                <p14:nvPr/>
              </p14:nvContentPartPr>
              <p14:xfrm>
                <a:off x="475725" y="2756756"/>
                <a:ext cx="3528000" cy="2149197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13CD49A-E8F8-4197-8CFB-91B33665124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57725" y="2738759"/>
                  <a:ext cx="3563640" cy="218483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F45D09BD-6DB4-4A1A-86B6-469CC9649A3C}"/>
                </a:ext>
              </a:extLst>
            </p:cNvPr>
            <p:cNvSpPr txBox="1"/>
            <p:nvPr/>
          </p:nvSpPr>
          <p:spPr>
            <a:xfrm>
              <a:off x="1865007" y="5053854"/>
              <a:ext cx="374718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top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8B62D774-9B32-4F91-918F-3EBA17FDB1F5}"/>
              </a:ext>
            </a:extLst>
          </p:cNvPr>
          <p:cNvGrpSpPr/>
          <p:nvPr/>
        </p:nvGrpSpPr>
        <p:grpSpPr>
          <a:xfrm>
            <a:off x="4373593" y="3264824"/>
            <a:ext cx="3528000" cy="2619815"/>
            <a:chOff x="4373593" y="3264824"/>
            <a:chExt cx="3528000" cy="261981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E7385F7-C4FC-4832-BB7F-55C0B332E70F}"/>
                    </a:ext>
                  </a:extLst>
                </p14:cNvPr>
                <p14:cNvContentPartPr/>
                <p14:nvPr/>
              </p14:nvContentPartPr>
              <p14:xfrm>
                <a:off x="4373593" y="3264824"/>
                <a:ext cx="3528000" cy="2149197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E7385F7-C4FC-4832-BB7F-55C0B332E70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355593" y="3246827"/>
                  <a:ext cx="3563640" cy="218483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82B34694-67EA-46D0-A584-6820F3AB0C66}"/>
                </a:ext>
              </a:extLst>
            </p:cNvPr>
            <p:cNvSpPr txBox="1"/>
            <p:nvPr/>
          </p:nvSpPr>
          <p:spPr>
            <a:xfrm>
              <a:off x="5563542" y="5576862"/>
              <a:ext cx="75822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middle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D5C4B9DC-1DDE-4957-B749-A4AE441F4336}"/>
              </a:ext>
            </a:extLst>
          </p:cNvPr>
          <p:cNvGrpSpPr/>
          <p:nvPr/>
        </p:nvGrpSpPr>
        <p:grpSpPr>
          <a:xfrm>
            <a:off x="8271461" y="3800844"/>
            <a:ext cx="3528000" cy="2559216"/>
            <a:chOff x="8271461" y="3800844"/>
            <a:chExt cx="3528000" cy="255921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2900B3D-7A31-4D45-A9F2-C76B5F449269}"/>
                    </a:ext>
                  </a:extLst>
                </p14:cNvPr>
                <p14:cNvContentPartPr/>
                <p14:nvPr/>
              </p14:nvContentPartPr>
              <p14:xfrm>
                <a:off x="8271461" y="3800844"/>
                <a:ext cx="3528000" cy="2149197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2900B3D-7A31-4D45-A9F2-C76B5F44926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253461" y="3782847"/>
                  <a:ext cx="3563640" cy="218483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4FEA96A5-F61B-4156-97E7-3FA407D072A9}"/>
                </a:ext>
              </a:extLst>
            </p:cNvPr>
            <p:cNvSpPr txBox="1"/>
            <p:nvPr/>
          </p:nvSpPr>
          <p:spPr>
            <a:xfrm>
              <a:off x="9523076" y="6052283"/>
              <a:ext cx="82035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bottom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147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09291F-0389-46ED-845C-9B3F87491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1" y="101876"/>
            <a:ext cx="1644512" cy="15579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729AE4-9F4A-47FF-92EB-DEC87C92B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394" y="630306"/>
            <a:ext cx="1581150" cy="647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0429F3-72D8-4D5F-9F4C-3ED84F68BB95}"/>
                  </a:ext>
                </a:extLst>
              </p14:cNvPr>
              <p14:cNvContentPartPr/>
              <p14:nvPr/>
            </p14:nvContentPartPr>
            <p14:xfrm>
              <a:off x="3162446" y="2520102"/>
              <a:ext cx="234000" cy="292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40429F3-72D8-4D5F-9F4C-3ED84F68BB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4806" y="2502102"/>
                <a:ext cx="26964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ECBC808-6BBA-4FC1-AB53-04D46DDDAB73}"/>
                  </a:ext>
                </a:extLst>
              </p14:cNvPr>
              <p14:cNvContentPartPr/>
              <p14:nvPr/>
            </p14:nvContentPartPr>
            <p14:xfrm>
              <a:off x="3648806" y="2530182"/>
              <a:ext cx="241920" cy="258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ECBC808-6BBA-4FC1-AB53-04D46DDDAB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30806" y="2512182"/>
                <a:ext cx="27756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13E283F-E6C7-4337-954E-DFD4F3418EDB}"/>
                  </a:ext>
                </a:extLst>
              </p14:cNvPr>
              <p14:cNvContentPartPr/>
              <p14:nvPr/>
            </p14:nvContentPartPr>
            <p14:xfrm>
              <a:off x="4186286" y="2514342"/>
              <a:ext cx="306360" cy="302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13E283F-E6C7-4337-954E-DFD4F3418E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68286" y="2496702"/>
                <a:ext cx="34200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FF0B9A-8A52-4820-A4A3-65C4AF926B75}"/>
                  </a:ext>
                </a:extLst>
              </p14:cNvPr>
              <p14:cNvContentPartPr/>
              <p14:nvPr/>
            </p14:nvContentPartPr>
            <p14:xfrm>
              <a:off x="4757246" y="2545662"/>
              <a:ext cx="275400" cy="236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FF0B9A-8A52-4820-A4A3-65C4AF926B7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39606" y="2528022"/>
                <a:ext cx="31104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386958E-1362-47B7-BD3E-29DBE61C760B}"/>
                  </a:ext>
                </a:extLst>
              </p14:cNvPr>
              <p14:cNvContentPartPr/>
              <p14:nvPr/>
            </p14:nvContentPartPr>
            <p14:xfrm>
              <a:off x="3275846" y="3135342"/>
              <a:ext cx="38160" cy="306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386958E-1362-47B7-BD3E-29DBE61C760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58206" y="3117342"/>
                <a:ext cx="7380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39D0B23-01B1-43FD-9970-DF53368091DD}"/>
                  </a:ext>
                </a:extLst>
              </p14:cNvPr>
              <p14:cNvContentPartPr/>
              <p14:nvPr/>
            </p14:nvContentPartPr>
            <p14:xfrm>
              <a:off x="3760046" y="3143622"/>
              <a:ext cx="54360" cy="316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39D0B23-01B1-43FD-9970-DF53368091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42046" y="3125622"/>
                <a:ext cx="9000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F22545A-24EE-4205-AA93-CB00FEBE58BB}"/>
                  </a:ext>
                </a:extLst>
              </p14:cNvPr>
              <p14:cNvContentPartPr/>
              <p14:nvPr/>
            </p14:nvContentPartPr>
            <p14:xfrm>
              <a:off x="4248566" y="3153702"/>
              <a:ext cx="193320" cy="275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F22545A-24EE-4205-AA93-CB00FEBE58B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30926" y="3136062"/>
                <a:ext cx="22896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34490B5-B77A-46BC-B358-0A34CC50B36B}"/>
                  </a:ext>
                </a:extLst>
              </p14:cNvPr>
              <p14:cNvContentPartPr/>
              <p14:nvPr/>
            </p14:nvContentPartPr>
            <p14:xfrm>
              <a:off x="4805126" y="3117342"/>
              <a:ext cx="253440" cy="295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34490B5-B77A-46BC-B358-0A34CC50B36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87486" y="3099342"/>
                <a:ext cx="28908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C32D2DE-BFCA-4CA2-9290-CAA9596FBDFA}"/>
                  </a:ext>
                </a:extLst>
              </p14:cNvPr>
              <p14:cNvContentPartPr/>
              <p14:nvPr/>
            </p14:nvContentPartPr>
            <p14:xfrm>
              <a:off x="2948246" y="3851022"/>
              <a:ext cx="206640" cy="269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C32D2DE-BFCA-4CA2-9290-CAA9596FBDF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30606" y="3833022"/>
                <a:ext cx="2422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B10CD79-B71D-449E-BC1E-68ADC95F7F88}"/>
                  </a:ext>
                </a:extLst>
              </p14:cNvPr>
              <p14:cNvContentPartPr/>
              <p14:nvPr/>
            </p14:nvContentPartPr>
            <p14:xfrm>
              <a:off x="3339206" y="3845622"/>
              <a:ext cx="241560" cy="264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B10CD79-B71D-449E-BC1E-68ADC95F7F8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21566" y="3827622"/>
                <a:ext cx="27720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660739E-8F16-4D83-8F2E-463B7CD23045}"/>
                  </a:ext>
                </a:extLst>
              </p14:cNvPr>
              <p14:cNvContentPartPr/>
              <p14:nvPr/>
            </p14:nvContentPartPr>
            <p14:xfrm>
              <a:off x="3801446" y="3842382"/>
              <a:ext cx="304560" cy="288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660739E-8F16-4D83-8F2E-463B7CD2304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83806" y="3824742"/>
                <a:ext cx="34020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BDBBA0A-8CB2-49E7-A735-42D91BB4FCD1}"/>
                  </a:ext>
                </a:extLst>
              </p14:cNvPr>
              <p14:cNvContentPartPr/>
              <p14:nvPr/>
            </p14:nvContentPartPr>
            <p14:xfrm>
              <a:off x="4464926" y="3807462"/>
              <a:ext cx="23400" cy="2552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BDBBA0A-8CB2-49E7-A735-42D91BB4FCD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286" y="3789822"/>
                <a:ext cx="5904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D85F655-0678-41B3-BE6E-50D738835461}"/>
                  </a:ext>
                </a:extLst>
              </p14:cNvPr>
              <p14:cNvContentPartPr/>
              <p14:nvPr/>
            </p14:nvContentPartPr>
            <p14:xfrm>
              <a:off x="5000246" y="3769302"/>
              <a:ext cx="13320" cy="235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D85F655-0678-41B3-BE6E-50D73883546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82606" y="3751662"/>
                <a:ext cx="4896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DD8C9A1-263C-48D9-A0BD-15C111040D86}"/>
                  </a:ext>
                </a:extLst>
              </p14:cNvPr>
              <p14:cNvContentPartPr/>
              <p14:nvPr/>
            </p14:nvContentPartPr>
            <p14:xfrm>
              <a:off x="5286446" y="2333622"/>
              <a:ext cx="644760" cy="1883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DD8C9A1-263C-48D9-A0BD-15C111040D8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68446" y="2315982"/>
                <a:ext cx="680400" cy="19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4AAB370-8606-400B-8521-21DDF502F058}"/>
                  </a:ext>
                </a:extLst>
              </p14:cNvPr>
              <p14:cNvContentPartPr/>
              <p14:nvPr/>
            </p14:nvContentPartPr>
            <p14:xfrm>
              <a:off x="920366" y="2355582"/>
              <a:ext cx="1898640" cy="2164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4AAB370-8606-400B-8521-21DDF502F05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02366" y="2337942"/>
                <a:ext cx="1934280" cy="21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83F86289-953F-4395-99F3-A0D1DFB23A2B}"/>
                  </a:ext>
                </a:extLst>
              </p14:cNvPr>
              <p14:cNvContentPartPr/>
              <p14:nvPr/>
            </p14:nvContentPartPr>
            <p14:xfrm>
              <a:off x="6267446" y="1154982"/>
              <a:ext cx="1249200" cy="44456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83F86289-953F-4395-99F3-A0D1DFB23A2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249446" y="1136982"/>
                <a:ext cx="1284840" cy="448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EC31521-D0CA-409F-9EEB-6014A67C1288}"/>
                  </a:ext>
                </a:extLst>
              </p14:cNvPr>
              <p14:cNvContentPartPr/>
              <p14:nvPr/>
            </p14:nvContentPartPr>
            <p14:xfrm>
              <a:off x="7965566" y="2998542"/>
              <a:ext cx="204480" cy="187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EC31521-D0CA-409F-9EEB-6014A67C128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947566" y="2980902"/>
                <a:ext cx="2401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B3CB068-07E6-4E0E-B49F-D92B151BB3D2}"/>
                  </a:ext>
                </a:extLst>
              </p14:cNvPr>
              <p14:cNvContentPartPr/>
              <p14:nvPr/>
            </p14:nvContentPartPr>
            <p14:xfrm>
              <a:off x="7988246" y="3191142"/>
              <a:ext cx="144720" cy="439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B3CB068-07E6-4E0E-B49F-D92B151BB3D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70246" y="3173502"/>
                <a:ext cx="1803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8EB9013-1541-4B5E-BEBC-0B102F81BD50}"/>
                  </a:ext>
                </a:extLst>
              </p14:cNvPr>
              <p14:cNvContentPartPr/>
              <p14:nvPr/>
            </p14:nvContentPartPr>
            <p14:xfrm>
              <a:off x="8693846" y="2106102"/>
              <a:ext cx="1616760" cy="22838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8EB9013-1541-4B5E-BEBC-0B102F81BD5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676206" y="2088102"/>
                <a:ext cx="1652400" cy="23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E88039F-36CF-472D-9E08-ACACD8097017}"/>
                  </a:ext>
                </a:extLst>
              </p14:cNvPr>
              <p14:cNvContentPartPr/>
              <p14:nvPr/>
            </p14:nvContentPartPr>
            <p14:xfrm>
              <a:off x="2190446" y="5841102"/>
              <a:ext cx="393120" cy="5493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E88039F-36CF-472D-9E08-ACACD809701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72806" y="5823102"/>
                <a:ext cx="428760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7D54D2A-0924-4020-953D-D6A1358FE22B}"/>
                  </a:ext>
                </a:extLst>
              </p14:cNvPr>
              <p14:cNvContentPartPr/>
              <p14:nvPr/>
            </p14:nvContentPartPr>
            <p14:xfrm>
              <a:off x="6527726" y="6036942"/>
              <a:ext cx="256680" cy="3243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7D54D2A-0924-4020-953D-D6A1358FE22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510086" y="6019302"/>
                <a:ext cx="29232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0374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42A756-08E3-4910-A72F-13887B982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847" y="5211832"/>
            <a:ext cx="1330861" cy="1224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14:cNvPr>
              <p14:cNvContentPartPr/>
              <p14:nvPr/>
            </p14:nvContentPartPr>
            <p14:xfrm>
              <a:off x="5774173" y="4313199"/>
              <a:ext cx="203760" cy="556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6173" y="4295199"/>
                <a:ext cx="23940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14:cNvPr>
              <p14:cNvContentPartPr/>
              <p14:nvPr/>
            </p14:nvContentPartPr>
            <p14:xfrm>
              <a:off x="5716213" y="2155719"/>
              <a:ext cx="244080" cy="76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8573" y="2138079"/>
                <a:ext cx="279720" cy="8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14:cNvPr>
              <p14:cNvContentPartPr/>
              <p14:nvPr/>
            </p14:nvContentPartPr>
            <p14:xfrm>
              <a:off x="6904965" y="3195769"/>
              <a:ext cx="155160" cy="677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86965" y="3177769"/>
                <a:ext cx="190800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14:cNvPr>
              <p14:cNvContentPartPr/>
              <p14:nvPr/>
            </p14:nvContentPartPr>
            <p14:xfrm>
              <a:off x="4641804" y="3133489"/>
              <a:ext cx="500400" cy="849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24164" y="3115489"/>
                <a:ext cx="536040" cy="88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14:cNvPr>
              <p14:cNvContentPartPr/>
              <p14:nvPr/>
            </p14:nvContentPartPr>
            <p14:xfrm>
              <a:off x="6551221" y="3307369"/>
              <a:ext cx="224280" cy="454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33250" y="3289369"/>
                <a:ext cx="259863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14:cNvPr>
              <p14:cNvContentPartPr/>
              <p14:nvPr/>
            </p14:nvContentPartPr>
            <p14:xfrm>
              <a:off x="6059124" y="3387289"/>
              <a:ext cx="209520" cy="258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41124" y="3369649"/>
                <a:ext cx="2451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14:cNvPr>
              <p14:cNvContentPartPr/>
              <p14:nvPr/>
            </p14:nvContentPartPr>
            <p14:xfrm>
              <a:off x="5276844" y="3219169"/>
              <a:ext cx="534240" cy="585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59204" y="3201518"/>
                <a:ext cx="569880" cy="620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E07C920-DFE0-4A67-88CF-A63DD4316942}"/>
                  </a:ext>
                </a:extLst>
              </p14:cNvPr>
              <p14:cNvContentPartPr/>
              <p14:nvPr/>
            </p14:nvContentPartPr>
            <p14:xfrm>
              <a:off x="4788684" y="1098769"/>
              <a:ext cx="119160" cy="657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E07C920-DFE0-4A67-88CF-A63DD431694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771044" y="1081129"/>
                <a:ext cx="154800" cy="69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B76C7D8-F53F-4068-87F5-9A52AFBADD8D}"/>
                  </a:ext>
                </a:extLst>
              </p14:cNvPr>
              <p14:cNvContentPartPr/>
              <p14:nvPr/>
            </p14:nvContentPartPr>
            <p14:xfrm>
              <a:off x="5051484" y="1365529"/>
              <a:ext cx="321480" cy="2307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B76C7D8-F53F-4068-87F5-9A52AFBADD8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033484" y="1347889"/>
                <a:ext cx="35712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5E7CAAE-CA09-46A5-B7BC-1B355B4DD726}"/>
                  </a:ext>
                </a:extLst>
              </p14:cNvPr>
              <p14:cNvContentPartPr/>
              <p14:nvPr/>
            </p14:nvContentPartPr>
            <p14:xfrm>
              <a:off x="6506964" y="968089"/>
              <a:ext cx="168120" cy="7092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5E7CAAE-CA09-46A5-B7BC-1B355B4DD72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488964" y="950089"/>
                <a:ext cx="203760" cy="7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B933472-82FE-4AF0-BC57-8F1F589E60E0}"/>
                  </a:ext>
                </a:extLst>
              </p14:cNvPr>
              <p14:cNvContentPartPr/>
              <p14:nvPr/>
            </p14:nvContentPartPr>
            <p14:xfrm>
              <a:off x="6878484" y="1087969"/>
              <a:ext cx="1345320" cy="5256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B933472-82FE-4AF0-BC57-8F1F589E60E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860839" y="1070329"/>
                <a:ext cx="1380970" cy="5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6ED33C5-A41C-4B4D-B409-87B0E80776B5}"/>
                  </a:ext>
                </a:extLst>
              </p14:cNvPr>
              <p14:cNvContentPartPr/>
              <p14:nvPr/>
            </p14:nvContentPartPr>
            <p14:xfrm>
              <a:off x="5606244" y="1106329"/>
              <a:ext cx="722880" cy="5302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6ED33C5-A41C-4B4D-B409-87B0E80776B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588604" y="1088689"/>
                <a:ext cx="758520" cy="56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FD404D0-9352-46DF-86F8-1AC945569E84}"/>
                  </a:ext>
                </a:extLst>
              </p14:cNvPr>
              <p14:cNvContentPartPr/>
              <p14:nvPr/>
            </p14:nvContentPartPr>
            <p14:xfrm>
              <a:off x="5478444" y="1338889"/>
              <a:ext cx="15120" cy="2862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FD404D0-9352-46DF-86F8-1AC945569E8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460804" y="1321227"/>
                <a:ext cx="50760" cy="321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D05ED2D0-7E86-49E7-A95A-9D90222A9B85}"/>
                  </a:ext>
                </a:extLst>
              </p14:cNvPr>
              <p14:cNvContentPartPr/>
              <p14:nvPr/>
            </p14:nvContentPartPr>
            <p14:xfrm>
              <a:off x="3949884" y="1167169"/>
              <a:ext cx="701640" cy="6008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D05ED2D0-7E86-49E7-A95A-9D90222A9B8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931884" y="1149180"/>
                <a:ext cx="737280" cy="6364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1361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56F9D1-1777-4FAB-BF61-5866AB43E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97D65C-096E-4BD3-A02A-A10EE99CA5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03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F8825-EC85-497C-B7F0-F94DA16CA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Models in </a:t>
            </a:r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89805-BA38-4BA0-8552-A427F96F95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squares.ipynb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552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E7A3C1-C8F5-4572-9D6C-75CA4C91C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68" y="366393"/>
            <a:ext cx="4825320" cy="22332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4E54FE-7332-4685-A38C-E80B35D78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624" y="2478941"/>
            <a:ext cx="8778314" cy="401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447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5BCC4-F317-434C-A99A-08CF7871B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the Model Better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BE47E-B6F6-40E6-87E5-C2094F8BC2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“Sometimes Math is ok if we use it right…”</a:t>
            </a:r>
          </a:p>
          <a:p>
            <a:r>
              <a:rPr lang="en-US" dirty="0"/>
              <a:t>                                                   - Dr. </a:t>
            </a:r>
            <a:r>
              <a:rPr lang="en-US" dirty="0" err="1"/>
              <a:t>Inttr</a:t>
            </a:r>
            <a:r>
              <a:rPr lang="en-US" dirty="0"/>
              <a:t> </a:t>
            </a:r>
            <a:r>
              <a:rPr lang="en-US" dirty="0" err="1"/>
              <a:t>Nette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2679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E8DBFCF8-C10C-4609-926D-7AD451E20943}"/>
                  </a:ext>
                </a:extLst>
              </p14:cNvPr>
              <p14:cNvContentPartPr/>
              <p14:nvPr/>
            </p14:nvContentPartPr>
            <p14:xfrm>
              <a:off x="854244" y="546529"/>
              <a:ext cx="1989720" cy="19533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E8DBFCF8-C10C-4609-926D-7AD451E209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8244" y="510889"/>
                <a:ext cx="2061360" cy="20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CABB05E-C817-4DF4-A8A2-46F12D89F710}"/>
                  </a:ext>
                </a:extLst>
              </p14:cNvPr>
              <p14:cNvContentPartPr/>
              <p14:nvPr/>
            </p14:nvContentPartPr>
            <p14:xfrm>
              <a:off x="9536364" y="1832449"/>
              <a:ext cx="367200" cy="5443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CABB05E-C817-4DF4-A8A2-46F12D89F7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00364" y="1796809"/>
                <a:ext cx="438840" cy="61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CFD40F45-3F62-4D87-8130-208A9BE46C26}"/>
                  </a:ext>
                </a:extLst>
              </p14:cNvPr>
              <p14:cNvContentPartPr/>
              <p14:nvPr/>
            </p14:nvContentPartPr>
            <p14:xfrm>
              <a:off x="10162044" y="1359769"/>
              <a:ext cx="135720" cy="10602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CFD40F45-3F62-4D87-8130-208A9BE46C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26404" y="1324129"/>
                <a:ext cx="207360" cy="11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1D5D586B-12C8-428B-91BE-265DB1802722}"/>
                  </a:ext>
                </a:extLst>
              </p14:cNvPr>
              <p14:cNvContentPartPr/>
              <p14:nvPr/>
            </p14:nvContentPartPr>
            <p14:xfrm>
              <a:off x="10589724" y="1291729"/>
              <a:ext cx="141840" cy="1173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1D5D586B-12C8-428B-91BE-265DB180272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54084" y="1256089"/>
                <a:ext cx="213480" cy="12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88D1490-77AB-4262-94D3-AB28A6F3AED5}"/>
                  </a:ext>
                </a:extLst>
              </p14:cNvPr>
              <p14:cNvContentPartPr/>
              <p14:nvPr/>
            </p14:nvContentPartPr>
            <p14:xfrm>
              <a:off x="7357644" y="1309369"/>
              <a:ext cx="1655280" cy="12938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88D1490-77AB-4262-94D3-AB28A6F3AED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22004" y="1273729"/>
                <a:ext cx="1726920" cy="13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0662DD2D-7559-4BFE-9638-1257D2B4CA90}"/>
                  </a:ext>
                </a:extLst>
              </p14:cNvPr>
              <p14:cNvContentPartPr/>
              <p14:nvPr/>
            </p14:nvContentPartPr>
            <p14:xfrm>
              <a:off x="5643324" y="1539409"/>
              <a:ext cx="1302840" cy="7866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0662DD2D-7559-4BFE-9638-1257D2B4CA9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07684" y="1503769"/>
                <a:ext cx="1374480" cy="85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BA22029C-F391-4D6E-BE78-B4303B38A862}"/>
                  </a:ext>
                </a:extLst>
              </p14:cNvPr>
              <p14:cNvContentPartPr/>
              <p14:nvPr/>
            </p14:nvContentPartPr>
            <p14:xfrm>
              <a:off x="3818124" y="1162489"/>
              <a:ext cx="850320" cy="10252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BA22029C-F391-4D6E-BE78-B4303B38A86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82484" y="1126489"/>
                <a:ext cx="921960" cy="10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6179379D-B8D7-4781-B5BC-2EBB476CD70F}"/>
                  </a:ext>
                </a:extLst>
              </p14:cNvPr>
              <p14:cNvContentPartPr/>
              <p14:nvPr/>
            </p14:nvContentPartPr>
            <p14:xfrm>
              <a:off x="1646964" y="2989849"/>
              <a:ext cx="1969560" cy="12776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6179379D-B8D7-4781-B5BC-2EBB476CD70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11324" y="2954209"/>
                <a:ext cx="2041200" cy="13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491C05D6-AAD9-482F-A399-9E93012515C2}"/>
                  </a:ext>
                </a:extLst>
              </p14:cNvPr>
              <p14:cNvContentPartPr/>
              <p14:nvPr/>
            </p14:nvContentPartPr>
            <p14:xfrm>
              <a:off x="4497804" y="3010729"/>
              <a:ext cx="1540080" cy="18266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491C05D6-AAD9-482F-A399-9E93012515C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61804" y="2974729"/>
                <a:ext cx="1611720" cy="18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82821ED-175C-4D26-9DB9-134A364AE1AF}"/>
                  </a:ext>
                </a:extLst>
              </p14:cNvPr>
              <p14:cNvContentPartPr/>
              <p14:nvPr/>
            </p14:nvContentPartPr>
            <p14:xfrm>
              <a:off x="6548724" y="3038089"/>
              <a:ext cx="43200" cy="4302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82821ED-175C-4D26-9DB9-134A364AE1A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512724" y="3002089"/>
                <a:ext cx="114840" cy="50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B8AB8CF7-3B67-4785-8740-947563B7BE07}"/>
                  </a:ext>
                </a:extLst>
              </p14:cNvPr>
              <p14:cNvContentPartPr/>
              <p14:nvPr/>
            </p14:nvContentPartPr>
            <p14:xfrm>
              <a:off x="6770484" y="4102609"/>
              <a:ext cx="234360" cy="4359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B8AB8CF7-3B67-4785-8740-947563B7BE0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734844" y="4066969"/>
                <a:ext cx="306000" cy="5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488C5313-CE48-4401-B284-EDC024B5EB6E}"/>
                  </a:ext>
                </a:extLst>
              </p14:cNvPr>
              <p14:cNvContentPartPr/>
              <p14:nvPr/>
            </p14:nvContentPartPr>
            <p14:xfrm>
              <a:off x="7802604" y="3865009"/>
              <a:ext cx="144720" cy="5284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488C5313-CE48-4401-B284-EDC024B5EB6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766964" y="3829369"/>
                <a:ext cx="216360" cy="60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B6E186B-5057-4F61-8F78-5ABB4EF5090E}"/>
                  </a:ext>
                </a:extLst>
              </p14:cNvPr>
              <p14:cNvContentPartPr/>
              <p14:nvPr/>
            </p14:nvContentPartPr>
            <p14:xfrm>
              <a:off x="10752804" y="3291529"/>
              <a:ext cx="222120" cy="6472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B6E186B-5057-4F61-8F78-5ABB4EF5090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717164" y="3255889"/>
                <a:ext cx="293760" cy="71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671709B6-A1A4-4D5E-B386-5EA7C02B51ED}"/>
                  </a:ext>
                </a:extLst>
              </p14:cNvPr>
              <p14:cNvContentPartPr/>
              <p14:nvPr/>
            </p14:nvContentPartPr>
            <p14:xfrm>
              <a:off x="10873764" y="4216369"/>
              <a:ext cx="51840" cy="532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671709B6-A1A4-4D5E-B386-5EA7C02B51E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837764" y="4180369"/>
                <a:ext cx="12348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361ECFE9-C637-4CD9-91B4-AE6E22177C2B}"/>
                  </a:ext>
                </a:extLst>
              </p14:cNvPr>
              <p14:cNvContentPartPr/>
              <p14:nvPr/>
            </p14:nvContentPartPr>
            <p14:xfrm>
              <a:off x="11159244" y="3224209"/>
              <a:ext cx="251280" cy="5180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361ECFE9-C637-4CD9-91B4-AE6E22177C2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123604" y="3188209"/>
                <a:ext cx="322920" cy="58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B09C86C9-7116-44D8-ADB9-D084ECEC328B}"/>
                  </a:ext>
                </a:extLst>
              </p14:cNvPr>
              <p14:cNvContentPartPr/>
              <p14:nvPr/>
            </p14:nvContentPartPr>
            <p14:xfrm>
              <a:off x="11270844" y="4052929"/>
              <a:ext cx="27000" cy="309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B09C86C9-7116-44D8-ADB9-D084ECEC328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235204" y="4017289"/>
                <a:ext cx="986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906704F-9D5F-4EBA-8902-CFB92D0E2A2E}"/>
                  </a:ext>
                </a:extLst>
              </p14:cNvPr>
              <p14:cNvContentPartPr/>
              <p14:nvPr/>
            </p14:nvContentPartPr>
            <p14:xfrm>
              <a:off x="8723484" y="3264889"/>
              <a:ext cx="1329120" cy="14688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906704F-9D5F-4EBA-8902-CFB92D0E2A2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687844" y="3228889"/>
                <a:ext cx="1400760" cy="154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10166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869CF76-AD70-4834-9BC2-B6D3B62B3650}"/>
                  </a:ext>
                </a:extLst>
              </p14:cNvPr>
              <p14:cNvContentPartPr/>
              <p14:nvPr/>
            </p14:nvContentPartPr>
            <p14:xfrm>
              <a:off x="3813084" y="1306129"/>
              <a:ext cx="605160" cy="730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869CF76-AD70-4834-9BC2-B6D3B62B365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77444" y="1270489"/>
                <a:ext cx="676800" cy="80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15D9EFA-25B6-405D-9997-09C88C4E5A03}"/>
                  </a:ext>
                </a:extLst>
              </p14:cNvPr>
              <p14:cNvContentPartPr/>
              <p14:nvPr/>
            </p14:nvContentPartPr>
            <p14:xfrm>
              <a:off x="6905124" y="936049"/>
              <a:ext cx="1306080" cy="1135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15D9EFA-25B6-405D-9997-09C88C4E5A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69484" y="900409"/>
                <a:ext cx="1377720" cy="12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57719F3-926B-4C52-A919-FBC432540185}"/>
                  </a:ext>
                </a:extLst>
              </p14:cNvPr>
              <p14:cNvContentPartPr/>
              <p14:nvPr/>
            </p14:nvContentPartPr>
            <p14:xfrm>
              <a:off x="4710924" y="1075729"/>
              <a:ext cx="1877400" cy="984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57719F3-926B-4C52-A919-FBC4325401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74917" y="1039729"/>
                <a:ext cx="1949054" cy="10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C452022-54E6-4760-B22C-86B7DFF17B59}"/>
                  </a:ext>
                </a:extLst>
              </p14:cNvPr>
              <p14:cNvContentPartPr/>
              <p14:nvPr/>
            </p14:nvContentPartPr>
            <p14:xfrm>
              <a:off x="1677204" y="1029289"/>
              <a:ext cx="1508040" cy="965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C452022-54E6-4760-B22C-86B7DFF17B5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41573" y="993289"/>
                <a:ext cx="1579663" cy="10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6AB371C-835F-447D-A6F8-A874EF5C0248}"/>
                  </a:ext>
                </a:extLst>
              </p14:cNvPr>
              <p14:cNvContentPartPr/>
              <p14:nvPr/>
            </p14:nvContentPartPr>
            <p14:xfrm>
              <a:off x="5750244" y="3112969"/>
              <a:ext cx="376560" cy="645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6AB371C-835F-447D-A6F8-A874EF5C024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14604" y="3076969"/>
                <a:ext cx="448200" cy="71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699B001-F14A-42BB-8562-36F0E925FD8E}"/>
                  </a:ext>
                </a:extLst>
              </p14:cNvPr>
              <p14:cNvContentPartPr/>
              <p14:nvPr/>
            </p14:nvContentPartPr>
            <p14:xfrm>
              <a:off x="6376644" y="3157249"/>
              <a:ext cx="34200" cy="653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699B001-F14A-42BB-8562-36F0E925FD8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40644" y="3121249"/>
                <a:ext cx="105840" cy="72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471243A-FD79-445F-90E2-C1ED9860BE0F}"/>
                  </a:ext>
                </a:extLst>
              </p14:cNvPr>
              <p14:cNvContentPartPr/>
              <p14:nvPr/>
            </p14:nvContentPartPr>
            <p14:xfrm>
              <a:off x="6266484" y="2860249"/>
              <a:ext cx="57240" cy="147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471243A-FD79-445F-90E2-C1ED9860BE0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30484" y="2824609"/>
                <a:ext cx="12888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4540AA4-0BFD-4A7F-8278-F2532E3FE283}"/>
                  </a:ext>
                </a:extLst>
              </p14:cNvPr>
              <p14:cNvContentPartPr/>
              <p14:nvPr/>
            </p14:nvContentPartPr>
            <p14:xfrm>
              <a:off x="6629724" y="3053209"/>
              <a:ext cx="556560" cy="7495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4540AA4-0BFD-4A7F-8278-F2532E3FE28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94084" y="3017209"/>
                <a:ext cx="628200" cy="82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41241D6-37E5-4AA2-9BD5-CB5508CFF12F}"/>
                  </a:ext>
                </a:extLst>
              </p14:cNvPr>
              <p14:cNvContentPartPr/>
              <p14:nvPr/>
            </p14:nvContentPartPr>
            <p14:xfrm>
              <a:off x="7464204" y="3248329"/>
              <a:ext cx="19800" cy="5756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41241D6-37E5-4AA2-9BD5-CB5508CFF12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28204" y="3212329"/>
                <a:ext cx="91440" cy="64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51A1F43-F996-4D06-819A-C60C606B37B4}"/>
                  </a:ext>
                </a:extLst>
              </p14:cNvPr>
              <p14:cNvContentPartPr/>
              <p14:nvPr/>
            </p14:nvContentPartPr>
            <p14:xfrm>
              <a:off x="7481844" y="2917849"/>
              <a:ext cx="34200" cy="302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51A1F43-F996-4D06-819A-C60C606B37B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45844" y="2882209"/>
                <a:ext cx="10584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8E704B8-CC93-4391-93A9-52AA60AEB96B}"/>
                  </a:ext>
                </a:extLst>
              </p14:cNvPr>
              <p14:cNvContentPartPr/>
              <p14:nvPr/>
            </p14:nvContentPartPr>
            <p14:xfrm>
              <a:off x="7790004" y="3040969"/>
              <a:ext cx="1022400" cy="7261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8E704B8-CC93-4391-93A9-52AA60AEB96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54364" y="3005311"/>
                <a:ext cx="1094040" cy="7977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D757B3C-5098-41F2-81EE-6EC8CC1DB52F}"/>
                  </a:ext>
                </a:extLst>
              </p14:cNvPr>
              <p14:cNvContentPartPr/>
              <p14:nvPr/>
            </p14:nvContentPartPr>
            <p14:xfrm>
              <a:off x="4579524" y="2729209"/>
              <a:ext cx="917640" cy="10677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D757B3C-5098-41F2-81EE-6EC8CC1DB52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543524" y="2693209"/>
                <a:ext cx="989280" cy="11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7979E01-CACF-4D23-83A0-38128B451D22}"/>
                  </a:ext>
                </a:extLst>
              </p14:cNvPr>
              <p14:cNvContentPartPr/>
              <p14:nvPr/>
            </p14:nvContentPartPr>
            <p14:xfrm>
              <a:off x="2546604" y="4457929"/>
              <a:ext cx="4376520" cy="12366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7979E01-CACF-4D23-83A0-38128B451D2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10604" y="4422279"/>
                <a:ext cx="4448160" cy="130826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2097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6ACED289-F738-46D5-A47F-13FF896465FD}"/>
                  </a:ext>
                </a:extLst>
              </p14:cNvPr>
              <p14:cNvContentPartPr/>
              <p14:nvPr/>
            </p14:nvContentPartPr>
            <p14:xfrm>
              <a:off x="5710546" y="2892942"/>
              <a:ext cx="1702800" cy="137880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6ACED289-F738-46D5-A47F-13FF896465F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74546" y="2856942"/>
                <a:ext cx="1774440" cy="145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BC0887CF-9BE2-4FAB-A7FF-329EA55E32BF}"/>
                  </a:ext>
                </a:extLst>
              </p14:cNvPr>
              <p14:cNvContentPartPr/>
              <p14:nvPr/>
            </p14:nvContentPartPr>
            <p14:xfrm>
              <a:off x="7906546" y="3461742"/>
              <a:ext cx="545040" cy="6948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BC0887CF-9BE2-4FAB-A7FF-329EA55E32B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70906" y="3425742"/>
                <a:ext cx="6166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F03C18F2-F3AD-40C8-BA32-4E285601BCA4}"/>
                  </a:ext>
                </a:extLst>
              </p14:cNvPr>
              <p14:cNvContentPartPr/>
              <p14:nvPr/>
            </p14:nvContentPartPr>
            <p14:xfrm>
              <a:off x="8771986" y="3311982"/>
              <a:ext cx="481680" cy="109152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F03C18F2-F3AD-40C8-BA32-4E285601BCA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35986" y="3275982"/>
                <a:ext cx="553320" cy="11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76ED5D6A-F70C-4422-B995-27D1E5993DD1}"/>
                  </a:ext>
                </a:extLst>
              </p14:cNvPr>
              <p14:cNvContentPartPr/>
              <p14:nvPr/>
            </p14:nvContentPartPr>
            <p14:xfrm>
              <a:off x="9976906" y="2476062"/>
              <a:ext cx="303840" cy="4104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76ED5D6A-F70C-4422-B995-27D1E5993DD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40906" y="2440422"/>
                <a:ext cx="37548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2CB97C50-92A0-4BB4-8093-1BD5BF1138A4}"/>
                  </a:ext>
                </a:extLst>
              </p14:cNvPr>
              <p14:cNvContentPartPr/>
              <p14:nvPr/>
            </p14:nvContentPartPr>
            <p14:xfrm>
              <a:off x="2895346" y="2175462"/>
              <a:ext cx="1694520" cy="322380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2CB97C50-92A0-4BB4-8093-1BD5BF1138A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59346" y="2139826"/>
                <a:ext cx="1766160" cy="32954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30073B41-C037-4F91-848B-9477B3846129}"/>
                  </a:ext>
                </a:extLst>
              </p14:cNvPr>
              <p14:cNvContentPartPr/>
              <p14:nvPr/>
            </p14:nvContentPartPr>
            <p14:xfrm>
              <a:off x="1793746" y="3913902"/>
              <a:ext cx="523800" cy="40284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30073B41-C037-4F91-848B-9477B384612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57746" y="3877902"/>
                <a:ext cx="59544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E9126C69-BD06-4455-B844-C49157E537B7}"/>
                  </a:ext>
                </a:extLst>
              </p14:cNvPr>
              <p14:cNvContentPartPr/>
              <p14:nvPr/>
            </p14:nvContentPartPr>
            <p14:xfrm>
              <a:off x="1436986" y="2584422"/>
              <a:ext cx="844920" cy="100548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E9126C69-BD06-4455-B844-C49157E537B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01346" y="2548782"/>
                <a:ext cx="916560" cy="10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AB876D8-132A-42B4-BE4F-796E79BB9DA4}"/>
                  </a:ext>
                </a:extLst>
              </p14:cNvPr>
              <p14:cNvContentPartPr/>
              <p14:nvPr/>
            </p14:nvContentPartPr>
            <p14:xfrm>
              <a:off x="5204354" y="2712126"/>
              <a:ext cx="304560" cy="1849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AB876D8-132A-42B4-BE4F-796E79BB9DA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86714" y="2694126"/>
                <a:ext cx="340200" cy="18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CC1BB69-79DC-4951-B332-4BC535545D87}"/>
                  </a:ext>
                </a:extLst>
              </p14:cNvPr>
              <p14:cNvContentPartPr/>
              <p14:nvPr/>
            </p14:nvContentPartPr>
            <p14:xfrm>
              <a:off x="9288554" y="2738406"/>
              <a:ext cx="387000" cy="2008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CC1BB69-79DC-4951-B332-4BC535545D8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270554" y="2720406"/>
                <a:ext cx="422640" cy="204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85318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BC0887CF-9BE2-4FAB-A7FF-329EA55E32BF}"/>
                  </a:ext>
                </a:extLst>
              </p14:cNvPr>
              <p14:cNvContentPartPr/>
              <p14:nvPr/>
            </p14:nvContentPartPr>
            <p14:xfrm>
              <a:off x="9358339" y="3547727"/>
              <a:ext cx="545040" cy="6948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BC0887CF-9BE2-4FAB-A7FF-329EA55E32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22339" y="3511727"/>
                <a:ext cx="6166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F03C18F2-F3AD-40C8-BA32-4E285601BCA4}"/>
                  </a:ext>
                </a:extLst>
              </p14:cNvPr>
              <p14:cNvContentPartPr/>
              <p14:nvPr/>
            </p14:nvContentPartPr>
            <p14:xfrm>
              <a:off x="10223779" y="3397967"/>
              <a:ext cx="481680" cy="109152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F03C18F2-F3AD-40C8-BA32-4E285601BC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87779" y="3361979"/>
                <a:ext cx="553320" cy="11631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76ED5D6A-F70C-4422-B995-27D1E5993DD1}"/>
                  </a:ext>
                </a:extLst>
              </p14:cNvPr>
              <p14:cNvContentPartPr/>
              <p14:nvPr/>
            </p14:nvContentPartPr>
            <p14:xfrm>
              <a:off x="11428699" y="2562047"/>
              <a:ext cx="303840" cy="4104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76ED5D6A-F70C-4422-B995-27D1E5993DD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92699" y="2526047"/>
                <a:ext cx="37548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2CB97C50-92A0-4BB4-8093-1BD5BF1138A4}"/>
                  </a:ext>
                </a:extLst>
              </p14:cNvPr>
              <p14:cNvContentPartPr/>
              <p14:nvPr/>
            </p14:nvContentPartPr>
            <p14:xfrm>
              <a:off x="2379169" y="2237147"/>
              <a:ext cx="1694520" cy="322380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2CB97C50-92A0-4BB4-8093-1BD5BF1138A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43169" y="2201147"/>
                <a:ext cx="1766160" cy="329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30073B41-C037-4F91-848B-9477B3846129}"/>
                  </a:ext>
                </a:extLst>
              </p14:cNvPr>
              <p14:cNvContentPartPr/>
              <p14:nvPr/>
            </p14:nvContentPartPr>
            <p14:xfrm>
              <a:off x="1277569" y="3975587"/>
              <a:ext cx="523800" cy="40284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30073B41-C037-4F91-848B-9477B384612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41569" y="3939587"/>
                <a:ext cx="59544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E9126C69-BD06-4455-B844-C49157E537B7}"/>
                  </a:ext>
                </a:extLst>
              </p14:cNvPr>
              <p14:cNvContentPartPr/>
              <p14:nvPr/>
            </p14:nvContentPartPr>
            <p14:xfrm>
              <a:off x="920809" y="2646107"/>
              <a:ext cx="844920" cy="100548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E9126C69-BD06-4455-B844-C49157E537B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4794" y="2610107"/>
                <a:ext cx="916591" cy="10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601A0366-300E-42E0-AC9A-450985A5EE0F}"/>
                  </a:ext>
                </a:extLst>
              </p14:cNvPr>
              <p14:cNvContentPartPr/>
              <p14:nvPr/>
            </p14:nvContentPartPr>
            <p14:xfrm>
              <a:off x="1385244" y="685129"/>
              <a:ext cx="4003560" cy="85464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601A0366-300E-42E0-AC9A-450985A5EE0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367244" y="667129"/>
                <a:ext cx="4039200" cy="89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99207AF-CCE8-4992-9610-40E2247C85E9}"/>
                  </a:ext>
                </a:extLst>
              </p14:cNvPr>
              <p14:cNvContentPartPr/>
              <p14:nvPr/>
            </p14:nvContentPartPr>
            <p14:xfrm>
              <a:off x="6256260" y="2892967"/>
              <a:ext cx="750240" cy="1011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99207AF-CCE8-4992-9610-40E2247C85E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238612" y="2875327"/>
                <a:ext cx="785897" cy="10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4D609A0-B26B-4A01-9E87-BDC128E0594B}"/>
                  </a:ext>
                </a:extLst>
              </p14:cNvPr>
              <p14:cNvContentPartPr/>
              <p14:nvPr/>
            </p14:nvContentPartPr>
            <p14:xfrm>
              <a:off x="7273980" y="3397967"/>
              <a:ext cx="457560" cy="363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4D609A0-B26B-4A01-9E87-BDC128E0594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256340" y="3379967"/>
                <a:ext cx="49320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A2F8760-2773-422C-B952-1C4E7B6BFE0F}"/>
                  </a:ext>
                </a:extLst>
              </p14:cNvPr>
              <p14:cNvContentPartPr/>
              <p14:nvPr/>
            </p14:nvContentPartPr>
            <p14:xfrm>
              <a:off x="5057460" y="2855887"/>
              <a:ext cx="938160" cy="13456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A2F8760-2773-422C-B952-1C4E7B6BFE0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039820" y="2838247"/>
                <a:ext cx="973800" cy="13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01DFD0F-BC4D-4817-A3E8-46A4B29DB5E0}"/>
                  </a:ext>
                </a:extLst>
              </p14:cNvPr>
              <p14:cNvContentPartPr/>
              <p14:nvPr/>
            </p14:nvContentPartPr>
            <p14:xfrm>
              <a:off x="7999020" y="2892967"/>
              <a:ext cx="1080000" cy="12276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01DFD0F-BC4D-4817-A3E8-46A4B29DB5E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981374" y="2874967"/>
                <a:ext cx="1115652" cy="12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E852415-2031-47E0-9128-633D0768D1BC}"/>
                  </a:ext>
                </a:extLst>
              </p14:cNvPr>
              <p14:cNvContentPartPr/>
              <p14:nvPr/>
            </p14:nvContentPartPr>
            <p14:xfrm>
              <a:off x="4560300" y="2726927"/>
              <a:ext cx="304560" cy="18493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E852415-2031-47E0-9128-633D0768D1B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542660" y="2708927"/>
                <a:ext cx="340200" cy="18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1D41B20-6716-46A3-9D62-5F584DD4DDCB}"/>
                  </a:ext>
                </a:extLst>
              </p14:cNvPr>
              <p14:cNvContentPartPr/>
              <p14:nvPr/>
            </p14:nvContentPartPr>
            <p14:xfrm>
              <a:off x="10854638" y="2695650"/>
              <a:ext cx="387000" cy="20084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1D41B20-6716-46A3-9D62-5F584DD4DDC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836638" y="2677650"/>
                <a:ext cx="422640" cy="204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012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94CD05F-2673-4E26-AE20-D131E9F947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346" t="11625" r="-820" b="395"/>
          <a:stretch/>
        </p:blipFill>
        <p:spPr>
          <a:xfrm>
            <a:off x="1983148" y="412593"/>
            <a:ext cx="8225704" cy="60328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8A2771F-BCBA-46A1-87EB-9F7A236DB8D2}"/>
                  </a:ext>
                </a:extLst>
              </p14:cNvPr>
              <p14:cNvContentPartPr/>
              <p14:nvPr/>
            </p14:nvContentPartPr>
            <p14:xfrm>
              <a:off x="240055" y="412593"/>
              <a:ext cx="3486181" cy="1041174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8A2771F-BCBA-46A1-87EB-9F7A236DB8D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055" y="376604"/>
                <a:ext cx="3539820" cy="10947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9205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94CD05F-2673-4E26-AE20-D131E9F947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346" t="11625" r="-820" b="395"/>
          <a:stretch/>
        </p:blipFill>
        <p:spPr>
          <a:xfrm>
            <a:off x="1983150" y="412595"/>
            <a:ext cx="8225704" cy="6032812"/>
          </a:xfrm>
          <a:prstGeom prst="rect">
            <a:avLst/>
          </a:prstGeom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C45F23D6-39C3-4A18-B243-3E307A2B6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84435" y="808075"/>
            <a:ext cx="871820" cy="988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 descr="Hammer">
            <a:extLst>
              <a:ext uri="{FF2B5EF4-FFF2-40B4-BE49-F238E27FC236}">
                <a16:creationId xmlns:a16="http://schemas.microsoft.com/office/drawing/2014/main" id="{E1F0E58D-4443-462A-8E8F-00728FF5BE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270234" y="449807"/>
            <a:ext cx="1208691" cy="12460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ADB39A4-1778-4182-866E-B578380B2FCF}"/>
                  </a:ext>
                </a:extLst>
              </p14:cNvPr>
              <p14:cNvContentPartPr/>
              <p14:nvPr/>
            </p14:nvContentPartPr>
            <p14:xfrm>
              <a:off x="240055" y="412593"/>
              <a:ext cx="3486181" cy="1041174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ADB39A4-1778-4182-866E-B578380B2FC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2055" y="376604"/>
                <a:ext cx="3539820" cy="10947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802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7AFD8-BACD-4ABA-828D-C25A4BCCB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the Model Better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7A33E-DA64-45E7-ABAE-D5563A56C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– the function shape we construct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cost/loss function – a function that tells us how bad we are at predicting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optimizer – method for reducing how bad we are at predicting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538CE6-3831-4D5F-BC31-F57F83ED0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8990" y="2393576"/>
            <a:ext cx="1422466" cy="80234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DF0E196-E597-44E2-9596-3F1156EA3C95}"/>
                  </a:ext>
                </a:extLst>
              </p14:cNvPr>
              <p14:cNvContentPartPr/>
              <p14:nvPr/>
            </p14:nvContentPartPr>
            <p14:xfrm>
              <a:off x="5189030" y="4739360"/>
              <a:ext cx="111960" cy="224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DF0E196-E597-44E2-9596-3F1156EA3C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71390" y="4721360"/>
                <a:ext cx="14760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5478007-E81C-47EE-BE82-657230F74B65}"/>
                  </a:ext>
                </a:extLst>
              </p14:cNvPr>
              <p14:cNvContentPartPr/>
              <p14:nvPr/>
            </p14:nvContentPartPr>
            <p14:xfrm>
              <a:off x="4322870" y="4204040"/>
              <a:ext cx="657720" cy="805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5478007-E81C-47EE-BE82-657230F74B6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05220" y="4186048"/>
                <a:ext cx="693380" cy="8413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17A93AE-9F21-4B52-98D9-2F5711A06FFC}"/>
                  </a:ext>
                </a:extLst>
              </p14:cNvPr>
              <p14:cNvContentPartPr/>
              <p14:nvPr/>
            </p14:nvContentPartPr>
            <p14:xfrm>
              <a:off x="3170870" y="4119800"/>
              <a:ext cx="942480" cy="9489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17A93AE-9F21-4B52-98D9-2F5711A06FF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52870" y="4101800"/>
                <a:ext cx="978120" cy="9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CF65003-59A1-452C-BBD7-A7B8F69F20E6}"/>
                  </a:ext>
                </a:extLst>
              </p14:cNvPr>
              <p14:cNvContentPartPr/>
              <p14:nvPr/>
            </p14:nvContentPartPr>
            <p14:xfrm>
              <a:off x="5520223" y="4119800"/>
              <a:ext cx="723600" cy="10195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CF65003-59A1-452C-BBD7-A7B8F69F20E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02223" y="4101800"/>
                <a:ext cx="759240" cy="10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7B466D1-B86F-4634-BCD8-55F0F64F99CB}"/>
                  </a:ext>
                </a:extLst>
              </p14:cNvPr>
              <p14:cNvContentPartPr/>
              <p14:nvPr/>
            </p14:nvContentPartPr>
            <p14:xfrm>
              <a:off x="7556917" y="4330400"/>
              <a:ext cx="550800" cy="6793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7B466D1-B86F-4634-BCD8-55F0F64F99C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38917" y="4312760"/>
                <a:ext cx="586440" cy="71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5C5E61B-8FEB-4163-BEB2-545A0C4DF888}"/>
                  </a:ext>
                </a:extLst>
              </p14:cNvPr>
              <p14:cNvContentPartPr/>
              <p14:nvPr/>
            </p14:nvContentPartPr>
            <p14:xfrm>
              <a:off x="6507070" y="4379360"/>
              <a:ext cx="786600" cy="5004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5C5E61B-8FEB-4163-BEB2-545A0C4DF88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489430" y="4361360"/>
                <a:ext cx="822240" cy="53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0231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093DECE-1343-465E-976C-D2F7472EA99B}"/>
              </a:ext>
            </a:extLst>
          </p:cNvPr>
          <p:cNvSpPr txBox="1"/>
          <p:nvPr/>
        </p:nvSpPr>
        <p:spPr>
          <a:xfrm>
            <a:off x="2220679" y="2788230"/>
            <a:ext cx="1418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algorithm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F3BB60-8A64-4F88-8211-5A24778C930D}"/>
              </a:ext>
            </a:extLst>
          </p:cNvPr>
          <p:cNvSpPr txBox="1"/>
          <p:nvPr/>
        </p:nvSpPr>
        <p:spPr>
          <a:xfrm>
            <a:off x="2797760" y="3702630"/>
            <a:ext cx="841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input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01CC1D-46F0-416A-8C03-2C6C98365440}"/>
              </a:ext>
            </a:extLst>
          </p:cNvPr>
          <p:cNvSpPr txBox="1"/>
          <p:nvPr/>
        </p:nvSpPr>
        <p:spPr>
          <a:xfrm>
            <a:off x="8604761" y="3046175"/>
            <a:ext cx="1210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answers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1C738F9-4205-44F1-8617-D11CB3C4BD40}"/>
              </a:ext>
            </a:extLst>
          </p:cNvPr>
          <p:cNvGrpSpPr/>
          <p:nvPr/>
        </p:nvGrpSpPr>
        <p:grpSpPr>
          <a:xfrm>
            <a:off x="3678973" y="2331720"/>
            <a:ext cx="4834054" cy="2194560"/>
            <a:chOff x="3282583" y="2252880"/>
            <a:chExt cx="4834054" cy="21945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65DB01-D8C9-4901-9397-8077B6F92385}"/>
                </a:ext>
              </a:extLst>
            </p:cNvPr>
            <p:cNvSpPr/>
            <p:nvPr/>
          </p:nvSpPr>
          <p:spPr>
            <a:xfrm>
              <a:off x="4656600" y="2252880"/>
              <a:ext cx="2194560" cy="2194560"/>
            </a:xfrm>
            <a:prstGeom prst="rect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254126E-4662-46C5-B91F-586BBF6737D3}"/>
                    </a:ext>
                  </a:extLst>
                </p14:cNvPr>
                <p14:cNvContentPartPr/>
                <p14:nvPr/>
              </p14:nvContentPartPr>
              <p14:xfrm>
                <a:off x="3282583" y="2792623"/>
                <a:ext cx="996840" cy="295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254126E-4662-46C5-B91F-586BBF6737D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46943" y="2756623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14:cNvPr>
                <p14:cNvContentPartPr/>
                <p14:nvPr/>
              </p14:nvContentPartPr>
              <p14:xfrm>
                <a:off x="3347897" y="3707023"/>
                <a:ext cx="996840" cy="29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12257" y="3671023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14:cNvPr>
                <p14:cNvContentPartPr/>
                <p14:nvPr/>
              </p14:nvContentPartPr>
              <p14:xfrm>
                <a:off x="7119797" y="3133800"/>
                <a:ext cx="99684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084157" y="3097800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0" name="Title 69">
            <a:extLst>
              <a:ext uri="{FF2B5EF4-FFF2-40B4-BE49-F238E27FC236}">
                <a16:creationId xmlns:a16="http://schemas.microsoft.com/office/drawing/2014/main" id="{1376B8E5-2AC6-4B4B-9AE4-5EF4429A4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377021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88E8B-136F-4F15-8E78-4E97F9A47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 Tensors are… special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317F8-DA82-4579-8700-38D60BD54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“It’s True!”</a:t>
            </a:r>
          </a:p>
          <a:p>
            <a:r>
              <a:rPr lang="en-US" dirty="0"/>
              <a:t>   - </a:t>
            </a:r>
            <a:r>
              <a:rPr lang="en-US" dirty="0" err="1"/>
              <a:t>Smartte</a:t>
            </a:r>
            <a:r>
              <a:rPr lang="en-US" dirty="0"/>
              <a:t> Gai</a:t>
            </a:r>
          </a:p>
          <a:p>
            <a:r>
              <a:rPr lang="en-US" dirty="0" err="1"/>
              <a:t>graph.ipynb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4978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39AD35-A086-4AAF-8873-1BE87B174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927" y="430270"/>
            <a:ext cx="6988146" cy="59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017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B7BDE-AE8D-4CB2-8A39-BD6AAAE20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BA3CD7-6015-4635-B299-81C6708CC9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LOOP!</a:t>
            </a:r>
          </a:p>
        </p:txBody>
      </p:sp>
    </p:spTree>
    <p:extLst>
      <p:ext uri="{BB962C8B-B14F-4D97-AF65-F5344CB8AC3E}">
        <p14:creationId xmlns:p14="http://schemas.microsoft.com/office/powerpoint/2010/main" val="42554533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D86D86-229F-43D4-B18C-3A56E9899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23" y="314674"/>
            <a:ext cx="6293173" cy="34101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BAC3C0-7127-4990-9927-BCE5102D3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66487"/>
            <a:ext cx="5385077" cy="3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122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F4B50-AD76-424A-932C-ABE78BD49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8BDB5-3A87-4F92-8712-7E48DEF989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squares.ipynb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3556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C9BD72-9B24-4A82-81F4-36C559825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799" y="817078"/>
            <a:ext cx="8938402" cy="522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185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FCEFB-0A81-4740-83B9-96BA13574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EB7D4-A6BA-4B4B-93CC-B719D070A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 is Different</a:t>
            </a:r>
          </a:p>
          <a:p>
            <a:r>
              <a:rPr lang="en-US" dirty="0"/>
              <a:t>Data is the Key</a:t>
            </a:r>
          </a:p>
          <a:p>
            <a:pPr lvl="1"/>
            <a:r>
              <a:rPr lang="en-US" dirty="0"/>
              <a:t>Tensors, Datasets, and </a:t>
            </a:r>
            <a:r>
              <a:rPr lang="en-US" dirty="0" err="1"/>
              <a:t>DataLoaders</a:t>
            </a:r>
            <a:endParaRPr lang="en-US" dirty="0"/>
          </a:p>
          <a:p>
            <a:r>
              <a:rPr lang="en-US" dirty="0"/>
              <a:t>Crafting a Model</a:t>
            </a:r>
          </a:p>
          <a:p>
            <a:pPr lvl="1"/>
            <a:r>
              <a:rPr lang="en-US" dirty="0"/>
              <a:t>Model</a:t>
            </a:r>
          </a:p>
          <a:p>
            <a:r>
              <a:rPr lang="en-US" dirty="0"/>
              <a:t>Making the Model Better</a:t>
            </a:r>
          </a:p>
          <a:p>
            <a:pPr lvl="1"/>
            <a:r>
              <a:rPr lang="en-US" dirty="0"/>
              <a:t>Loss/Cost, Optimization</a:t>
            </a:r>
          </a:p>
          <a:p>
            <a:r>
              <a:rPr lang="en-US" dirty="0"/>
              <a:t>Using a Model</a:t>
            </a:r>
          </a:p>
          <a:p>
            <a:pPr lvl="1"/>
            <a:r>
              <a:rPr lang="en-US" dirty="0"/>
              <a:t>Save/Load/Use</a:t>
            </a:r>
          </a:p>
        </p:txBody>
      </p:sp>
    </p:spTree>
    <p:extLst>
      <p:ext uri="{BB962C8B-B14F-4D97-AF65-F5344CB8AC3E}">
        <p14:creationId xmlns:p14="http://schemas.microsoft.com/office/powerpoint/2010/main" val="39539261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CA0F81CD-8A99-4F1A-BA8C-3F02B5701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09" y="139637"/>
            <a:ext cx="12029753" cy="662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892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4329F56F-4B81-42F3-92AC-02400EC2D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950" y="118460"/>
            <a:ext cx="9931619" cy="662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66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DDF2D-CA61-4BA7-AC41-34A20B56C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Digits </a:t>
            </a:r>
            <a:r>
              <a:rPr lang="en-US" dirty="0" err="1"/>
              <a:t>tho</a:t>
            </a:r>
            <a:r>
              <a:rPr lang="en-US" dirty="0"/>
              <a:t>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FC86D-379A-4EEF-81F4-97ACD4DD86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33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093DECE-1343-465E-976C-D2F7472EA99B}"/>
              </a:ext>
            </a:extLst>
          </p:cNvPr>
          <p:cNvSpPr txBox="1"/>
          <p:nvPr/>
        </p:nvSpPr>
        <p:spPr>
          <a:xfrm>
            <a:off x="8670443" y="3046175"/>
            <a:ext cx="1418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algorithm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F3BB60-8A64-4F88-8211-5A24778C930D}"/>
              </a:ext>
            </a:extLst>
          </p:cNvPr>
          <p:cNvSpPr txBox="1"/>
          <p:nvPr/>
        </p:nvSpPr>
        <p:spPr>
          <a:xfrm>
            <a:off x="2787911" y="3702630"/>
            <a:ext cx="841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input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01CC1D-46F0-416A-8C03-2C6C98365440}"/>
              </a:ext>
            </a:extLst>
          </p:cNvPr>
          <p:cNvSpPr txBox="1"/>
          <p:nvPr/>
        </p:nvSpPr>
        <p:spPr>
          <a:xfrm>
            <a:off x="2419701" y="2788230"/>
            <a:ext cx="1210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answers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1C738F9-4205-44F1-8617-D11CB3C4BD40}"/>
              </a:ext>
            </a:extLst>
          </p:cNvPr>
          <p:cNvGrpSpPr/>
          <p:nvPr/>
        </p:nvGrpSpPr>
        <p:grpSpPr>
          <a:xfrm>
            <a:off x="3678973" y="2331720"/>
            <a:ext cx="4834054" cy="2194560"/>
            <a:chOff x="3282583" y="2252880"/>
            <a:chExt cx="4834054" cy="21945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65DB01-D8C9-4901-9397-8077B6F92385}"/>
                </a:ext>
              </a:extLst>
            </p:cNvPr>
            <p:cNvSpPr/>
            <p:nvPr/>
          </p:nvSpPr>
          <p:spPr>
            <a:xfrm>
              <a:off x="4656600" y="2252880"/>
              <a:ext cx="2194560" cy="2194560"/>
            </a:xfrm>
            <a:prstGeom prst="rect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254126E-4662-46C5-B91F-586BBF6737D3}"/>
                    </a:ext>
                  </a:extLst>
                </p14:cNvPr>
                <p14:cNvContentPartPr/>
                <p14:nvPr/>
              </p14:nvContentPartPr>
              <p14:xfrm>
                <a:off x="3282583" y="2792623"/>
                <a:ext cx="996840" cy="295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254126E-4662-46C5-B91F-586BBF6737D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46943" y="2756623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14:cNvPr>
                <p14:cNvContentPartPr/>
                <p14:nvPr/>
              </p14:nvContentPartPr>
              <p14:xfrm>
                <a:off x="3347897" y="3707023"/>
                <a:ext cx="996840" cy="29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12257" y="3671023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14:cNvPr>
                <p14:cNvContentPartPr/>
                <p14:nvPr/>
              </p14:nvContentPartPr>
              <p14:xfrm>
                <a:off x="7119797" y="3133800"/>
                <a:ext cx="99684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084157" y="3097800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54DAF1-4A7E-462F-A533-EDAD8BF9C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495656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42A756-08E3-4910-A72F-13887B982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847" y="5211832"/>
            <a:ext cx="1330861" cy="1224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14:cNvPr>
              <p14:cNvContentPartPr/>
              <p14:nvPr/>
            </p14:nvContentPartPr>
            <p14:xfrm>
              <a:off x="5774173" y="4313199"/>
              <a:ext cx="203760" cy="556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6173" y="4295199"/>
                <a:ext cx="23940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14:cNvPr>
              <p14:cNvContentPartPr/>
              <p14:nvPr/>
            </p14:nvContentPartPr>
            <p14:xfrm>
              <a:off x="5716213" y="2155719"/>
              <a:ext cx="244080" cy="76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8573" y="2138079"/>
                <a:ext cx="279720" cy="8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14:cNvPr>
              <p14:cNvContentPartPr/>
              <p14:nvPr/>
            </p14:nvContentPartPr>
            <p14:xfrm>
              <a:off x="6904965" y="3195769"/>
              <a:ext cx="155160" cy="677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86965" y="3177769"/>
                <a:ext cx="190800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14:cNvPr>
              <p14:cNvContentPartPr/>
              <p14:nvPr/>
            </p14:nvContentPartPr>
            <p14:xfrm>
              <a:off x="4641804" y="3133489"/>
              <a:ext cx="500400" cy="849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24164" y="3115489"/>
                <a:ext cx="536040" cy="88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14:cNvPr>
              <p14:cNvContentPartPr/>
              <p14:nvPr/>
            </p14:nvContentPartPr>
            <p14:xfrm>
              <a:off x="6551221" y="3307369"/>
              <a:ext cx="224280" cy="454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33250" y="3289369"/>
                <a:ext cx="259863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14:cNvPr>
              <p14:cNvContentPartPr/>
              <p14:nvPr/>
            </p14:nvContentPartPr>
            <p14:xfrm>
              <a:off x="6059124" y="3387289"/>
              <a:ext cx="209520" cy="258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41124" y="3369649"/>
                <a:ext cx="2451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14:cNvPr>
              <p14:cNvContentPartPr/>
              <p14:nvPr/>
            </p14:nvContentPartPr>
            <p14:xfrm>
              <a:off x="5276844" y="3219169"/>
              <a:ext cx="534240" cy="585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59204" y="3201518"/>
                <a:ext cx="569880" cy="620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E07C920-DFE0-4A67-88CF-A63DD4316942}"/>
                  </a:ext>
                </a:extLst>
              </p14:cNvPr>
              <p14:cNvContentPartPr/>
              <p14:nvPr/>
            </p14:nvContentPartPr>
            <p14:xfrm>
              <a:off x="4788684" y="1098769"/>
              <a:ext cx="119160" cy="657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E07C920-DFE0-4A67-88CF-A63DD431694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771044" y="1081129"/>
                <a:ext cx="154800" cy="69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B76C7D8-F53F-4068-87F5-9A52AFBADD8D}"/>
                  </a:ext>
                </a:extLst>
              </p14:cNvPr>
              <p14:cNvContentPartPr/>
              <p14:nvPr/>
            </p14:nvContentPartPr>
            <p14:xfrm>
              <a:off x="5051484" y="1365529"/>
              <a:ext cx="321480" cy="2307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B76C7D8-F53F-4068-87F5-9A52AFBADD8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033484" y="1347889"/>
                <a:ext cx="35712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5E7CAAE-CA09-46A5-B7BC-1B355B4DD726}"/>
                  </a:ext>
                </a:extLst>
              </p14:cNvPr>
              <p14:cNvContentPartPr/>
              <p14:nvPr/>
            </p14:nvContentPartPr>
            <p14:xfrm>
              <a:off x="6506964" y="968089"/>
              <a:ext cx="168120" cy="7092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5E7CAAE-CA09-46A5-B7BC-1B355B4DD72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488964" y="950089"/>
                <a:ext cx="203760" cy="7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B933472-82FE-4AF0-BC57-8F1F589E60E0}"/>
                  </a:ext>
                </a:extLst>
              </p14:cNvPr>
              <p14:cNvContentPartPr/>
              <p14:nvPr/>
            </p14:nvContentPartPr>
            <p14:xfrm>
              <a:off x="6878484" y="1087969"/>
              <a:ext cx="1345320" cy="5256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B933472-82FE-4AF0-BC57-8F1F589E60E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860839" y="1070329"/>
                <a:ext cx="1380970" cy="5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6ED33C5-A41C-4B4D-B409-87B0E80776B5}"/>
                  </a:ext>
                </a:extLst>
              </p14:cNvPr>
              <p14:cNvContentPartPr/>
              <p14:nvPr/>
            </p14:nvContentPartPr>
            <p14:xfrm>
              <a:off x="5606244" y="1106329"/>
              <a:ext cx="722880" cy="5302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6ED33C5-A41C-4B4D-B409-87B0E80776B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588604" y="1088689"/>
                <a:ext cx="758520" cy="56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FD404D0-9352-46DF-86F8-1AC945569E84}"/>
                  </a:ext>
                </a:extLst>
              </p14:cNvPr>
              <p14:cNvContentPartPr/>
              <p14:nvPr/>
            </p14:nvContentPartPr>
            <p14:xfrm>
              <a:off x="5478444" y="1338889"/>
              <a:ext cx="15120" cy="2862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FD404D0-9352-46DF-86F8-1AC945569E8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460804" y="1321227"/>
                <a:ext cx="50760" cy="321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D05ED2D0-7E86-49E7-A95A-9D90222A9B85}"/>
                  </a:ext>
                </a:extLst>
              </p14:cNvPr>
              <p14:cNvContentPartPr/>
              <p14:nvPr/>
            </p14:nvContentPartPr>
            <p14:xfrm>
              <a:off x="3949884" y="1167169"/>
              <a:ext cx="701640" cy="6008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D05ED2D0-7E86-49E7-A95A-9D90222A9B8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931884" y="1149180"/>
                <a:ext cx="737280" cy="6364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7725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14:cNvPr>
              <p14:cNvContentPartPr/>
              <p14:nvPr/>
            </p14:nvContentPartPr>
            <p14:xfrm>
              <a:off x="5774173" y="4313199"/>
              <a:ext cx="203760" cy="556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6173" y="4295199"/>
                <a:ext cx="23940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14:cNvPr>
              <p14:cNvContentPartPr/>
              <p14:nvPr/>
            </p14:nvContentPartPr>
            <p14:xfrm>
              <a:off x="5716213" y="2155719"/>
              <a:ext cx="244080" cy="76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8573" y="2138079"/>
                <a:ext cx="279720" cy="8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14:cNvPr>
              <p14:cNvContentPartPr/>
              <p14:nvPr/>
            </p14:nvContentPartPr>
            <p14:xfrm>
              <a:off x="6904965" y="3195769"/>
              <a:ext cx="155160" cy="677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86965" y="3177769"/>
                <a:ext cx="190800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14:cNvPr>
              <p14:cNvContentPartPr/>
              <p14:nvPr/>
            </p14:nvContentPartPr>
            <p14:xfrm>
              <a:off x="4641804" y="3133489"/>
              <a:ext cx="500400" cy="849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24164" y="3115489"/>
                <a:ext cx="536040" cy="88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14:cNvPr>
              <p14:cNvContentPartPr/>
              <p14:nvPr/>
            </p14:nvContentPartPr>
            <p14:xfrm>
              <a:off x="6551221" y="3307369"/>
              <a:ext cx="224280" cy="454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33250" y="3289369"/>
                <a:ext cx="259863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14:cNvPr>
              <p14:cNvContentPartPr/>
              <p14:nvPr/>
            </p14:nvContentPartPr>
            <p14:xfrm>
              <a:off x="6059124" y="3387289"/>
              <a:ext cx="209520" cy="258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41124" y="3369649"/>
                <a:ext cx="2451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14:cNvPr>
              <p14:cNvContentPartPr/>
              <p14:nvPr/>
            </p14:nvContentPartPr>
            <p14:xfrm>
              <a:off x="5276844" y="3219169"/>
              <a:ext cx="534240" cy="585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59204" y="3201518"/>
                <a:ext cx="569880" cy="620662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9315A5EE-B92D-480A-B7EF-300DB7EA1BD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28" t="1253" r="631" b="-1253"/>
          <a:stretch/>
        </p:blipFill>
        <p:spPr>
          <a:xfrm>
            <a:off x="4104157" y="5061096"/>
            <a:ext cx="3468192" cy="16576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2AD87EE-BC70-489B-8F8D-19E69638221C}"/>
                  </a:ext>
                </a:extLst>
              </p14:cNvPr>
              <p14:cNvContentPartPr/>
              <p14:nvPr/>
            </p14:nvContentPartPr>
            <p14:xfrm>
              <a:off x="3796164" y="867649"/>
              <a:ext cx="363960" cy="602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2AD87EE-BC70-489B-8F8D-19E69638221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78524" y="850009"/>
                <a:ext cx="399600" cy="63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5AB0C08-D9D2-46F1-B8BF-E7CAFABDF83D}"/>
                  </a:ext>
                </a:extLst>
              </p14:cNvPr>
              <p14:cNvContentPartPr/>
              <p14:nvPr/>
            </p14:nvContentPartPr>
            <p14:xfrm>
              <a:off x="4254804" y="614929"/>
              <a:ext cx="363600" cy="1080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5AB0C08-D9D2-46F1-B8BF-E7CAFABDF83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237164" y="596929"/>
                <a:ext cx="399240" cy="11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019D6B4-F8B8-4214-8AB0-A56D22E70507}"/>
                  </a:ext>
                </a:extLst>
              </p14:cNvPr>
              <p14:cNvContentPartPr/>
              <p14:nvPr/>
            </p14:nvContentPartPr>
            <p14:xfrm>
              <a:off x="4772124" y="918049"/>
              <a:ext cx="36360" cy="433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019D6B4-F8B8-4214-8AB0-A56D22E7050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754484" y="900409"/>
                <a:ext cx="72000" cy="4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7014269-FF63-4C15-B6C7-42B200E650EB}"/>
                  </a:ext>
                </a:extLst>
              </p14:cNvPr>
              <p14:cNvContentPartPr/>
              <p14:nvPr/>
            </p14:nvContentPartPr>
            <p14:xfrm>
              <a:off x="5014044" y="614929"/>
              <a:ext cx="525600" cy="1031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7014269-FF63-4C15-B6C7-42B200E650E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96404" y="596929"/>
                <a:ext cx="561240" cy="10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3723DC5-704D-4457-899E-759AB5FC030A}"/>
                  </a:ext>
                </a:extLst>
              </p14:cNvPr>
              <p14:cNvContentPartPr/>
              <p14:nvPr/>
            </p14:nvContentPartPr>
            <p14:xfrm>
              <a:off x="5708484" y="1141609"/>
              <a:ext cx="3600" cy="3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3723DC5-704D-4457-899E-759AB5FC030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690484" y="1123969"/>
                <a:ext cx="392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D1FF0D7-5600-4A7B-8175-466F99137722}"/>
                  </a:ext>
                </a:extLst>
              </p14:cNvPr>
              <p14:cNvContentPartPr/>
              <p14:nvPr/>
            </p14:nvContentPartPr>
            <p14:xfrm>
              <a:off x="6064164" y="1169329"/>
              <a:ext cx="540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D1FF0D7-5600-4A7B-8175-466F9913772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046164" y="1151689"/>
                <a:ext cx="410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562BA99-B0D2-4E65-AAD4-213528526C38}"/>
                  </a:ext>
                </a:extLst>
              </p14:cNvPr>
              <p14:cNvContentPartPr/>
              <p14:nvPr/>
            </p14:nvContentPartPr>
            <p14:xfrm>
              <a:off x="6449004" y="1149529"/>
              <a:ext cx="5400" cy="5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562BA99-B0D2-4E65-AAD4-213528526C3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431004" y="1131529"/>
                <a:ext cx="410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BE64DBC-170A-40D5-93AB-9C8B1E2D715D}"/>
                  </a:ext>
                </a:extLst>
              </p14:cNvPr>
              <p14:cNvContentPartPr/>
              <p14:nvPr/>
            </p14:nvContentPartPr>
            <p14:xfrm>
              <a:off x="6742764" y="918049"/>
              <a:ext cx="431640" cy="681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BE64DBC-170A-40D5-93AB-9C8B1E2D715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725124" y="900409"/>
                <a:ext cx="467280" cy="71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01C4815-390B-4FF0-8019-1610098BCEFD}"/>
                  </a:ext>
                </a:extLst>
              </p14:cNvPr>
              <p14:cNvContentPartPr/>
              <p14:nvPr/>
            </p14:nvContentPartPr>
            <p14:xfrm>
              <a:off x="7567164" y="940369"/>
              <a:ext cx="282960" cy="5803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01C4815-390B-4FF0-8019-1610098BCEF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549524" y="922729"/>
                <a:ext cx="318600" cy="61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68472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6952E5-883E-4448-B52B-A7D50F647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4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098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E41E16-9A5C-4436-AE2F-1E06F6964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4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901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09291F-0389-46ED-845C-9B3F87491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1" y="101876"/>
            <a:ext cx="1644512" cy="15579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729AE4-9F4A-47FF-92EB-DEC87C92B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394" y="630306"/>
            <a:ext cx="1581150" cy="647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0429F3-72D8-4D5F-9F4C-3ED84F68BB95}"/>
                  </a:ext>
                </a:extLst>
              </p14:cNvPr>
              <p14:cNvContentPartPr/>
              <p14:nvPr/>
            </p14:nvContentPartPr>
            <p14:xfrm>
              <a:off x="3162446" y="2520102"/>
              <a:ext cx="234000" cy="292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40429F3-72D8-4D5F-9F4C-3ED84F68BB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4806" y="2502102"/>
                <a:ext cx="26964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ECBC808-6BBA-4FC1-AB53-04D46DDDAB73}"/>
                  </a:ext>
                </a:extLst>
              </p14:cNvPr>
              <p14:cNvContentPartPr/>
              <p14:nvPr/>
            </p14:nvContentPartPr>
            <p14:xfrm>
              <a:off x="3648806" y="2530182"/>
              <a:ext cx="241920" cy="258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ECBC808-6BBA-4FC1-AB53-04D46DDDAB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30806" y="2512182"/>
                <a:ext cx="27756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13E283F-E6C7-4337-954E-DFD4F3418EDB}"/>
                  </a:ext>
                </a:extLst>
              </p14:cNvPr>
              <p14:cNvContentPartPr/>
              <p14:nvPr/>
            </p14:nvContentPartPr>
            <p14:xfrm>
              <a:off x="4186286" y="2514342"/>
              <a:ext cx="306360" cy="302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13E283F-E6C7-4337-954E-DFD4F3418E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68286" y="2496702"/>
                <a:ext cx="34200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FF0B9A-8A52-4820-A4A3-65C4AF926B75}"/>
                  </a:ext>
                </a:extLst>
              </p14:cNvPr>
              <p14:cNvContentPartPr/>
              <p14:nvPr/>
            </p14:nvContentPartPr>
            <p14:xfrm>
              <a:off x="4757246" y="2545662"/>
              <a:ext cx="275400" cy="236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FF0B9A-8A52-4820-A4A3-65C4AF926B7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39606" y="2528022"/>
                <a:ext cx="31104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386958E-1362-47B7-BD3E-29DBE61C760B}"/>
                  </a:ext>
                </a:extLst>
              </p14:cNvPr>
              <p14:cNvContentPartPr/>
              <p14:nvPr/>
            </p14:nvContentPartPr>
            <p14:xfrm>
              <a:off x="3275846" y="3135342"/>
              <a:ext cx="38160" cy="306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386958E-1362-47B7-BD3E-29DBE61C760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58206" y="3117342"/>
                <a:ext cx="7380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39D0B23-01B1-43FD-9970-DF53368091DD}"/>
                  </a:ext>
                </a:extLst>
              </p14:cNvPr>
              <p14:cNvContentPartPr/>
              <p14:nvPr/>
            </p14:nvContentPartPr>
            <p14:xfrm>
              <a:off x="3760046" y="3143622"/>
              <a:ext cx="54360" cy="316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39D0B23-01B1-43FD-9970-DF53368091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42046" y="3125622"/>
                <a:ext cx="9000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F22545A-24EE-4205-AA93-CB00FEBE58BB}"/>
                  </a:ext>
                </a:extLst>
              </p14:cNvPr>
              <p14:cNvContentPartPr/>
              <p14:nvPr/>
            </p14:nvContentPartPr>
            <p14:xfrm>
              <a:off x="4248566" y="3153702"/>
              <a:ext cx="193320" cy="275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F22545A-24EE-4205-AA93-CB00FEBE58B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30926" y="3136062"/>
                <a:ext cx="22896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34490B5-B77A-46BC-B358-0A34CC50B36B}"/>
                  </a:ext>
                </a:extLst>
              </p14:cNvPr>
              <p14:cNvContentPartPr/>
              <p14:nvPr/>
            </p14:nvContentPartPr>
            <p14:xfrm>
              <a:off x="4805126" y="3117342"/>
              <a:ext cx="253440" cy="295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34490B5-B77A-46BC-B358-0A34CC50B36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87486" y="3099342"/>
                <a:ext cx="28908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C32D2DE-BFCA-4CA2-9290-CAA9596FBDFA}"/>
                  </a:ext>
                </a:extLst>
              </p14:cNvPr>
              <p14:cNvContentPartPr/>
              <p14:nvPr/>
            </p14:nvContentPartPr>
            <p14:xfrm>
              <a:off x="2948246" y="3851022"/>
              <a:ext cx="206640" cy="269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C32D2DE-BFCA-4CA2-9290-CAA9596FBDF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30606" y="3833022"/>
                <a:ext cx="2422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B10CD79-B71D-449E-BC1E-68ADC95F7F88}"/>
                  </a:ext>
                </a:extLst>
              </p14:cNvPr>
              <p14:cNvContentPartPr/>
              <p14:nvPr/>
            </p14:nvContentPartPr>
            <p14:xfrm>
              <a:off x="3339206" y="3845622"/>
              <a:ext cx="241560" cy="264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B10CD79-B71D-449E-BC1E-68ADC95F7F8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21566" y="3827622"/>
                <a:ext cx="27720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660739E-8F16-4D83-8F2E-463B7CD23045}"/>
                  </a:ext>
                </a:extLst>
              </p14:cNvPr>
              <p14:cNvContentPartPr/>
              <p14:nvPr/>
            </p14:nvContentPartPr>
            <p14:xfrm>
              <a:off x="3801446" y="3842382"/>
              <a:ext cx="304560" cy="288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660739E-8F16-4D83-8F2E-463B7CD2304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83806" y="3824742"/>
                <a:ext cx="34020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BDBBA0A-8CB2-49E7-A735-42D91BB4FCD1}"/>
                  </a:ext>
                </a:extLst>
              </p14:cNvPr>
              <p14:cNvContentPartPr/>
              <p14:nvPr/>
            </p14:nvContentPartPr>
            <p14:xfrm>
              <a:off x="4464926" y="3807462"/>
              <a:ext cx="23400" cy="2552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BDBBA0A-8CB2-49E7-A735-42D91BB4FCD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286" y="3789822"/>
                <a:ext cx="5904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D85F655-0678-41B3-BE6E-50D738835461}"/>
                  </a:ext>
                </a:extLst>
              </p14:cNvPr>
              <p14:cNvContentPartPr/>
              <p14:nvPr/>
            </p14:nvContentPartPr>
            <p14:xfrm>
              <a:off x="5000246" y="3769302"/>
              <a:ext cx="13320" cy="235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D85F655-0678-41B3-BE6E-50D73883546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82606" y="3751662"/>
                <a:ext cx="4896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DD8C9A1-263C-48D9-A0BD-15C111040D86}"/>
                  </a:ext>
                </a:extLst>
              </p14:cNvPr>
              <p14:cNvContentPartPr/>
              <p14:nvPr/>
            </p14:nvContentPartPr>
            <p14:xfrm>
              <a:off x="5286446" y="2333622"/>
              <a:ext cx="644760" cy="1883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DD8C9A1-263C-48D9-A0BD-15C111040D8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68446" y="2315982"/>
                <a:ext cx="680400" cy="19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4AAB370-8606-400B-8521-21DDF502F058}"/>
                  </a:ext>
                </a:extLst>
              </p14:cNvPr>
              <p14:cNvContentPartPr/>
              <p14:nvPr/>
            </p14:nvContentPartPr>
            <p14:xfrm>
              <a:off x="920366" y="2355582"/>
              <a:ext cx="1898640" cy="2164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4AAB370-8606-400B-8521-21DDF502F05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02366" y="2337942"/>
                <a:ext cx="1934280" cy="21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83F86289-953F-4395-99F3-A0D1DFB23A2B}"/>
                  </a:ext>
                </a:extLst>
              </p14:cNvPr>
              <p14:cNvContentPartPr/>
              <p14:nvPr/>
            </p14:nvContentPartPr>
            <p14:xfrm>
              <a:off x="6267446" y="1154982"/>
              <a:ext cx="1249200" cy="44456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83F86289-953F-4395-99F3-A0D1DFB23A2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249446" y="1136982"/>
                <a:ext cx="1284840" cy="448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EC31521-D0CA-409F-9EEB-6014A67C1288}"/>
                  </a:ext>
                </a:extLst>
              </p14:cNvPr>
              <p14:cNvContentPartPr/>
              <p14:nvPr/>
            </p14:nvContentPartPr>
            <p14:xfrm>
              <a:off x="7965566" y="2998542"/>
              <a:ext cx="204480" cy="187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EC31521-D0CA-409F-9EEB-6014A67C128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947566" y="2980902"/>
                <a:ext cx="2401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B3CB068-07E6-4E0E-B49F-D92B151BB3D2}"/>
                  </a:ext>
                </a:extLst>
              </p14:cNvPr>
              <p14:cNvContentPartPr/>
              <p14:nvPr/>
            </p14:nvContentPartPr>
            <p14:xfrm>
              <a:off x="7988246" y="3191142"/>
              <a:ext cx="144720" cy="439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B3CB068-07E6-4E0E-B49F-D92B151BB3D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70246" y="3173502"/>
                <a:ext cx="1803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8EB9013-1541-4B5E-BEBC-0B102F81BD50}"/>
                  </a:ext>
                </a:extLst>
              </p14:cNvPr>
              <p14:cNvContentPartPr/>
              <p14:nvPr/>
            </p14:nvContentPartPr>
            <p14:xfrm>
              <a:off x="8693846" y="2106102"/>
              <a:ext cx="1616760" cy="22838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8EB9013-1541-4B5E-BEBC-0B102F81BD5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676206" y="2088102"/>
                <a:ext cx="1652400" cy="23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E88039F-36CF-472D-9E08-ACACD8097017}"/>
                  </a:ext>
                </a:extLst>
              </p14:cNvPr>
              <p14:cNvContentPartPr/>
              <p14:nvPr/>
            </p14:nvContentPartPr>
            <p14:xfrm>
              <a:off x="2190446" y="5841102"/>
              <a:ext cx="393120" cy="5493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E88039F-36CF-472D-9E08-ACACD809701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72806" y="5823102"/>
                <a:ext cx="428760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7D54D2A-0924-4020-953D-D6A1358FE22B}"/>
                  </a:ext>
                </a:extLst>
              </p14:cNvPr>
              <p14:cNvContentPartPr/>
              <p14:nvPr/>
            </p14:nvContentPartPr>
            <p14:xfrm>
              <a:off x="6527726" y="6036942"/>
              <a:ext cx="256680" cy="3243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7D54D2A-0924-4020-953D-D6A1358FE22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510086" y="6019302"/>
                <a:ext cx="29232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05833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DE43637C-AF5C-478A-BBC4-B9469BEF0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75"/>
          <a:stretch/>
        </p:blipFill>
        <p:spPr>
          <a:xfrm>
            <a:off x="103505" y="52468"/>
            <a:ext cx="1644512" cy="16487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C8750DE-910C-4703-B449-6AF1AF2CD45D}"/>
                  </a:ext>
                </a:extLst>
              </p14:cNvPr>
              <p14:cNvContentPartPr/>
              <p14:nvPr/>
            </p14:nvContentPartPr>
            <p14:xfrm>
              <a:off x="2936040" y="462566"/>
              <a:ext cx="155520" cy="197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C8750DE-910C-4703-B449-6AF1AF2CD4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18040" y="444566"/>
                <a:ext cx="19116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1EADB4F-39DB-4A57-8E2B-171482E07F39}"/>
                  </a:ext>
                </a:extLst>
              </p14:cNvPr>
              <p14:cNvContentPartPr/>
              <p14:nvPr/>
            </p14:nvContentPartPr>
            <p14:xfrm>
              <a:off x="3265080" y="354206"/>
              <a:ext cx="234000" cy="340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1EADB4F-39DB-4A57-8E2B-171482E07F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47080" y="336566"/>
                <a:ext cx="26964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AE3BFA4-AFB1-4223-9646-EAFA91D3219D}"/>
                  </a:ext>
                </a:extLst>
              </p14:cNvPr>
              <p14:cNvContentPartPr/>
              <p14:nvPr/>
            </p14:nvContentPartPr>
            <p14:xfrm>
              <a:off x="2625360" y="453566"/>
              <a:ext cx="168120" cy="237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AE3BFA4-AFB1-4223-9646-EAFA91D3219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07360" y="435926"/>
                <a:ext cx="20376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7E0E711-8AA3-4019-81BE-9801677F510E}"/>
                  </a:ext>
                </a:extLst>
              </p14:cNvPr>
              <p14:cNvContentPartPr/>
              <p14:nvPr/>
            </p14:nvContentPartPr>
            <p14:xfrm>
              <a:off x="2038200" y="375806"/>
              <a:ext cx="475560" cy="302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7E0E711-8AA3-4019-81BE-9801677F510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20214" y="357806"/>
                <a:ext cx="511173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592E1F87-063B-4405-9CDC-5CDB6D6115B9}"/>
                  </a:ext>
                </a:extLst>
              </p14:cNvPr>
              <p14:cNvContentPartPr/>
              <p14:nvPr/>
            </p14:nvContentPartPr>
            <p14:xfrm>
              <a:off x="8881047" y="3091071"/>
              <a:ext cx="204480" cy="23652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592E1F87-063B-4405-9CDC-5CDB6D6115B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63047" y="3073044"/>
                <a:ext cx="240120" cy="2722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5523EACE-2C2E-47CC-BF07-8F5B6B780143}"/>
                  </a:ext>
                </a:extLst>
              </p14:cNvPr>
              <p14:cNvContentPartPr/>
              <p14:nvPr/>
            </p14:nvContentPartPr>
            <p14:xfrm>
              <a:off x="9793211" y="1340022"/>
              <a:ext cx="820440" cy="414504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5523EACE-2C2E-47CC-BF07-8F5B6B78014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775571" y="1322380"/>
                <a:ext cx="856080" cy="41806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5F3632D5-BC19-451C-B6AE-8C0D1DB499C2}"/>
                  </a:ext>
                </a:extLst>
              </p14:cNvPr>
              <p14:cNvContentPartPr/>
              <p14:nvPr/>
            </p14:nvContentPartPr>
            <p14:xfrm>
              <a:off x="1700105" y="1867321"/>
              <a:ext cx="4845960" cy="4631089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5F3632D5-BC19-451C-B6AE-8C0D1DB499C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82465" y="1849681"/>
                <a:ext cx="4881600" cy="4666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76B76280-AEA2-4BC9-B5C0-A4F79C923DF9}"/>
                  </a:ext>
                </a:extLst>
              </p14:cNvPr>
              <p14:cNvContentPartPr/>
              <p14:nvPr/>
            </p14:nvContentPartPr>
            <p14:xfrm>
              <a:off x="7238716" y="825042"/>
              <a:ext cx="1154520" cy="5723048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76B76280-AEA2-4BC9-B5C0-A4F79C923DF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221076" y="807040"/>
                <a:ext cx="1190160" cy="57586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772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129C2C8-69E1-459E-BA7A-8C012B5D442E}"/>
              </a:ext>
            </a:extLst>
          </p:cNvPr>
          <p:cNvGrpSpPr/>
          <p:nvPr/>
        </p:nvGrpSpPr>
        <p:grpSpPr>
          <a:xfrm>
            <a:off x="3071401" y="352313"/>
            <a:ext cx="5990181" cy="6208513"/>
            <a:chOff x="901780" y="219310"/>
            <a:chExt cx="5990181" cy="6208513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13B0EE32-FEEF-4E1F-81E8-8D186619515C}"/>
                </a:ext>
              </a:extLst>
            </p:cNvPr>
            <p:cNvSpPr/>
            <p:nvPr/>
          </p:nvSpPr>
          <p:spPr>
            <a:xfrm>
              <a:off x="1601584" y="219310"/>
              <a:ext cx="418458" cy="503977"/>
            </a:xfrm>
            <a:custGeom>
              <a:avLst/>
              <a:gdLst>
                <a:gd name="connsiteX0" fmla="*/ 270662 w 418457"/>
                <a:gd name="connsiteY0" fmla="*/ 128220 h 503976"/>
                <a:gd name="connsiteX1" fmla="*/ 252855 w 418457"/>
                <a:gd name="connsiteY1" fmla="*/ 128220 h 503976"/>
                <a:gd name="connsiteX2" fmla="*/ 233268 w 418457"/>
                <a:gd name="connsiteY2" fmla="*/ 131782 h 503976"/>
                <a:gd name="connsiteX3" fmla="*/ 215461 w 418457"/>
                <a:gd name="connsiteY3" fmla="*/ 137124 h 503976"/>
                <a:gd name="connsiteX4" fmla="*/ 192313 w 418457"/>
                <a:gd name="connsiteY4" fmla="*/ 146029 h 503976"/>
                <a:gd name="connsiteX5" fmla="*/ 190532 w 418457"/>
                <a:gd name="connsiteY5" fmla="*/ 146029 h 503976"/>
                <a:gd name="connsiteX6" fmla="*/ 178067 w 418457"/>
                <a:gd name="connsiteY6" fmla="*/ 147809 h 503976"/>
                <a:gd name="connsiteX7" fmla="*/ 174506 w 418457"/>
                <a:gd name="connsiteY7" fmla="*/ 149590 h 503976"/>
                <a:gd name="connsiteX8" fmla="*/ 167383 w 418457"/>
                <a:gd name="connsiteY8" fmla="*/ 158494 h 503976"/>
                <a:gd name="connsiteX9" fmla="*/ 140673 w 418457"/>
                <a:gd name="connsiteY9" fmla="*/ 213700 h 503976"/>
                <a:gd name="connsiteX10" fmla="*/ 119305 w 418457"/>
                <a:gd name="connsiteY10" fmla="*/ 274249 h 503976"/>
                <a:gd name="connsiteX11" fmla="*/ 113963 w 418457"/>
                <a:gd name="connsiteY11" fmla="*/ 304523 h 503976"/>
                <a:gd name="connsiteX12" fmla="*/ 110402 w 418457"/>
                <a:gd name="connsiteY12" fmla="*/ 333016 h 503976"/>
                <a:gd name="connsiteX13" fmla="*/ 112182 w 418457"/>
                <a:gd name="connsiteY13" fmla="*/ 361510 h 503976"/>
                <a:gd name="connsiteX14" fmla="*/ 113963 w 418457"/>
                <a:gd name="connsiteY14" fmla="*/ 386441 h 503976"/>
                <a:gd name="connsiteX15" fmla="*/ 115744 w 418457"/>
                <a:gd name="connsiteY15" fmla="*/ 388222 h 503976"/>
                <a:gd name="connsiteX16" fmla="*/ 121086 w 418457"/>
                <a:gd name="connsiteY16" fmla="*/ 386441 h 503976"/>
                <a:gd name="connsiteX17" fmla="*/ 137112 w 418457"/>
                <a:gd name="connsiteY17" fmla="*/ 375756 h 503976"/>
                <a:gd name="connsiteX18" fmla="*/ 174506 w 418457"/>
                <a:gd name="connsiteY18" fmla="*/ 347263 h 503976"/>
                <a:gd name="connsiteX19" fmla="*/ 208339 w 418457"/>
                <a:gd name="connsiteY19" fmla="*/ 311646 h 503976"/>
                <a:gd name="connsiteX20" fmla="*/ 240391 w 418457"/>
                <a:gd name="connsiteY20" fmla="*/ 274249 h 503976"/>
                <a:gd name="connsiteX21" fmla="*/ 267101 w 418457"/>
                <a:gd name="connsiteY21" fmla="*/ 238632 h 503976"/>
                <a:gd name="connsiteX22" fmla="*/ 292030 w 418457"/>
                <a:gd name="connsiteY22" fmla="*/ 199454 h 503976"/>
                <a:gd name="connsiteX23" fmla="*/ 299153 w 418457"/>
                <a:gd name="connsiteY23" fmla="*/ 183426 h 503976"/>
                <a:gd name="connsiteX24" fmla="*/ 304495 w 418457"/>
                <a:gd name="connsiteY24" fmla="*/ 167399 h 503976"/>
                <a:gd name="connsiteX25" fmla="*/ 308056 w 418457"/>
                <a:gd name="connsiteY25" fmla="*/ 153152 h 503976"/>
                <a:gd name="connsiteX26" fmla="*/ 306276 w 418457"/>
                <a:gd name="connsiteY26" fmla="*/ 144248 h 503976"/>
                <a:gd name="connsiteX27" fmla="*/ 304495 w 418457"/>
                <a:gd name="connsiteY27" fmla="*/ 137124 h 503976"/>
                <a:gd name="connsiteX28" fmla="*/ 302714 w 418457"/>
                <a:gd name="connsiteY28" fmla="*/ 133563 h 503976"/>
                <a:gd name="connsiteX29" fmla="*/ 297372 w 418457"/>
                <a:gd name="connsiteY29" fmla="*/ 131782 h 503976"/>
                <a:gd name="connsiteX30" fmla="*/ 286688 w 418457"/>
                <a:gd name="connsiteY30" fmla="*/ 128220 h 503976"/>
                <a:gd name="connsiteX31" fmla="*/ 270662 w 418457"/>
                <a:gd name="connsiteY31" fmla="*/ 128220 h 503976"/>
                <a:gd name="connsiteX32" fmla="*/ 197655 w 418457"/>
                <a:gd name="connsiteY32" fmla="*/ 0 h 503976"/>
                <a:gd name="connsiteX33" fmla="*/ 202997 w 418457"/>
                <a:gd name="connsiteY33" fmla="*/ 1781 h 503976"/>
                <a:gd name="connsiteX34" fmla="*/ 219023 w 418457"/>
                <a:gd name="connsiteY34" fmla="*/ 3562 h 503976"/>
                <a:gd name="connsiteX35" fmla="*/ 235049 w 418457"/>
                <a:gd name="connsiteY35" fmla="*/ 7123 h 503976"/>
                <a:gd name="connsiteX36" fmla="*/ 236829 w 418457"/>
                <a:gd name="connsiteY36" fmla="*/ 8904 h 503976"/>
                <a:gd name="connsiteX37" fmla="*/ 245733 w 418457"/>
                <a:gd name="connsiteY37" fmla="*/ 12466 h 503976"/>
                <a:gd name="connsiteX38" fmla="*/ 247513 w 418457"/>
                <a:gd name="connsiteY38" fmla="*/ 14247 h 503976"/>
                <a:gd name="connsiteX39" fmla="*/ 249294 w 418457"/>
                <a:gd name="connsiteY39" fmla="*/ 14247 h 503976"/>
                <a:gd name="connsiteX40" fmla="*/ 252855 w 418457"/>
                <a:gd name="connsiteY40" fmla="*/ 16028 h 503976"/>
                <a:gd name="connsiteX41" fmla="*/ 254636 w 418457"/>
                <a:gd name="connsiteY41" fmla="*/ 17808 h 503976"/>
                <a:gd name="connsiteX42" fmla="*/ 265320 w 418457"/>
                <a:gd name="connsiteY42" fmla="*/ 16028 h 503976"/>
                <a:gd name="connsiteX43" fmla="*/ 270662 w 418457"/>
                <a:gd name="connsiteY43" fmla="*/ 16028 h 503976"/>
                <a:gd name="connsiteX44" fmla="*/ 274224 w 418457"/>
                <a:gd name="connsiteY44" fmla="*/ 16028 h 503976"/>
                <a:gd name="connsiteX45" fmla="*/ 299153 w 418457"/>
                <a:gd name="connsiteY45" fmla="*/ 17808 h 503976"/>
                <a:gd name="connsiteX46" fmla="*/ 300934 w 418457"/>
                <a:gd name="connsiteY46" fmla="*/ 17808 h 503976"/>
                <a:gd name="connsiteX47" fmla="*/ 306276 w 418457"/>
                <a:gd name="connsiteY47" fmla="*/ 19589 h 503976"/>
                <a:gd name="connsiteX48" fmla="*/ 308056 w 418457"/>
                <a:gd name="connsiteY48" fmla="*/ 19589 h 503976"/>
                <a:gd name="connsiteX49" fmla="*/ 331205 w 418457"/>
                <a:gd name="connsiteY49" fmla="*/ 24932 h 503976"/>
                <a:gd name="connsiteX50" fmla="*/ 334766 w 418457"/>
                <a:gd name="connsiteY50" fmla="*/ 26713 h 503976"/>
                <a:gd name="connsiteX51" fmla="*/ 343670 w 418457"/>
                <a:gd name="connsiteY51" fmla="*/ 30274 h 503976"/>
                <a:gd name="connsiteX52" fmla="*/ 345450 w 418457"/>
                <a:gd name="connsiteY52" fmla="*/ 30274 h 503976"/>
                <a:gd name="connsiteX53" fmla="*/ 363257 w 418457"/>
                <a:gd name="connsiteY53" fmla="*/ 40959 h 503976"/>
                <a:gd name="connsiteX54" fmla="*/ 365038 w 418457"/>
                <a:gd name="connsiteY54" fmla="*/ 40959 h 503976"/>
                <a:gd name="connsiteX55" fmla="*/ 365038 w 418457"/>
                <a:gd name="connsiteY55" fmla="*/ 42740 h 503976"/>
                <a:gd name="connsiteX56" fmla="*/ 368599 w 418457"/>
                <a:gd name="connsiteY56" fmla="*/ 44521 h 503976"/>
                <a:gd name="connsiteX57" fmla="*/ 377502 w 418457"/>
                <a:gd name="connsiteY57" fmla="*/ 51644 h 503976"/>
                <a:gd name="connsiteX58" fmla="*/ 379283 w 418457"/>
                <a:gd name="connsiteY58" fmla="*/ 53425 h 503976"/>
                <a:gd name="connsiteX59" fmla="*/ 395309 w 418457"/>
                <a:gd name="connsiteY59" fmla="*/ 71233 h 503976"/>
                <a:gd name="connsiteX60" fmla="*/ 395309 w 418457"/>
                <a:gd name="connsiteY60" fmla="*/ 73014 h 503976"/>
                <a:gd name="connsiteX61" fmla="*/ 404213 w 418457"/>
                <a:gd name="connsiteY61" fmla="*/ 85480 h 503976"/>
                <a:gd name="connsiteX62" fmla="*/ 404213 w 418457"/>
                <a:gd name="connsiteY62" fmla="*/ 89042 h 503976"/>
                <a:gd name="connsiteX63" fmla="*/ 413116 w 418457"/>
                <a:gd name="connsiteY63" fmla="*/ 113974 h 503976"/>
                <a:gd name="connsiteX64" fmla="*/ 414897 w 418457"/>
                <a:gd name="connsiteY64" fmla="*/ 115754 h 503976"/>
                <a:gd name="connsiteX65" fmla="*/ 416677 w 418457"/>
                <a:gd name="connsiteY65" fmla="*/ 126439 h 503976"/>
                <a:gd name="connsiteX66" fmla="*/ 416677 w 418457"/>
                <a:gd name="connsiteY66" fmla="*/ 128220 h 503976"/>
                <a:gd name="connsiteX67" fmla="*/ 418458 w 418457"/>
                <a:gd name="connsiteY67" fmla="*/ 153152 h 503976"/>
                <a:gd name="connsiteX68" fmla="*/ 418458 w 418457"/>
                <a:gd name="connsiteY68" fmla="*/ 156714 h 503976"/>
                <a:gd name="connsiteX69" fmla="*/ 418458 w 418457"/>
                <a:gd name="connsiteY69" fmla="*/ 162056 h 503976"/>
                <a:gd name="connsiteX70" fmla="*/ 418458 w 418457"/>
                <a:gd name="connsiteY70" fmla="*/ 163837 h 503976"/>
                <a:gd name="connsiteX71" fmla="*/ 414897 w 418457"/>
                <a:gd name="connsiteY71" fmla="*/ 188769 h 503976"/>
                <a:gd name="connsiteX72" fmla="*/ 414897 w 418457"/>
                <a:gd name="connsiteY72" fmla="*/ 190549 h 503976"/>
                <a:gd name="connsiteX73" fmla="*/ 413116 w 418457"/>
                <a:gd name="connsiteY73" fmla="*/ 195892 h 503976"/>
                <a:gd name="connsiteX74" fmla="*/ 413116 w 418457"/>
                <a:gd name="connsiteY74" fmla="*/ 197673 h 503976"/>
                <a:gd name="connsiteX75" fmla="*/ 404213 w 418457"/>
                <a:gd name="connsiteY75" fmla="*/ 220824 h 503976"/>
                <a:gd name="connsiteX76" fmla="*/ 402432 w 418457"/>
                <a:gd name="connsiteY76" fmla="*/ 226166 h 503976"/>
                <a:gd name="connsiteX77" fmla="*/ 402432 w 418457"/>
                <a:gd name="connsiteY77" fmla="*/ 227947 h 503976"/>
                <a:gd name="connsiteX78" fmla="*/ 389967 w 418457"/>
                <a:gd name="connsiteY78" fmla="*/ 251098 h 503976"/>
                <a:gd name="connsiteX79" fmla="*/ 389967 w 418457"/>
                <a:gd name="connsiteY79" fmla="*/ 252879 h 503976"/>
                <a:gd name="connsiteX80" fmla="*/ 386406 w 418457"/>
                <a:gd name="connsiteY80" fmla="*/ 256440 h 503976"/>
                <a:gd name="connsiteX81" fmla="*/ 388187 w 418457"/>
                <a:gd name="connsiteY81" fmla="*/ 256440 h 503976"/>
                <a:gd name="connsiteX82" fmla="*/ 359696 w 418457"/>
                <a:gd name="connsiteY82" fmla="*/ 300961 h 503976"/>
                <a:gd name="connsiteX83" fmla="*/ 357915 w 418457"/>
                <a:gd name="connsiteY83" fmla="*/ 302742 h 503976"/>
                <a:gd name="connsiteX84" fmla="*/ 356134 w 418457"/>
                <a:gd name="connsiteY84" fmla="*/ 304523 h 503976"/>
                <a:gd name="connsiteX85" fmla="*/ 327644 w 418457"/>
                <a:gd name="connsiteY85" fmla="*/ 341921 h 503976"/>
                <a:gd name="connsiteX86" fmla="*/ 325863 w 418457"/>
                <a:gd name="connsiteY86" fmla="*/ 343701 h 503976"/>
                <a:gd name="connsiteX87" fmla="*/ 292030 w 418457"/>
                <a:gd name="connsiteY87" fmla="*/ 384661 h 503976"/>
                <a:gd name="connsiteX88" fmla="*/ 290250 w 418457"/>
                <a:gd name="connsiteY88" fmla="*/ 386441 h 503976"/>
                <a:gd name="connsiteX89" fmla="*/ 251075 w 418457"/>
                <a:gd name="connsiteY89" fmla="*/ 427401 h 503976"/>
                <a:gd name="connsiteX90" fmla="*/ 247513 w 418457"/>
                <a:gd name="connsiteY90" fmla="*/ 430962 h 503976"/>
                <a:gd name="connsiteX91" fmla="*/ 245733 w 418457"/>
                <a:gd name="connsiteY91" fmla="*/ 430962 h 503976"/>
                <a:gd name="connsiteX92" fmla="*/ 202997 w 418457"/>
                <a:gd name="connsiteY92" fmla="*/ 466579 h 503976"/>
                <a:gd name="connsiteX93" fmla="*/ 199435 w 418457"/>
                <a:gd name="connsiteY93" fmla="*/ 468360 h 503976"/>
                <a:gd name="connsiteX94" fmla="*/ 197655 w 418457"/>
                <a:gd name="connsiteY94" fmla="*/ 470141 h 503976"/>
                <a:gd name="connsiteX95" fmla="*/ 174506 w 418457"/>
                <a:gd name="connsiteY95" fmla="*/ 484387 h 503976"/>
                <a:gd name="connsiteX96" fmla="*/ 172725 w 418457"/>
                <a:gd name="connsiteY96" fmla="*/ 484387 h 503976"/>
                <a:gd name="connsiteX97" fmla="*/ 167383 w 418457"/>
                <a:gd name="connsiteY97" fmla="*/ 486168 h 503976"/>
                <a:gd name="connsiteX98" fmla="*/ 167383 w 418457"/>
                <a:gd name="connsiteY98" fmla="*/ 487949 h 503976"/>
                <a:gd name="connsiteX99" fmla="*/ 144234 w 418457"/>
                <a:gd name="connsiteY99" fmla="*/ 496853 h 503976"/>
                <a:gd name="connsiteX100" fmla="*/ 138892 w 418457"/>
                <a:gd name="connsiteY100" fmla="*/ 498634 h 503976"/>
                <a:gd name="connsiteX101" fmla="*/ 135331 w 418457"/>
                <a:gd name="connsiteY101" fmla="*/ 500415 h 503976"/>
                <a:gd name="connsiteX102" fmla="*/ 133550 w 418457"/>
                <a:gd name="connsiteY102" fmla="*/ 500415 h 503976"/>
                <a:gd name="connsiteX103" fmla="*/ 121086 w 418457"/>
                <a:gd name="connsiteY103" fmla="*/ 503977 h 503976"/>
                <a:gd name="connsiteX104" fmla="*/ 110402 w 418457"/>
                <a:gd name="connsiteY104" fmla="*/ 503977 h 503976"/>
                <a:gd name="connsiteX105" fmla="*/ 106840 w 418457"/>
                <a:gd name="connsiteY105" fmla="*/ 503977 h 503976"/>
                <a:gd name="connsiteX106" fmla="*/ 96156 w 418457"/>
                <a:gd name="connsiteY106" fmla="*/ 503977 h 503976"/>
                <a:gd name="connsiteX107" fmla="*/ 92595 w 418457"/>
                <a:gd name="connsiteY107" fmla="*/ 503977 h 503976"/>
                <a:gd name="connsiteX108" fmla="*/ 76569 w 418457"/>
                <a:gd name="connsiteY108" fmla="*/ 500415 h 503976"/>
                <a:gd name="connsiteX109" fmla="*/ 73008 w 418457"/>
                <a:gd name="connsiteY109" fmla="*/ 498634 h 503976"/>
                <a:gd name="connsiteX110" fmla="*/ 55201 w 418457"/>
                <a:gd name="connsiteY110" fmla="*/ 487949 h 503976"/>
                <a:gd name="connsiteX111" fmla="*/ 53420 w 418457"/>
                <a:gd name="connsiteY111" fmla="*/ 487949 h 503976"/>
                <a:gd name="connsiteX112" fmla="*/ 37394 w 418457"/>
                <a:gd name="connsiteY112" fmla="*/ 473702 h 503976"/>
                <a:gd name="connsiteX113" fmla="*/ 35613 w 418457"/>
                <a:gd name="connsiteY113" fmla="*/ 471922 h 503976"/>
                <a:gd name="connsiteX114" fmla="*/ 23149 w 418457"/>
                <a:gd name="connsiteY114" fmla="*/ 454113 h 503976"/>
                <a:gd name="connsiteX115" fmla="*/ 21368 w 418457"/>
                <a:gd name="connsiteY115" fmla="*/ 452332 h 503976"/>
                <a:gd name="connsiteX116" fmla="*/ 16026 w 418457"/>
                <a:gd name="connsiteY116" fmla="*/ 443428 h 503976"/>
                <a:gd name="connsiteX117" fmla="*/ 14245 w 418457"/>
                <a:gd name="connsiteY117" fmla="*/ 438086 h 503976"/>
                <a:gd name="connsiteX118" fmla="*/ 7123 w 418457"/>
                <a:gd name="connsiteY118" fmla="*/ 416716 h 503976"/>
                <a:gd name="connsiteX119" fmla="*/ 7123 w 418457"/>
                <a:gd name="connsiteY119" fmla="*/ 414935 h 503976"/>
                <a:gd name="connsiteX120" fmla="*/ 5342 w 418457"/>
                <a:gd name="connsiteY120" fmla="*/ 409592 h 503976"/>
                <a:gd name="connsiteX121" fmla="*/ 5342 w 418457"/>
                <a:gd name="connsiteY121" fmla="*/ 406031 h 503976"/>
                <a:gd name="connsiteX122" fmla="*/ 0 w 418457"/>
                <a:gd name="connsiteY122" fmla="*/ 372195 h 503976"/>
                <a:gd name="connsiteX123" fmla="*/ 0 w 418457"/>
                <a:gd name="connsiteY123" fmla="*/ 370414 h 503976"/>
                <a:gd name="connsiteX124" fmla="*/ 0 w 418457"/>
                <a:gd name="connsiteY124" fmla="*/ 365071 h 503976"/>
                <a:gd name="connsiteX125" fmla="*/ 0 w 418457"/>
                <a:gd name="connsiteY125" fmla="*/ 331236 h 503976"/>
                <a:gd name="connsiteX126" fmla="*/ 0 w 418457"/>
                <a:gd name="connsiteY126" fmla="*/ 325893 h 503976"/>
                <a:gd name="connsiteX127" fmla="*/ 3561 w 418457"/>
                <a:gd name="connsiteY127" fmla="*/ 290276 h 503976"/>
                <a:gd name="connsiteX128" fmla="*/ 5342 w 418457"/>
                <a:gd name="connsiteY128" fmla="*/ 284934 h 503976"/>
                <a:gd name="connsiteX129" fmla="*/ 12465 w 418457"/>
                <a:gd name="connsiteY129" fmla="*/ 249317 h 503976"/>
                <a:gd name="connsiteX130" fmla="*/ 12465 w 418457"/>
                <a:gd name="connsiteY130" fmla="*/ 243975 h 503976"/>
                <a:gd name="connsiteX131" fmla="*/ 14245 w 418457"/>
                <a:gd name="connsiteY131" fmla="*/ 243975 h 503976"/>
                <a:gd name="connsiteX132" fmla="*/ 35613 w 418457"/>
                <a:gd name="connsiteY132" fmla="*/ 176303 h 503976"/>
                <a:gd name="connsiteX133" fmla="*/ 35613 w 418457"/>
                <a:gd name="connsiteY133" fmla="*/ 174522 h 503976"/>
                <a:gd name="connsiteX134" fmla="*/ 37394 w 418457"/>
                <a:gd name="connsiteY134" fmla="*/ 170960 h 503976"/>
                <a:gd name="connsiteX135" fmla="*/ 39175 w 418457"/>
                <a:gd name="connsiteY135" fmla="*/ 167399 h 503976"/>
                <a:gd name="connsiteX136" fmla="*/ 69446 w 418457"/>
                <a:gd name="connsiteY136" fmla="*/ 106850 h 503976"/>
                <a:gd name="connsiteX137" fmla="*/ 69446 w 418457"/>
                <a:gd name="connsiteY137" fmla="*/ 105069 h 503976"/>
                <a:gd name="connsiteX138" fmla="*/ 73008 w 418457"/>
                <a:gd name="connsiteY138" fmla="*/ 101508 h 503976"/>
                <a:gd name="connsiteX139" fmla="*/ 89034 w 418457"/>
                <a:gd name="connsiteY139" fmla="*/ 76576 h 503976"/>
                <a:gd name="connsiteX140" fmla="*/ 89034 w 418457"/>
                <a:gd name="connsiteY140" fmla="*/ 74795 h 503976"/>
                <a:gd name="connsiteX141" fmla="*/ 92595 w 418457"/>
                <a:gd name="connsiteY141" fmla="*/ 71233 h 503976"/>
                <a:gd name="connsiteX142" fmla="*/ 113963 w 418457"/>
                <a:gd name="connsiteY142" fmla="*/ 44521 h 503976"/>
                <a:gd name="connsiteX143" fmla="*/ 117524 w 418457"/>
                <a:gd name="connsiteY143" fmla="*/ 40959 h 503976"/>
                <a:gd name="connsiteX144" fmla="*/ 119305 w 418457"/>
                <a:gd name="connsiteY144" fmla="*/ 37398 h 503976"/>
                <a:gd name="connsiteX145" fmla="*/ 131770 w 418457"/>
                <a:gd name="connsiteY145" fmla="*/ 26713 h 503976"/>
                <a:gd name="connsiteX146" fmla="*/ 133550 w 418457"/>
                <a:gd name="connsiteY146" fmla="*/ 24932 h 503976"/>
                <a:gd name="connsiteX147" fmla="*/ 138892 w 418457"/>
                <a:gd name="connsiteY147" fmla="*/ 21370 h 503976"/>
                <a:gd name="connsiteX148" fmla="*/ 140673 w 418457"/>
                <a:gd name="connsiteY148" fmla="*/ 21370 h 503976"/>
                <a:gd name="connsiteX149" fmla="*/ 154918 w 418457"/>
                <a:gd name="connsiteY149" fmla="*/ 12466 h 503976"/>
                <a:gd name="connsiteX150" fmla="*/ 156699 w 418457"/>
                <a:gd name="connsiteY150" fmla="*/ 10685 h 503976"/>
                <a:gd name="connsiteX151" fmla="*/ 167383 w 418457"/>
                <a:gd name="connsiteY151" fmla="*/ 7123 h 503976"/>
                <a:gd name="connsiteX152" fmla="*/ 169164 w 418457"/>
                <a:gd name="connsiteY152" fmla="*/ 7123 h 503976"/>
                <a:gd name="connsiteX153" fmla="*/ 183409 w 418457"/>
                <a:gd name="connsiteY153" fmla="*/ 3562 h 503976"/>
                <a:gd name="connsiteX154" fmla="*/ 186971 w 418457"/>
                <a:gd name="connsiteY154" fmla="*/ 1781 h 503976"/>
                <a:gd name="connsiteX155" fmla="*/ 197655 w 418457"/>
                <a:gd name="connsiteY155" fmla="*/ 0 h 503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418457" h="503976">
                  <a:moveTo>
                    <a:pt x="270662" y="128220"/>
                  </a:moveTo>
                  <a:lnTo>
                    <a:pt x="252855" y="128220"/>
                  </a:lnTo>
                  <a:lnTo>
                    <a:pt x="233268" y="131782"/>
                  </a:lnTo>
                  <a:lnTo>
                    <a:pt x="215461" y="137124"/>
                  </a:lnTo>
                  <a:lnTo>
                    <a:pt x="192313" y="146029"/>
                  </a:lnTo>
                  <a:lnTo>
                    <a:pt x="190532" y="146029"/>
                  </a:lnTo>
                  <a:cubicBezTo>
                    <a:pt x="186971" y="147809"/>
                    <a:pt x="183409" y="147809"/>
                    <a:pt x="178067" y="147809"/>
                  </a:cubicBezTo>
                  <a:lnTo>
                    <a:pt x="174506" y="149590"/>
                  </a:lnTo>
                  <a:lnTo>
                    <a:pt x="167383" y="158494"/>
                  </a:lnTo>
                  <a:lnTo>
                    <a:pt x="140673" y="213700"/>
                  </a:lnTo>
                  <a:lnTo>
                    <a:pt x="119305" y="274249"/>
                  </a:lnTo>
                  <a:lnTo>
                    <a:pt x="113963" y="304523"/>
                  </a:lnTo>
                  <a:lnTo>
                    <a:pt x="110402" y="333016"/>
                  </a:lnTo>
                  <a:lnTo>
                    <a:pt x="112182" y="361510"/>
                  </a:lnTo>
                  <a:lnTo>
                    <a:pt x="113963" y="386441"/>
                  </a:lnTo>
                  <a:lnTo>
                    <a:pt x="115744" y="388222"/>
                  </a:lnTo>
                  <a:lnTo>
                    <a:pt x="121086" y="386441"/>
                  </a:lnTo>
                  <a:lnTo>
                    <a:pt x="137112" y="375756"/>
                  </a:lnTo>
                  <a:lnTo>
                    <a:pt x="174506" y="347263"/>
                  </a:lnTo>
                  <a:lnTo>
                    <a:pt x="208339" y="311646"/>
                  </a:lnTo>
                  <a:lnTo>
                    <a:pt x="240391" y="274249"/>
                  </a:lnTo>
                  <a:lnTo>
                    <a:pt x="267101" y="238632"/>
                  </a:lnTo>
                  <a:lnTo>
                    <a:pt x="292030" y="199454"/>
                  </a:lnTo>
                  <a:lnTo>
                    <a:pt x="299153" y="183426"/>
                  </a:lnTo>
                  <a:lnTo>
                    <a:pt x="304495" y="167399"/>
                  </a:lnTo>
                  <a:lnTo>
                    <a:pt x="308056" y="153152"/>
                  </a:lnTo>
                  <a:lnTo>
                    <a:pt x="306276" y="144248"/>
                  </a:lnTo>
                  <a:lnTo>
                    <a:pt x="304495" y="137124"/>
                  </a:lnTo>
                  <a:lnTo>
                    <a:pt x="302714" y="133563"/>
                  </a:lnTo>
                  <a:lnTo>
                    <a:pt x="297372" y="131782"/>
                  </a:lnTo>
                  <a:lnTo>
                    <a:pt x="286688" y="128220"/>
                  </a:lnTo>
                  <a:lnTo>
                    <a:pt x="270662" y="128220"/>
                  </a:lnTo>
                  <a:close/>
                  <a:moveTo>
                    <a:pt x="197655" y="0"/>
                  </a:moveTo>
                  <a:cubicBezTo>
                    <a:pt x="199435" y="0"/>
                    <a:pt x="201216" y="1781"/>
                    <a:pt x="202997" y="1781"/>
                  </a:cubicBezTo>
                  <a:lnTo>
                    <a:pt x="219023" y="3562"/>
                  </a:lnTo>
                  <a:cubicBezTo>
                    <a:pt x="224365" y="3562"/>
                    <a:pt x="229707" y="5343"/>
                    <a:pt x="235049" y="7123"/>
                  </a:cubicBezTo>
                  <a:lnTo>
                    <a:pt x="236829" y="8904"/>
                  </a:lnTo>
                  <a:lnTo>
                    <a:pt x="245733" y="12466"/>
                  </a:lnTo>
                  <a:lnTo>
                    <a:pt x="247513" y="14247"/>
                  </a:lnTo>
                  <a:lnTo>
                    <a:pt x="249294" y="14247"/>
                  </a:lnTo>
                  <a:lnTo>
                    <a:pt x="252855" y="16028"/>
                  </a:lnTo>
                  <a:lnTo>
                    <a:pt x="254636" y="17808"/>
                  </a:lnTo>
                  <a:lnTo>
                    <a:pt x="265320" y="16028"/>
                  </a:lnTo>
                  <a:lnTo>
                    <a:pt x="270662" y="16028"/>
                  </a:lnTo>
                  <a:lnTo>
                    <a:pt x="274224" y="16028"/>
                  </a:lnTo>
                  <a:lnTo>
                    <a:pt x="299153" y="17808"/>
                  </a:lnTo>
                  <a:lnTo>
                    <a:pt x="300934" y="17808"/>
                  </a:lnTo>
                  <a:cubicBezTo>
                    <a:pt x="302714" y="17808"/>
                    <a:pt x="304495" y="17808"/>
                    <a:pt x="306276" y="19589"/>
                  </a:cubicBezTo>
                  <a:lnTo>
                    <a:pt x="308056" y="19589"/>
                  </a:lnTo>
                  <a:lnTo>
                    <a:pt x="331205" y="24932"/>
                  </a:lnTo>
                  <a:lnTo>
                    <a:pt x="334766" y="26713"/>
                  </a:lnTo>
                  <a:cubicBezTo>
                    <a:pt x="338328" y="26713"/>
                    <a:pt x="341889" y="28493"/>
                    <a:pt x="343670" y="30274"/>
                  </a:cubicBezTo>
                  <a:lnTo>
                    <a:pt x="345450" y="30274"/>
                  </a:lnTo>
                  <a:lnTo>
                    <a:pt x="363257" y="40959"/>
                  </a:lnTo>
                  <a:lnTo>
                    <a:pt x="365038" y="40959"/>
                  </a:lnTo>
                  <a:lnTo>
                    <a:pt x="365038" y="42740"/>
                  </a:lnTo>
                  <a:lnTo>
                    <a:pt x="368599" y="44521"/>
                  </a:lnTo>
                  <a:cubicBezTo>
                    <a:pt x="372160" y="46302"/>
                    <a:pt x="373941" y="48083"/>
                    <a:pt x="377502" y="51644"/>
                  </a:cubicBezTo>
                  <a:lnTo>
                    <a:pt x="379283" y="53425"/>
                  </a:lnTo>
                  <a:lnTo>
                    <a:pt x="395309" y="71233"/>
                  </a:lnTo>
                  <a:lnTo>
                    <a:pt x="395309" y="73014"/>
                  </a:lnTo>
                  <a:cubicBezTo>
                    <a:pt x="398871" y="76576"/>
                    <a:pt x="402432" y="81918"/>
                    <a:pt x="404213" y="85480"/>
                  </a:cubicBezTo>
                  <a:lnTo>
                    <a:pt x="404213" y="89042"/>
                  </a:lnTo>
                  <a:lnTo>
                    <a:pt x="413116" y="113974"/>
                  </a:lnTo>
                  <a:lnTo>
                    <a:pt x="414897" y="115754"/>
                  </a:lnTo>
                  <a:cubicBezTo>
                    <a:pt x="416677" y="119316"/>
                    <a:pt x="416677" y="122878"/>
                    <a:pt x="416677" y="126439"/>
                  </a:cubicBezTo>
                  <a:lnTo>
                    <a:pt x="416677" y="128220"/>
                  </a:lnTo>
                  <a:lnTo>
                    <a:pt x="418458" y="153152"/>
                  </a:lnTo>
                  <a:lnTo>
                    <a:pt x="418458" y="156714"/>
                  </a:lnTo>
                  <a:cubicBezTo>
                    <a:pt x="418458" y="158494"/>
                    <a:pt x="418458" y="160275"/>
                    <a:pt x="418458" y="162056"/>
                  </a:cubicBezTo>
                  <a:lnTo>
                    <a:pt x="418458" y="163837"/>
                  </a:lnTo>
                  <a:lnTo>
                    <a:pt x="414897" y="188769"/>
                  </a:lnTo>
                  <a:lnTo>
                    <a:pt x="414897" y="190549"/>
                  </a:lnTo>
                  <a:cubicBezTo>
                    <a:pt x="413116" y="192330"/>
                    <a:pt x="413116" y="194111"/>
                    <a:pt x="413116" y="195892"/>
                  </a:cubicBezTo>
                  <a:lnTo>
                    <a:pt x="413116" y="197673"/>
                  </a:lnTo>
                  <a:lnTo>
                    <a:pt x="404213" y="220824"/>
                  </a:lnTo>
                  <a:lnTo>
                    <a:pt x="402432" y="226166"/>
                  </a:lnTo>
                  <a:lnTo>
                    <a:pt x="402432" y="227947"/>
                  </a:lnTo>
                  <a:lnTo>
                    <a:pt x="389967" y="251098"/>
                  </a:lnTo>
                  <a:lnTo>
                    <a:pt x="389967" y="252879"/>
                  </a:lnTo>
                  <a:lnTo>
                    <a:pt x="386406" y="256440"/>
                  </a:lnTo>
                  <a:lnTo>
                    <a:pt x="388187" y="256440"/>
                  </a:lnTo>
                  <a:lnTo>
                    <a:pt x="359696" y="300961"/>
                  </a:lnTo>
                  <a:lnTo>
                    <a:pt x="357915" y="302742"/>
                  </a:lnTo>
                  <a:lnTo>
                    <a:pt x="356134" y="304523"/>
                  </a:lnTo>
                  <a:lnTo>
                    <a:pt x="327644" y="341921"/>
                  </a:lnTo>
                  <a:lnTo>
                    <a:pt x="325863" y="343701"/>
                  </a:lnTo>
                  <a:lnTo>
                    <a:pt x="292030" y="384661"/>
                  </a:lnTo>
                  <a:lnTo>
                    <a:pt x="290250" y="386441"/>
                  </a:lnTo>
                  <a:lnTo>
                    <a:pt x="251075" y="427401"/>
                  </a:lnTo>
                  <a:cubicBezTo>
                    <a:pt x="249294" y="429182"/>
                    <a:pt x="247513" y="429182"/>
                    <a:pt x="247513" y="430962"/>
                  </a:cubicBezTo>
                  <a:lnTo>
                    <a:pt x="245733" y="430962"/>
                  </a:lnTo>
                  <a:lnTo>
                    <a:pt x="202997" y="466579"/>
                  </a:lnTo>
                  <a:lnTo>
                    <a:pt x="199435" y="468360"/>
                  </a:lnTo>
                  <a:lnTo>
                    <a:pt x="197655" y="470141"/>
                  </a:lnTo>
                  <a:lnTo>
                    <a:pt x="174506" y="484387"/>
                  </a:lnTo>
                  <a:lnTo>
                    <a:pt x="172725" y="484387"/>
                  </a:lnTo>
                  <a:lnTo>
                    <a:pt x="167383" y="486168"/>
                  </a:lnTo>
                  <a:lnTo>
                    <a:pt x="167383" y="487949"/>
                  </a:lnTo>
                  <a:lnTo>
                    <a:pt x="144234" y="496853"/>
                  </a:lnTo>
                  <a:cubicBezTo>
                    <a:pt x="142454" y="498634"/>
                    <a:pt x="140673" y="498634"/>
                    <a:pt x="138892" y="498634"/>
                  </a:cubicBezTo>
                  <a:lnTo>
                    <a:pt x="135331" y="500415"/>
                  </a:lnTo>
                  <a:lnTo>
                    <a:pt x="133550" y="500415"/>
                  </a:lnTo>
                  <a:lnTo>
                    <a:pt x="121086" y="503977"/>
                  </a:lnTo>
                  <a:cubicBezTo>
                    <a:pt x="117524" y="503977"/>
                    <a:pt x="113963" y="503977"/>
                    <a:pt x="110402" y="503977"/>
                  </a:cubicBezTo>
                  <a:lnTo>
                    <a:pt x="106840" y="503977"/>
                  </a:lnTo>
                  <a:lnTo>
                    <a:pt x="96156" y="503977"/>
                  </a:lnTo>
                  <a:lnTo>
                    <a:pt x="92595" y="503977"/>
                  </a:lnTo>
                  <a:cubicBezTo>
                    <a:pt x="87253" y="503977"/>
                    <a:pt x="81911" y="502196"/>
                    <a:pt x="76569" y="500415"/>
                  </a:cubicBezTo>
                  <a:lnTo>
                    <a:pt x="73008" y="498634"/>
                  </a:lnTo>
                  <a:lnTo>
                    <a:pt x="55201" y="487949"/>
                  </a:lnTo>
                  <a:lnTo>
                    <a:pt x="53420" y="487949"/>
                  </a:lnTo>
                  <a:cubicBezTo>
                    <a:pt x="48078" y="484387"/>
                    <a:pt x="42736" y="480826"/>
                    <a:pt x="37394" y="473702"/>
                  </a:cubicBezTo>
                  <a:lnTo>
                    <a:pt x="35613" y="471922"/>
                  </a:lnTo>
                  <a:lnTo>
                    <a:pt x="23149" y="454113"/>
                  </a:lnTo>
                  <a:lnTo>
                    <a:pt x="21368" y="452332"/>
                  </a:lnTo>
                  <a:cubicBezTo>
                    <a:pt x="19587" y="448771"/>
                    <a:pt x="17807" y="446990"/>
                    <a:pt x="16026" y="443428"/>
                  </a:cubicBezTo>
                  <a:lnTo>
                    <a:pt x="14245" y="438086"/>
                  </a:lnTo>
                  <a:lnTo>
                    <a:pt x="7123" y="416716"/>
                  </a:lnTo>
                  <a:lnTo>
                    <a:pt x="7123" y="414935"/>
                  </a:lnTo>
                  <a:cubicBezTo>
                    <a:pt x="7123" y="413154"/>
                    <a:pt x="5342" y="411373"/>
                    <a:pt x="5342" y="409592"/>
                  </a:cubicBezTo>
                  <a:lnTo>
                    <a:pt x="5342" y="406031"/>
                  </a:lnTo>
                  <a:lnTo>
                    <a:pt x="0" y="372195"/>
                  </a:lnTo>
                  <a:lnTo>
                    <a:pt x="0" y="370414"/>
                  </a:lnTo>
                  <a:lnTo>
                    <a:pt x="0" y="365071"/>
                  </a:lnTo>
                  <a:lnTo>
                    <a:pt x="0" y="331236"/>
                  </a:lnTo>
                  <a:cubicBezTo>
                    <a:pt x="0" y="329455"/>
                    <a:pt x="0" y="327674"/>
                    <a:pt x="0" y="325893"/>
                  </a:cubicBezTo>
                  <a:lnTo>
                    <a:pt x="3561" y="290276"/>
                  </a:lnTo>
                  <a:lnTo>
                    <a:pt x="5342" y="284934"/>
                  </a:lnTo>
                  <a:lnTo>
                    <a:pt x="12465" y="249317"/>
                  </a:lnTo>
                  <a:cubicBezTo>
                    <a:pt x="12465" y="247536"/>
                    <a:pt x="12465" y="245755"/>
                    <a:pt x="12465" y="243975"/>
                  </a:cubicBezTo>
                  <a:lnTo>
                    <a:pt x="14245" y="243975"/>
                  </a:lnTo>
                  <a:lnTo>
                    <a:pt x="35613" y="176303"/>
                  </a:lnTo>
                  <a:lnTo>
                    <a:pt x="35613" y="174522"/>
                  </a:lnTo>
                  <a:lnTo>
                    <a:pt x="37394" y="170960"/>
                  </a:lnTo>
                  <a:lnTo>
                    <a:pt x="39175" y="167399"/>
                  </a:lnTo>
                  <a:lnTo>
                    <a:pt x="69446" y="106850"/>
                  </a:lnTo>
                  <a:lnTo>
                    <a:pt x="69446" y="105069"/>
                  </a:lnTo>
                  <a:lnTo>
                    <a:pt x="73008" y="101508"/>
                  </a:lnTo>
                  <a:lnTo>
                    <a:pt x="89034" y="76576"/>
                  </a:lnTo>
                  <a:lnTo>
                    <a:pt x="89034" y="74795"/>
                  </a:lnTo>
                  <a:lnTo>
                    <a:pt x="92595" y="71233"/>
                  </a:lnTo>
                  <a:lnTo>
                    <a:pt x="113963" y="44521"/>
                  </a:lnTo>
                  <a:cubicBezTo>
                    <a:pt x="115744" y="42740"/>
                    <a:pt x="115744" y="40959"/>
                    <a:pt x="117524" y="40959"/>
                  </a:cubicBezTo>
                  <a:lnTo>
                    <a:pt x="119305" y="37398"/>
                  </a:lnTo>
                  <a:lnTo>
                    <a:pt x="131770" y="26713"/>
                  </a:lnTo>
                  <a:lnTo>
                    <a:pt x="133550" y="24932"/>
                  </a:lnTo>
                  <a:cubicBezTo>
                    <a:pt x="135331" y="24932"/>
                    <a:pt x="137112" y="23151"/>
                    <a:pt x="138892" y="21370"/>
                  </a:cubicBezTo>
                  <a:lnTo>
                    <a:pt x="140673" y="21370"/>
                  </a:lnTo>
                  <a:lnTo>
                    <a:pt x="154918" y="12466"/>
                  </a:lnTo>
                  <a:lnTo>
                    <a:pt x="156699" y="10685"/>
                  </a:lnTo>
                  <a:cubicBezTo>
                    <a:pt x="160260" y="8904"/>
                    <a:pt x="163822" y="8904"/>
                    <a:pt x="167383" y="7123"/>
                  </a:cubicBezTo>
                  <a:lnTo>
                    <a:pt x="169164" y="7123"/>
                  </a:lnTo>
                  <a:lnTo>
                    <a:pt x="183409" y="3562"/>
                  </a:lnTo>
                  <a:lnTo>
                    <a:pt x="186971" y="1781"/>
                  </a:lnTo>
                  <a:cubicBezTo>
                    <a:pt x="190532" y="1781"/>
                    <a:pt x="194093" y="0"/>
                    <a:pt x="19765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ABBC278-ABC5-423C-95F6-85EF14DE9861}"/>
                </a:ext>
              </a:extLst>
            </p:cNvPr>
            <p:cNvSpPr/>
            <p:nvPr/>
          </p:nvSpPr>
          <p:spPr>
            <a:xfrm>
              <a:off x="1640759" y="1200551"/>
              <a:ext cx="438045" cy="580553"/>
            </a:xfrm>
            <a:custGeom>
              <a:avLst/>
              <a:gdLst>
                <a:gd name="connsiteX0" fmla="*/ 325863 w 438045"/>
                <a:gd name="connsiteY0" fmla="*/ 110412 h 580552"/>
                <a:gd name="connsiteX1" fmla="*/ 322302 w 438045"/>
                <a:gd name="connsiteY1" fmla="*/ 112193 h 580552"/>
                <a:gd name="connsiteX2" fmla="*/ 293811 w 438045"/>
                <a:gd name="connsiteY2" fmla="*/ 119316 h 580552"/>
                <a:gd name="connsiteX3" fmla="*/ 263539 w 438045"/>
                <a:gd name="connsiteY3" fmla="*/ 137124 h 580552"/>
                <a:gd name="connsiteX4" fmla="*/ 233268 w 438045"/>
                <a:gd name="connsiteY4" fmla="*/ 156714 h 580552"/>
                <a:gd name="connsiteX5" fmla="*/ 210119 w 438045"/>
                <a:gd name="connsiteY5" fmla="*/ 174522 h 580552"/>
                <a:gd name="connsiteX6" fmla="*/ 201216 w 438045"/>
                <a:gd name="connsiteY6" fmla="*/ 192330 h 580552"/>
                <a:gd name="connsiteX7" fmla="*/ 172725 w 438045"/>
                <a:gd name="connsiteY7" fmla="*/ 279591 h 580552"/>
                <a:gd name="connsiteX8" fmla="*/ 154918 w 438045"/>
                <a:gd name="connsiteY8" fmla="*/ 368633 h 580552"/>
                <a:gd name="connsiteX9" fmla="*/ 149576 w 438045"/>
                <a:gd name="connsiteY9" fmla="*/ 413154 h 580552"/>
                <a:gd name="connsiteX10" fmla="*/ 149576 w 438045"/>
                <a:gd name="connsiteY10" fmla="*/ 454113 h 580552"/>
                <a:gd name="connsiteX11" fmla="*/ 149576 w 438045"/>
                <a:gd name="connsiteY11" fmla="*/ 457675 h 580552"/>
                <a:gd name="connsiteX12" fmla="*/ 151357 w 438045"/>
                <a:gd name="connsiteY12" fmla="*/ 455894 h 580552"/>
                <a:gd name="connsiteX13" fmla="*/ 169164 w 438045"/>
                <a:gd name="connsiteY13" fmla="*/ 438086 h 580552"/>
                <a:gd name="connsiteX14" fmla="*/ 186971 w 438045"/>
                <a:gd name="connsiteY14" fmla="*/ 418497 h 580552"/>
                <a:gd name="connsiteX15" fmla="*/ 211900 w 438045"/>
                <a:gd name="connsiteY15" fmla="*/ 388222 h 580552"/>
                <a:gd name="connsiteX16" fmla="*/ 235049 w 438045"/>
                <a:gd name="connsiteY16" fmla="*/ 354386 h 580552"/>
                <a:gd name="connsiteX17" fmla="*/ 276004 w 438045"/>
                <a:gd name="connsiteY17" fmla="*/ 279591 h 580552"/>
                <a:gd name="connsiteX18" fmla="*/ 306276 w 438045"/>
                <a:gd name="connsiteY18" fmla="*/ 201234 h 580552"/>
                <a:gd name="connsiteX19" fmla="*/ 316960 w 438045"/>
                <a:gd name="connsiteY19" fmla="*/ 163837 h 580552"/>
                <a:gd name="connsiteX20" fmla="*/ 324082 w 438045"/>
                <a:gd name="connsiteY20" fmla="*/ 126439 h 580552"/>
                <a:gd name="connsiteX21" fmla="*/ 325863 w 438045"/>
                <a:gd name="connsiteY21" fmla="*/ 110412 h 580552"/>
                <a:gd name="connsiteX22" fmla="*/ 331205 w 438045"/>
                <a:gd name="connsiteY22" fmla="*/ 0 h 580552"/>
                <a:gd name="connsiteX23" fmla="*/ 336547 w 438045"/>
                <a:gd name="connsiteY23" fmla="*/ 0 h 580552"/>
                <a:gd name="connsiteX24" fmla="*/ 338328 w 438045"/>
                <a:gd name="connsiteY24" fmla="*/ 0 h 580552"/>
                <a:gd name="connsiteX25" fmla="*/ 357915 w 438045"/>
                <a:gd name="connsiteY25" fmla="*/ 1781 h 580552"/>
                <a:gd name="connsiteX26" fmla="*/ 361476 w 438045"/>
                <a:gd name="connsiteY26" fmla="*/ 3562 h 580552"/>
                <a:gd name="connsiteX27" fmla="*/ 377502 w 438045"/>
                <a:gd name="connsiteY27" fmla="*/ 8904 h 580552"/>
                <a:gd name="connsiteX28" fmla="*/ 379283 w 438045"/>
                <a:gd name="connsiteY28" fmla="*/ 8904 h 580552"/>
                <a:gd name="connsiteX29" fmla="*/ 398871 w 438045"/>
                <a:gd name="connsiteY29" fmla="*/ 19589 h 580552"/>
                <a:gd name="connsiteX30" fmla="*/ 402432 w 438045"/>
                <a:gd name="connsiteY30" fmla="*/ 23151 h 580552"/>
                <a:gd name="connsiteX31" fmla="*/ 420239 w 438045"/>
                <a:gd name="connsiteY31" fmla="*/ 42740 h 580552"/>
                <a:gd name="connsiteX32" fmla="*/ 420239 w 438045"/>
                <a:gd name="connsiteY32" fmla="*/ 44521 h 580552"/>
                <a:gd name="connsiteX33" fmla="*/ 430923 w 438045"/>
                <a:gd name="connsiteY33" fmla="*/ 62329 h 580552"/>
                <a:gd name="connsiteX34" fmla="*/ 429142 w 438045"/>
                <a:gd name="connsiteY34" fmla="*/ 64110 h 580552"/>
                <a:gd name="connsiteX35" fmla="*/ 430923 w 438045"/>
                <a:gd name="connsiteY35" fmla="*/ 65891 h 580552"/>
                <a:gd name="connsiteX36" fmla="*/ 436265 w 438045"/>
                <a:gd name="connsiteY36" fmla="*/ 81918 h 580552"/>
                <a:gd name="connsiteX37" fmla="*/ 436265 w 438045"/>
                <a:gd name="connsiteY37" fmla="*/ 83699 h 580552"/>
                <a:gd name="connsiteX38" fmla="*/ 438045 w 438045"/>
                <a:gd name="connsiteY38" fmla="*/ 106850 h 580552"/>
                <a:gd name="connsiteX39" fmla="*/ 438045 w 438045"/>
                <a:gd name="connsiteY39" fmla="*/ 110412 h 580552"/>
                <a:gd name="connsiteX40" fmla="*/ 438045 w 438045"/>
                <a:gd name="connsiteY40" fmla="*/ 115754 h 580552"/>
                <a:gd name="connsiteX41" fmla="*/ 434484 w 438045"/>
                <a:gd name="connsiteY41" fmla="*/ 138905 h 580552"/>
                <a:gd name="connsiteX42" fmla="*/ 434484 w 438045"/>
                <a:gd name="connsiteY42" fmla="*/ 144248 h 580552"/>
                <a:gd name="connsiteX43" fmla="*/ 425581 w 438045"/>
                <a:gd name="connsiteY43" fmla="*/ 186988 h 580552"/>
                <a:gd name="connsiteX44" fmla="*/ 425581 w 438045"/>
                <a:gd name="connsiteY44" fmla="*/ 190549 h 580552"/>
                <a:gd name="connsiteX45" fmla="*/ 413116 w 438045"/>
                <a:gd name="connsiteY45" fmla="*/ 233290 h 580552"/>
                <a:gd name="connsiteX46" fmla="*/ 413116 w 438045"/>
                <a:gd name="connsiteY46" fmla="*/ 235070 h 580552"/>
                <a:gd name="connsiteX47" fmla="*/ 411335 w 438045"/>
                <a:gd name="connsiteY47" fmla="*/ 238632 h 580552"/>
                <a:gd name="connsiteX48" fmla="*/ 377502 w 438045"/>
                <a:gd name="connsiteY48" fmla="*/ 324112 h 580552"/>
                <a:gd name="connsiteX49" fmla="*/ 377502 w 438045"/>
                <a:gd name="connsiteY49" fmla="*/ 325893 h 580552"/>
                <a:gd name="connsiteX50" fmla="*/ 375722 w 438045"/>
                <a:gd name="connsiteY50" fmla="*/ 331236 h 580552"/>
                <a:gd name="connsiteX51" fmla="*/ 373941 w 438045"/>
                <a:gd name="connsiteY51" fmla="*/ 331236 h 580552"/>
                <a:gd name="connsiteX52" fmla="*/ 331205 w 438045"/>
                <a:gd name="connsiteY52" fmla="*/ 411373 h 580552"/>
                <a:gd name="connsiteX53" fmla="*/ 327644 w 438045"/>
                <a:gd name="connsiteY53" fmla="*/ 414935 h 580552"/>
                <a:gd name="connsiteX54" fmla="*/ 302714 w 438045"/>
                <a:gd name="connsiteY54" fmla="*/ 452332 h 580552"/>
                <a:gd name="connsiteX55" fmla="*/ 300934 w 438045"/>
                <a:gd name="connsiteY55" fmla="*/ 455894 h 580552"/>
                <a:gd name="connsiteX56" fmla="*/ 274224 w 438045"/>
                <a:gd name="connsiteY56" fmla="*/ 489730 h 580552"/>
                <a:gd name="connsiteX57" fmla="*/ 272443 w 438045"/>
                <a:gd name="connsiteY57" fmla="*/ 489730 h 580552"/>
                <a:gd name="connsiteX58" fmla="*/ 270662 w 438045"/>
                <a:gd name="connsiteY58" fmla="*/ 491511 h 580552"/>
                <a:gd name="connsiteX59" fmla="*/ 251075 w 438045"/>
                <a:gd name="connsiteY59" fmla="*/ 514662 h 580552"/>
                <a:gd name="connsiteX60" fmla="*/ 249294 w 438045"/>
                <a:gd name="connsiteY60" fmla="*/ 516442 h 580552"/>
                <a:gd name="connsiteX61" fmla="*/ 247513 w 438045"/>
                <a:gd name="connsiteY61" fmla="*/ 518223 h 580552"/>
                <a:gd name="connsiteX62" fmla="*/ 224365 w 438045"/>
                <a:gd name="connsiteY62" fmla="*/ 539593 h 580552"/>
                <a:gd name="connsiteX63" fmla="*/ 220803 w 438045"/>
                <a:gd name="connsiteY63" fmla="*/ 543155 h 580552"/>
                <a:gd name="connsiteX64" fmla="*/ 217242 w 438045"/>
                <a:gd name="connsiteY64" fmla="*/ 544936 h 580552"/>
                <a:gd name="connsiteX65" fmla="*/ 217242 w 438045"/>
                <a:gd name="connsiteY65" fmla="*/ 546717 h 580552"/>
                <a:gd name="connsiteX66" fmla="*/ 192313 w 438045"/>
                <a:gd name="connsiteY66" fmla="*/ 562744 h 580552"/>
                <a:gd name="connsiteX67" fmla="*/ 176287 w 438045"/>
                <a:gd name="connsiteY67" fmla="*/ 569868 h 580552"/>
                <a:gd name="connsiteX68" fmla="*/ 149576 w 438045"/>
                <a:gd name="connsiteY68" fmla="*/ 578772 h 580552"/>
                <a:gd name="connsiteX69" fmla="*/ 147796 w 438045"/>
                <a:gd name="connsiteY69" fmla="*/ 578772 h 580552"/>
                <a:gd name="connsiteX70" fmla="*/ 144234 w 438045"/>
                <a:gd name="connsiteY70" fmla="*/ 580553 h 580552"/>
                <a:gd name="connsiteX71" fmla="*/ 131770 w 438045"/>
                <a:gd name="connsiteY71" fmla="*/ 580553 h 580552"/>
                <a:gd name="connsiteX72" fmla="*/ 128208 w 438045"/>
                <a:gd name="connsiteY72" fmla="*/ 580553 h 580552"/>
                <a:gd name="connsiteX73" fmla="*/ 115744 w 438045"/>
                <a:gd name="connsiteY73" fmla="*/ 580553 h 580552"/>
                <a:gd name="connsiteX74" fmla="*/ 113963 w 438045"/>
                <a:gd name="connsiteY74" fmla="*/ 580553 h 580552"/>
                <a:gd name="connsiteX75" fmla="*/ 97937 w 438045"/>
                <a:gd name="connsiteY75" fmla="*/ 575210 h 580552"/>
                <a:gd name="connsiteX76" fmla="*/ 94376 w 438045"/>
                <a:gd name="connsiteY76" fmla="*/ 573429 h 580552"/>
                <a:gd name="connsiteX77" fmla="*/ 85472 w 438045"/>
                <a:gd name="connsiteY77" fmla="*/ 569868 h 580552"/>
                <a:gd name="connsiteX78" fmla="*/ 83692 w 438045"/>
                <a:gd name="connsiteY78" fmla="*/ 568087 h 580552"/>
                <a:gd name="connsiteX79" fmla="*/ 64104 w 438045"/>
                <a:gd name="connsiteY79" fmla="*/ 550278 h 580552"/>
                <a:gd name="connsiteX80" fmla="*/ 51639 w 438045"/>
                <a:gd name="connsiteY80" fmla="*/ 532470 h 580552"/>
                <a:gd name="connsiteX81" fmla="*/ 53420 w 438045"/>
                <a:gd name="connsiteY81" fmla="*/ 532470 h 580552"/>
                <a:gd name="connsiteX82" fmla="*/ 49859 w 438045"/>
                <a:gd name="connsiteY82" fmla="*/ 528908 h 580552"/>
                <a:gd name="connsiteX83" fmla="*/ 44517 w 438045"/>
                <a:gd name="connsiteY83" fmla="*/ 512881 h 580552"/>
                <a:gd name="connsiteX84" fmla="*/ 40955 w 438045"/>
                <a:gd name="connsiteY84" fmla="*/ 489730 h 580552"/>
                <a:gd name="connsiteX85" fmla="*/ 39175 w 438045"/>
                <a:gd name="connsiteY85" fmla="*/ 484387 h 580552"/>
                <a:gd name="connsiteX86" fmla="*/ 39175 w 438045"/>
                <a:gd name="connsiteY86" fmla="*/ 480826 h 580552"/>
                <a:gd name="connsiteX87" fmla="*/ 37394 w 438045"/>
                <a:gd name="connsiteY87" fmla="*/ 457675 h 580552"/>
                <a:gd name="connsiteX88" fmla="*/ 37394 w 438045"/>
                <a:gd name="connsiteY88" fmla="*/ 455894 h 580552"/>
                <a:gd name="connsiteX89" fmla="*/ 37394 w 438045"/>
                <a:gd name="connsiteY89" fmla="*/ 454113 h 580552"/>
                <a:gd name="connsiteX90" fmla="*/ 39175 w 438045"/>
                <a:gd name="connsiteY90" fmla="*/ 407811 h 580552"/>
                <a:gd name="connsiteX91" fmla="*/ 39175 w 438045"/>
                <a:gd name="connsiteY91" fmla="*/ 404250 h 580552"/>
                <a:gd name="connsiteX92" fmla="*/ 39175 w 438045"/>
                <a:gd name="connsiteY92" fmla="*/ 402469 h 580552"/>
                <a:gd name="connsiteX93" fmla="*/ 44517 w 438045"/>
                <a:gd name="connsiteY93" fmla="*/ 356167 h 580552"/>
                <a:gd name="connsiteX94" fmla="*/ 44517 w 438045"/>
                <a:gd name="connsiteY94" fmla="*/ 350825 h 580552"/>
                <a:gd name="connsiteX95" fmla="*/ 44517 w 438045"/>
                <a:gd name="connsiteY95" fmla="*/ 349044 h 580552"/>
                <a:gd name="connsiteX96" fmla="*/ 56982 w 438045"/>
                <a:gd name="connsiteY96" fmla="*/ 293838 h 580552"/>
                <a:gd name="connsiteX97" fmla="*/ 0 w 438045"/>
                <a:gd name="connsiteY97" fmla="*/ 238632 h 580552"/>
                <a:gd name="connsiteX98" fmla="*/ 16026 w 438045"/>
                <a:gd name="connsiteY98" fmla="*/ 199454 h 580552"/>
                <a:gd name="connsiteX99" fmla="*/ 17807 w 438045"/>
                <a:gd name="connsiteY99" fmla="*/ 199454 h 580552"/>
                <a:gd name="connsiteX100" fmla="*/ 55201 w 438045"/>
                <a:gd name="connsiteY100" fmla="*/ 160275 h 580552"/>
                <a:gd name="connsiteX101" fmla="*/ 56982 w 438045"/>
                <a:gd name="connsiteY101" fmla="*/ 158494 h 580552"/>
                <a:gd name="connsiteX102" fmla="*/ 108621 w 438045"/>
                <a:gd name="connsiteY102" fmla="*/ 112193 h 580552"/>
                <a:gd name="connsiteX103" fmla="*/ 110402 w 438045"/>
                <a:gd name="connsiteY103" fmla="*/ 110412 h 580552"/>
                <a:gd name="connsiteX104" fmla="*/ 112182 w 438045"/>
                <a:gd name="connsiteY104" fmla="*/ 110412 h 580552"/>
                <a:gd name="connsiteX105" fmla="*/ 121086 w 438045"/>
                <a:gd name="connsiteY105" fmla="*/ 103289 h 580552"/>
                <a:gd name="connsiteX106" fmla="*/ 140673 w 438045"/>
                <a:gd name="connsiteY106" fmla="*/ 62329 h 580552"/>
                <a:gd name="connsiteX107" fmla="*/ 142454 w 438045"/>
                <a:gd name="connsiteY107" fmla="*/ 60548 h 580552"/>
                <a:gd name="connsiteX108" fmla="*/ 144234 w 438045"/>
                <a:gd name="connsiteY108" fmla="*/ 55206 h 580552"/>
                <a:gd name="connsiteX109" fmla="*/ 146015 w 438045"/>
                <a:gd name="connsiteY109" fmla="*/ 51644 h 580552"/>
                <a:gd name="connsiteX110" fmla="*/ 153138 w 438045"/>
                <a:gd name="connsiteY110" fmla="*/ 44521 h 580552"/>
                <a:gd name="connsiteX111" fmla="*/ 158480 w 438045"/>
                <a:gd name="connsiteY111" fmla="*/ 35617 h 580552"/>
                <a:gd name="connsiteX112" fmla="*/ 204777 w 438045"/>
                <a:gd name="connsiteY112" fmla="*/ 10685 h 580552"/>
                <a:gd name="connsiteX113" fmla="*/ 235049 w 438045"/>
                <a:gd name="connsiteY113" fmla="*/ 19589 h 580552"/>
                <a:gd name="connsiteX114" fmla="*/ 240391 w 438045"/>
                <a:gd name="connsiteY114" fmla="*/ 23151 h 580552"/>
                <a:gd name="connsiteX115" fmla="*/ 245733 w 438045"/>
                <a:gd name="connsiteY115" fmla="*/ 19589 h 580552"/>
                <a:gd name="connsiteX116" fmla="*/ 251075 w 438045"/>
                <a:gd name="connsiteY116" fmla="*/ 17808 h 580552"/>
                <a:gd name="connsiteX117" fmla="*/ 256417 w 438045"/>
                <a:gd name="connsiteY117" fmla="*/ 16028 h 580552"/>
                <a:gd name="connsiteX118" fmla="*/ 295592 w 438045"/>
                <a:gd name="connsiteY118" fmla="*/ 3562 h 580552"/>
                <a:gd name="connsiteX119" fmla="*/ 306276 w 438045"/>
                <a:gd name="connsiteY119" fmla="*/ 1781 h 580552"/>
                <a:gd name="connsiteX120" fmla="*/ 308056 w 438045"/>
                <a:gd name="connsiteY120" fmla="*/ 1781 h 580552"/>
                <a:gd name="connsiteX121" fmla="*/ 327644 w 438045"/>
                <a:gd name="connsiteY121" fmla="*/ 0 h 580552"/>
                <a:gd name="connsiteX122" fmla="*/ 331205 w 438045"/>
                <a:gd name="connsiteY122" fmla="*/ 0 h 58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438045" h="580552">
                  <a:moveTo>
                    <a:pt x="325863" y="110412"/>
                  </a:moveTo>
                  <a:lnTo>
                    <a:pt x="322302" y="112193"/>
                  </a:lnTo>
                  <a:lnTo>
                    <a:pt x="293811" y="119316"/>
                  </a:lnTo>
                  <a:lnTo>
                    <a:pt x="263539" y="137124"/>
                  </a:lnTo>
                  <a:lnTo>
                    <a:pt x="233268" y="156714"/>
                  </a:lnTo>
                  <a:lnTo>
                    <a:pt x="210119" y="174522"/>
                  </a:lnTo>
                  <a:lnTo>
                    <a:pt x="201216" y="192330"/>
                  </a:lnTo>
                  <a:lnTo>
                    <a:pt x="172725" y="279591"/>
                  </a:lnTo>
                  <a:lnTo>
                    <a:pt x="154918" y="368633"/>
                  </a:lnTo>
                  <a:lnTo>
                    <a:pt x="149576" y="413154"/>
                  </a:lnTo>
                  <a:lnTo>
                    <a:pt x="149576" y="454113"/>
                  </a:lnTo>
                  <a:lnTo>
                    <a:pt x="149576" y="457675"/>
                  </a:lnTo>
                  <a:lnTo>
                    <a:pt x="151357" y="455894"/>
                  </a:lnTo>
                  <a:lnTo>
                    <a:pt x="169164" y="438086"/>
                  </a:lnTo>
                  <a:lnTo>
                    <a:pt x="186971" y="418497"/>
                  </a:lnTo>
                  <a:lnTo>
                    <a:pt x="211900" y="388222"/>
                  </a:lnTo>
                  <a:lnTo>
                    <a:pt x="235049" y="354386"/>
                  </a:lnTo>
                  <a:lnTo>
                    <a:pt x="276004" y="279591"/>
                  </a:lnTo>
                  <a:lnTo>
                    <a:pt x="306276" y="201234"/>
                  </a:lnTo>
                  <a:lnTo>
                    <a:pt x="316960" y="163837"/>
                  </a:lnTo>
                  <a:lnTo>
                    <a:pt x="324082" y="126439"/>
                  </a:lnTo>
                  <a:lnTo>
                    <a:pt x="325863" y="110412"/>
                  </a:lnTo>
                  <a:close/>
                  <a:moveTo>
                    <a:pt x="331205" y="0"/>
                  </a:moveTo>
                  <a:cubicBezTo>
                    <a:pt x="332986" y="0"/>
                    <a:pt x="334766" y="0"/>
                    <a:pt x="336547" y="0"/>
                  </a:cubicBezTo>
                  <a:lnTo>
                    <a:pt x="338328" y="0"/>
                  </a:lnTo>
                  <a:lnTo>
                    <a:pt x="357915" y="1781"/>
                  </a:lnTo>
                  <a:lnTo>
                    <a:pt x="361476" y="3562"/>
                  </a:lnTo>
                  <a:cubicBezTo>
                    <a:pt x="366818" y="3562"/>
                    <a:pt x="372160" y="5343"/>
                    <a:pt x="377502" y="8904"/>
                  </a:cubicBezTo>
                  <a:lnTo>
                    <a:pt x="379283" y="8904"/>
                  </a:lnTo>
                  <a:lnTo>
                    <a:pt x="398871" y="19589"/>
                  </a:lnTo>
                  <a:lnTo>
                    <a:pt x="402432" y="23151"/>
                  </a:lnTo>
                  <a:cubicBezTo>
                    <a:pt x="409555" y="28493"/>
                    <a:pt x="414897" y="33836"/>
                    <a:pt x="420239" y="42740"/>
                  </a:cubicBezTo>
                  <a:lnTo>
                    <a:pt x="420239" y="44521"/>
                  </a:lnTo>
                  <a:lnTo>
                    <a:pt x="430923" y="62329"/>
                  </a:lnTo>
                  <a:lnTo>
                    <a:pt x="429142" y="64110"/>
                  </a:lnTo>
                  <a:lnTo>
                    <a:pt x="430923" y="65891"/>
                  </a:lnTo>
                  <a:cubicBezTo>
                    <a:pt x="432703" y="71233"/>
                    <a:pt x="434484" y="76576"/>
                    <a:pt x="436265" y="81918"/>
                  </a:cubicBezTo>
                  <a:lnTo>
                    <a:pt x="436265" y="83699"/>
                  </a:lnTo>
                  <a:lnTo>
                    <a:pt x="438045" y="106850"/>
                  </a:lnTo>
                  <a:lnTo>
                    <a:pt x="438045" y="110412"/>
                  </a:lnTo>
                  <a:lnTo>
                    <a:pt x="438045" y="115754"/>
                  </a:lnTo>
                  <a:lnTo>
                    <a:pt x="434484" y="138905"/>
                  </a:lnTo>
                  <a:lnTo>
                    <a:pt x="434484" y="144248"/>
                  </a:lnTo>
                  <a:lnTo>
                    <a:pt x="425581" y="186988"/>
                  </a:lnTo>
                  <a:lnTo>
                    <a:pt x="425581" y="190549"/>
                  </a:lnTo>
                  <a:lnTo>
                    <a:pt x="413116" y="233290"/>
                  </a:lnTo>
                  <a:lnTo>
                    <a:pt x="413116" y="235070"/>
                  </a:lnTo>
                  <a:lnTo>
                    <a:pt x="411335" y="238632"/>
                  </a:lnTo>
                  <a:lnTo>
                    <a:pt x="377502" y="324112"/>
                  </a:lnTo>
                  <a:lnTo>
                    <a:pt x="377502" y="325893"/>
                  </a:lnTo>
                  <a:cubicBezTo>
                    <a:pt x="375722" y="327674"/>
                    <a:pt x="375722" y="329455"/>
                    <a:pt x="375722" y="331236"/>
                  </a:cubicBezTo>
                  <a:lnTo>
                    <a:pt x="373941" y="331236"/>
                  </a:lnTo>
                  <a:lnTo>
                    <a:pt x="331205" y="411373"/>
                  </a:lnTo>
                  <a:lnTo>
                    <a:pt x="327644" y="414935"/>
                  </a:lnTo>
                  <a:lnTo>
                    <a:pt x="302714" y="452332"/>
                  </a:lnTo>
                  <a:lnTo>
                    <a:pt x="300934" y="455894"/>
                  </a:lnTo>
                  <a:lnTo>
                    <a:pt x="274224" y="489730"/>
                  </a:lnTo>
                  <a:lnTo>
                    <a:pt x="272443" y="489730"/>
                  </a:lnTo>
                  <a:lnTo>
                    <a:pt x="270662" y="491511"/>
                  </a:lnTo>
                  <a:lnTo>
                    <a:pt x="251075" y="514662"/>
                  </a:lnTo>
                  <a:lnTo>
                    <a:pt x="249294" y="516442"/>
                  </a:lnTo>
                  <a:lnTo>
                    <a:pt x="247513" y="518223"/>
                  </a:lnTo>
                  <a:lnTo>
                    <a:pt x="224365" y="539593"/>
                  </a:lnTo>
                  <a:lnTo>
                    <a:pt x="220803" y="543155"/>
                  </a:lnTo>
                  <a:cubicBezTo>
                    <a:pt x="220803" y="543155"/>
                    <a:pt x="219023" y="544936"/>
                    <a:pt x="217242" y="544936"/>
                  </a:cubicBezTo>
                  <a:lnTo>
                    <a:pt x="217242" y="546717"/>
                  </a:lnTo>
                  <a:lnTo>
                    <a:pt x="192313" y="562744"/>
                  </a:lnTo>
                  <a:cubicBezTo>
                    <a:pt x="186971" y="566306"/>
                    <a:pt x="181629" y="568087"/>
                    <a:pt x="176287" y="569868"/>
                  </a:cubicBezTo>
                  <a:lnTo>
                    <a:pt x="149576" y="578772"/>
                  </a:lnTo>
                  <a:lnTo>
                    <a:pt x="147796" y="578772"/>
                  </a:lnTo>
                  <a:lnTo>
                    <a:pt x="144234" y="580553"/>
                  </a:lnTo>
                  <a:cubicBezTo>
                    <a:pt x="140673" y="580553"/>
                    <a:pt x="135331" y="580553"/>
                    <a:pt x="131770" y="580553"/>
                  </a:cubicBezTo>
                  <a:lnTo>
                    <a:pt x="128208" y="580553"/>
                  </a:lnTo>
                  <a:lnTo>
                    <a:pt x="115744" y="580553"/>
                  </a:lnTo>
                  <a:lnTo>
                    <a:pt x="113963" y="580553"/>
                  </a:lnTo>
                  <a:cubicBezTo>
                    <a:pt x="108621" y="578772"/>
                    <a:pt x="103279" y="578772"/>
                    <a:pt x="97937" y="575210"/>
                  </a:cubicBezTo>
                  <a:lnTo>
                    <a:pt x="94376" y="573429"/>
                  </a:lnTo>
                  <a:lnTo>
                    <a:pt x="85472" y="569868"/>
                  </a:lnTo>
                  <a:lnTo>
                    <a:pt x="83692" y="568087"/>
                  </a:lnTo>
                  <a:cubicBezTo>
                    <a:pt x="76569" y="564525"/>
                    <a:pt x="69446" y="557402"/>
                    <a:pt x="64104" y="550278"/>
                  </a:cubicBezTo>
                  <a:lnTo>
                    <a:pt x="51639" y="532470"/>
                  </a:lnTo>
                  <a:lnTo>
                    <a:pt x="53420" y="532470"/>
                  </a:lnTo>
                  <a:lnTo>
                    <a:pt x="49859" y="528908"/>
                  </a:lnTo>
                  <a:cubicBezTo>
                    <a:pt x="48078" y="523566"/>
                    <a:pt x="46297" y="518223"/>
                    <a:pt x="44517" y="512881"/>
                  </a:cubicBezTo>
                  <a:lnTo>
                    <a:pt x="40955" y="489730"/>
                  </a:lnTo>
                  <a:lnTo>
                    <a:pt x="39175" y="484387"/>
                  </a:lnTo>
                  <a:lnTo>
                    <a:pt x="39175" y="480826"/>
                  </a:lnTo>
                  <a:lnTo>
                    <a:pt x="37394" y="457675"/>
                  </a:lnTo>
                  <a:lnTo>
                    <a:pt x="37394" y="455894"/>
                  </a:lnTo>
                  <a:lnTo>
                    <a:pt x="37394" y="454113"/>
                  </a:lnTo>
                  <a:lnTo>
                    <a:pt x="39175" y="407811"/>
                  </a:lnTo>
                  <a:lnTo>
                    <a:pt x="39175" y="404250"/>
                  </a:lnTo>
                  <a:lnTo>
                    <a:pt x="39175" y="402469"/>
                  </a:lnTo>
                  <a:lnTo>
                    <a:pt x="44517" y="356167"/>
                  </a:lnTo>
                  <a:lnTo>
                    <a:pt x="44517" y="350825"/>
                  </a:lnTo>
                  <a:lnTo>
                    <a:pt x="44517" y="349044"/>
                  </a:lnTo>
                  <a:lnTo>
                    <a:pt x="56982" y="293838"/>
                  </a:lnTo>
                  <a:cubicBezTo>
                    <a:pt x="24929" y="293838"/>
                    <a:pt x="0" y="268906"/>
                    <a:pt x="0" y="238632"/>
                  </a:cubicBezTo>
                  <a:cubicBezTo>
                    <a:pt x="0" y="222605"/>
                    <a:pt x="7123" y="208358"/>
                    <a:pt x="16026" y="199454"/>
                  </a:cubicBezTo>
                  <a:lnTo>
                    <a:pt x="17807" y="199454"/>
                  </a:lnTo>
                  <a:lnTo>
                    <a:pt x="55201" y="160275"/>
                  </a:lnTo>
                  <a:lnTo>
                    <a:pt x="56982" y="158494"/>
                  </a:lnTo>
                  <a:lnTo>
                    <a:pt x="108621" y="112193"/>
                  </a:lnTo>
                  <a:lnTo>
                    <a:pt x="110402" y="110412"/>
                  </a:lnTo>
                  <a:lnTo>
                    <a:pt x="112182" y="110412"/>
                  </a:lnTo>
                  <a:lnTo>
                    <a:pt x="121086" y="103289"/>
                  </a:lnTo>
                  <a:lnTo>
                    <a:pt x="140673" y="62329"/>
                  </a:lnTo>
                  <a:lnTo>
                    <a:pt x="142454" y="60548"/>
                  </a:lnTo>
                  <a:cubicBezTo>
                    <a:pt x="142454" y="58768"/>
                    <a:pt x="144234" y="56987"/>
                    <a:pt x="144234" y="55206"/>
                  </a:cubicBezTo>
                  <a:lnTo>
                    <a:pt x="146015" y="51644"/>
                  </a:lnTo>
                  <a:lnTo>
                    <a:pt x="153138" y="44521"/>
                  </a:lnTo>
                  <a:lnTo>
                    <a:pt x="158480" y="35617"/>
                  </a:lnTo>
                  <a:cubicBezTo>
                    <a:pt x="169164" y="19589"/>
                    <a:pt x="185190" y="10685"/>
                    <a:pt x="204777" y="10685"/>
                  </a:cubicBezTo>
                  <a:cubicBezTo>
                    <a:pt x="215461" y="10685"/>
                    <a:pt x="226145" y="14247"/>
                    <a:pt x="235049" y="19589"/>
                  </a:cubicBezTo>
                  <a:lnTo>
                    <a:pt x="240391" y="23151"/>
                  </a:lnTo>
                  <a:lnTo>
                    <a:pt x="245733" y="19589"/>
                  </a:lnTo>
                  <a:lnTo>
                    <a:pt x="251075" y="17808"/>
                  </a:lnTo>
                  <a:cubicBezTo>
                    <a:pt x="252855" y="16028"/>
                    <a:pt x="254636" y="16028"/>
                    <a:pt x="256417" y="16028"/>
                  </a:cubicBezTo>
                  <a:lnTo>
                    <a:pt x="295592" y="3562"/>
                  </a:lnTo>
                  <a:cubicBezTo>
                    <a:pt x="299153" y="1781"/>
                    <a:pt x="302714" y="1781"/>
                    <a:pt x="306276" y="1781"/>
                  </a:cubicBezTo>
                  <a:lnTo>
                    <a:pt x="308056" y="1781"/>
                  </a:lnTo>
                  <a:lnTo>
                    <a:pt x="327644" y="0"/>
                  </a:lnTo>
                  <a:lnTo>
                    <a:pt x="331205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2CCD9B0-43B7-422A-8B40-727B842EADD1}"/>
                </a:ext>
              </a:extLst>
            </p:cNvPr>
            <p:cNvSpPr/>
            <p:nvPr/>
          </p:nvSpPr>
          <p:spPr>
            <a:xfrm>
              <a:off x="1697740" y="2236998"/>
              <a:ext cx="448729" cy="578772"/>
            </a:xfrm>
            <a:custGeom>
              <a:avLst/>
              <a:gdLst>
                <a:gd name="connsiteX0" fmla="*/ 343670 w 448729"/>
                <a:gd name="connsiteY0" fmla="*/ 0 h 578771"/>
                <a:gd name="connsiteX1" fmla="*/ 366818 w 448729"/>
                <a:gd name="connsiteY1" fmla="*/ 5343 h 578771"/>
                <a:gd name="connsiteX2" fmla="*/ 381064 w 448729"/>
                <a:gd name="connsiteY2" fmla="*/ 12466 h 578771"/>
                <a:gd name="connsiteX3" fmla="*/ 382845 w 448729"/>
                <a:gd name="connsiteY3" fmla="*/ 12466 h 578771"/>
                <a:gd name="connsiteX4" fmla="*/ 386406 w 448729"/>
                <a:gd name="connsiteY4" fmla="*/ 14247 h 578771"/>
                <a:gd name="connsiteX5" fmla="*/ 402432 w 448729"/>
                <a:gd name="connsiteY5" fmla="*/ 28493 h 578771"/>
                <a:gd name="connsiteX6" fmla="*/ 414897 w 448729"/>
                <a:gd name="connsiteY6" fmla="*/ 42740 h 578771"/>
                <a:gd name="connsiteX7" fmla="*/ 414897 w 448729"/>
                <a:gd name="connsiteY7" fmla="*/ 44521 h 578771"/>
                <a:gd name="connsiteX8" fmla="*/ 418458 w 448729"/>
                <a:gd name="connsiteY8" fmla="*/ 48083 h 578771"/>
                <a:gd name="connsiteX9" fmla="*/ 423800 w 448729"/>
                <a:gd name="connsiteY9" fmla="*/ 56987 h 578771"/>
                <a:gd name="connsiteX10" fmla="*/ 425581 w 448729"/>
                <a:gd name="connsiteY10" fmla="*/ 60548 h 578771"/>
                <a:gd name="connsiteX11" fmla="*/ 439826 w 448729"/>
                <a:gd name="connsiteY11" fmla="*/ 101508 h 578771"/>
                <a:gd name="connsiteX12" fmla="*/ 441607 w 448729"/>
                <a:gd name="connsiteY12" fmla="*/ 105069 h 578771"/>
                <a:gd name="connsiteX13" fmla="*/ 443387 w 448729"/>
                <a:gd name="connsiteY13" fmla="*/ 115754 h 578771"/>
                <a:gd name="connsiteX14" fmla="*/ 446949 w 448729"/>
                <a:gd name="connsiteY14" fmla="*/ 162056 h 578771"/>
                <a:gd name="connsiteX15" fmla="*/ 448729 w 448729"/>
                <a:gd name="connsiteY15" fmla="*/ 167399 h 578771"/>
                <a:gd name="connsiteX16" fmla="*/ 446949 w 448729"/>
                <a:gd name="connsiteY16" fmla="*/ 170960 h 578771"/>
                <a:gd name="connsiteX17" fmla="*/ 445168 w 448729"/>
                <a:gd name="connsiteY17" fmla="*/ 219043 h 578771"/>
                <a:gd name="connsiteX18" fmla="*/ 445168 w 448729"/>
                <a:gd name="connsiteY18" fmla="*/ 222605 h 578771"/>
                <a:gd name="connsiteX19" fmla="*/ 443387 w 448729"/>
                <a:gd name="connsiteY19" fmla="*/ 226166 h 578771"/>
                <a:gd name="connsiteX20" fmla="*/ 436265 w 448729"/>
                <a:gd name="connsiteY20" fmla="*/ 270687 h 578771"/>
                <a:gd name="connsiteX21" fmla="*/ 436265 w 448729"/>
                <a:gd name="connsiteY21" fmla="*/ 272468 h 578771"/>
                <a:gd name="connsiteX22" fmla="*/ 436265 w 448729"/>
                <a:gd name="connsiteY22" fmla="*/ 274249 h 578771"/>
                <a:gd name="connsiteX23" fmla="*/ 425581 w 448729"/>
                <a:gd name="connsiteY23" fmla="*/ 313427 h 578771"/>
                <a:gd name="connsiteX24" fmla="*/ 425581 w 448729"/>
                <a:gd name="connsiteY24" fmla="*/ 316989 h 578771"/>
                <a:gd name="connsiteX25" fmla="*/ 411335 w 448729"/>
                <a:gd name="connsiteY25" fmla="*/ 356167 h 578771"/>
                <a:gd name="connsiteX26" fmla="*/ 409555 w 448729"/>
                <a:gd name="connsiteY26" fmla="*/ 361510 h 578771"/>
                <a:gd name="connsiteX27" fmla="*/ 393529 w 448729"/>
                <a:gd name="connsiteY27" fmla="*/ 398907 h 578771"/>
                <a:gd name="connsiteX28" fmla="*/ 393529 w 448729"/>
                <a:gd name="connsiteY28" fmla="*/ 400688 h 578771"/>
                <a:gd name="connsiteX29" fmla="*/ 389967 w 448729"/>
                <a:gd name="connsiteY29" fmla="*/ 404250 h 578771"/>
                <a:gd name="connsiteX30" fmla="*/ 370380 w 448729"/>
                <a:gd name="connsiteY30" fmla="*/ 441647 h 578771"/>
                <a:gd name="connsiteX31" fmla="*/ 366818 w 448729"/>
                <a:gd name="connsiteY31" fmla="*/ 446990 h 578771"/>
                <a:gd name="connsiteX32" fmla="*/ 366818 w 448729"/>
                <a:gd name="connsiteY32" fmla="*/ 448771 h 578771"/>
                <a:gd name="connsiteX33" fmla="*/ 341889 w 448729"/>
                <a:gd name="connsiteY33" fmla="*/ 482607 h 578771"/>
                <a:gd name="connsiteX34" fmla="*/ 340108 w 448729"/>
                <a:gd name="connsiteY34" fmla="*/ 484387 h 578771"/>
                <a:gd name="connsiteX35" fmla="*/ 336547 w 448729"/>
                <a:gd name="connsiteY35" fmla="*/ 487949 h 578771"/>
                <a:gd name="connsiteX36" fmla="*/ 308056 w 448729"/>
                <a:gd name="connsiteY36" fmla="*/ 518223 h 578771"/>
                <a:gd name="connsiteX37" fmla="*/ 306276 w 448729"/>
                <a:gd name="connsiteY37" fmla="*/ 518223 h 578771"/>
                <a:gd name="connsiteX38" fmla="*/ 302714 w 448729"/>
                <a:gd name="connsiteY38" fmla="*/ 521785 h 578771"/>
                <a:gd name="connsiteX39" fmla="*/ 299153 w 448729"/>
                <a:gd name="connsiteY39" fmla="*/ 523566 h 578771"/>
                <a:gd name="connsiteX40" fmla="*/ 267101 w 448729"/>
                <a:gd name="connsiteY40" fmla="*/ 548498 h 578771"/>
                <a:gd name="connsiteX41" fmla="*/ 265320 w 448729"/>
                <a:gd name="connsiteY41" fmla="*/ 548498 h 578771"/>
                <a:gd name="connsiteX42" fmla="*/ 259978 w 448729"/>
                <a:gd name="connsiteY42" fmla="*/ 552059 h 578771"/>
                <a:gd name="connsiteX43" fmla="*/ 256417 w 448729"/>
                <a:gd name="connsiteY43" fmla="*/ 553840 h 578771"/>
                <a:gd name="connsiteX44" fmla="*/ 219023 w 448729"/>
                <a:gd name="connsiteY44" fmla="*/ 569868 h 578771"/>
                <a:gd name="connsiteX45" fmla="*/ 213681 w 448729"/>
                <a:gd name="connsiteY45" fmla="*/ 571648 h 578771"/>
                <a:gd name="connsiteX46" fmla="*/ 208339 w 448729"/>
                <a:gd name="connsiteY46" fmla="*/ 573429 h 578771"/>
                <a:gd name="connsiteX47" fmla="*/ 188751 w 448729"/>
                <a:gd name="connsiteY47" fmla="*/ 576991 h 578771"/>
                <a:gd name="connsiteX48" fmla="*/ 181629 w 448729"/>
                <a:gd name="connsiteY48" fmla="*/ 578772 h 578771"/>
                <a:gd name="connsiteX49" fmla="*/ 179848 w 448729"/>
                <a:gd name="connsiteY49" fmla="*/ 578772 h 578771"/>
                <a:gd name="connsiteX50" fmla="*/ 160260 w 448729"/>
                <a:gd name="connsiteY50" fmla="*/ 578772 h 578771"/>
                <a:gd name="connsiteX51" fmla="*/ 158480 w 448729"/>
                <a:gd name="connsiteY51" fmla="*/ 578772 h 578771"/>
                <a:gd name="connsiteX52" fmla="*/ 147796 w 448729"/>
                <a:gd name="connsiteY52" fmla="*/ 578772 h 578771"/>
                <a:gd name="connsiteX53" fmla="*/ 144234 w 448729"/>
                <a:gd name="connsiteY53" fmla="*/ 576991 h 578771"/>
                <a:gd name="connsiteX54" fmla="*/ 113963 w 448729"/>
                <a:gd name="connsiteY54" fmla="*/ 569868 h 578771"/>
                <a:gd name="connsiteX55" fmla="*/ 110402 w 448729"/>
                <a:gd name="connsiteY55" fmla="*/ 569868 h 578771"/>
                <a:gd name="connsiteX56" fmla="*/ 96156 w 448729"/>
                <a:gd name="connsiteY56" fmla="*/ 562744 h 578771"/>
                <a:gd name="connsiteX57" fmla="*/ 94376 w 448729"/>
                <a:gd name="connsiteY57" fmla="*/ 560963 h 578771"/>
                <a:gd name="connsiteX58" fmla="*/ 69446 w 448729"/>
                <a:gd name="connsiteY58" fmla="*/ 541374 h 578771"/>
                <a:gd name="connsiteX59" fmla="*/ 67666 w 448729"/>
                <a:gd name="connsiteY59" fmla="*/ 539593 h 578771"/>
                <a:gd name="connsiteX60" fmla="*/ 60543 w 448729"/>
                <a:gd name="connsiteY60" fmla="*/ 532470 h 578771"/>
                <a:gd name="connsiteX61" fmla="*/ 56982 w 448729"/>
                <a:gd name="connsiteY61" fmla="*/ 528908 h 578771"/>
                <a:gd name="connsiteX62" fmla="*/ 39175 w 448729"/>
                <a:gd name="connsiteY62" fmla="*/ 502196 h 578771"/>
                <a:gd name="connsiteX63" fmla="*/ 37394 w 448729"/>
                <a:gd name="connsiteY63" fmla="*/ 502196 h 578771"/>
                <a:gd name="connsiteX64" fmla="*/ 33833 w 448729"/>
                <a:gd name="connsiteY64" fmla="*/ 491511 h 578771"/>
                <a:gd name="connsiteX65" fmla="*/ 32052 w 448729"/>
                <a:gd name="connsiteY65" fmla="*/ 491511 h 578771"/>
                <a:gd name="connsiteX66" fmla="*/ 19587 w 448729"/>
                <a:gd name="connsiteY66" fmla="*/ 459456 h 578771"/>
                <a:gd name="connsiteX67" fmla="*/ 17807 w 448729"/>
                <a:gd name="connsiteY67" fmla="*/ 454113 h 578771"/>
                <a:gd name="connsiteX68" fmla="*/ 16026 w 448729"/>
                <a:gd name="connsiteY68" fmla="*/ 452332 h 578771"/>
                <a:gd name="connsiteX69" fmla="*/ 7123 w 448729"/>
                <a:gd name="connsiteY69" fmla="*/ 416716 h 578771"/>
                <a:gd name="connsiteX70" fmla="*/ 8903 w 448729"/>
                <a:gd name="connsiteY70" fmla="*/ 416716 h 578771"/>
                <a:gd name="connsiteX71" fmla="*/ 7123 w 448729"/>
                <a:gd name="connsiteY71" fmla="*/ 414935 h 578771"/>
                <a:gd name="connsiteX72" fmla="*/ 7123 w 448729"/>
                <a:gd name="connsiteY72" fmla="*/ 409592 h 578771"/>
                <a:gd name="connsiteX73" fmla="*/ 1781 w 448729"/>
                <a:gd name="connsiteY73" fmla="*/ 375756 h 578771"/>
                <a:gd name="connsiteX74" fmla="*/ 1781 w 448729"/>
                <a:gd name="connsiteY74" fmla="*/ 373976 h 578771"/>
                <a:gd name="connsiteX75" fmla="*/ 1781 w 448729"/>
                <a:gd name="connsiteY75" fmla="*/ 370414 h 578771"/>
                <a:gd name="connsiteX76" fmla="*/ 0 w 448729"/>
                <a:gd name="connsiteY76" fmla="*/ 336578 h 578771"/>
                <a:gd name="connsiteX77" fmla="*/ 0 w 448729"/>
                <a:gd name="connsiteY77" fmla="*/ 334797 h 578771"/>
                <a:gd name="connsiteX78" fmla="*/ 0 w 448729"/>
                <a:gd name="connsiteY78" fmla="*/ 333016 h 578771"/>
                <a:gd name="connsiteX79" fmla="*/ 3561 w 448729"/>
                <a:gd name="connsiteY79" fmla="*/ 274249 h 578771"/>
                <a:gd name="connsiteX80" fmla="*/ 3561 w 448729"/>
                <a:gd name="connsiteY80" fmla="*/ 270687 h 578771"/>
                <a:gd name="connsiteX81" fmla="*/ 3561 w 448729"/>
                <a:gd name="connsiteY81" fmla="*/ 268906 h 578771"/>
                <a:gd name="connsiteX82" fmla="*/ 12465 w 448729"/>
                <a:gd name="connsiteY82" fmla="*/ 208358 h 578771"/>
                <a:gd name="connsiteX83" fmla="*/ 12465 w 448729"/>
                <a:gd name="connsiteY83" fmla="*/ 204796 h 578771"/>
                <a:gd name="connsiteX84" fmla="*/ 12465 w 448729"/>
                <a:gd name="connsiteY84" fmla="*/ 203015 h 578771"/>
                <a:gd name="connsiteX85" fmla="*/ 28491 w 448729"/>
                <a:gd name="connsiteY85" fmla="*/ 144248 h 578771"/>
                <a:gd name="connsiteX86" fmla="*/ 28491 w 448729"/>
                <a:gd name="connsiteY86" fmla="*/ 140686 h 578771"/>
                <a:gd name="connsiteX87" fmla="*/ 30271 w 448729"/>
                <a:gd name="connsiteY87" fmla="*/ 135344 h 578771"/>
                <a:gd name="connsiteX88" fmla="*/ 53420 w 448729"/>
                <a:gd name="connsiteY88" fmla="*/ 81918 h 578771"/>
                <a:gd name="connsiteX89" fmla="*/ 58762 w 448729"/>
                <a:gd name="connsiteY89" fmla="*/ 71233 h 578771"/>
                <a:gd name="connsiteX90" fmla="*/ 58762 w 448729"/>
                <a:gd name="connsiteY90" fmla="*/ 69453 h 578771"/>
                <a:gd name="connsiteX91" fmla="*/ 62324 w 448729"/>
                <a:gd name="connsiteY91" fmla="*/ 65891 h 578771"/>
                <a:gd name="connsiteX92" fmla="*/ 65885 w 448729"/>
                <a:gd name="connsiteY92" fmla="*/ 62329 h 578771"/>
                <a:gd name="connsiteX93" fmla="*/ 67666 w 448729"/>
                <a:gd name="connsiteY93" fmla="*/ 58768 h 578771"/>
                <a:gd name="connsiteX94" fmla="*/ 113963 w 448729"/>
                <a:gd name="connsiteY94" fmla="*/ 33836 h 578771"/>
                <a:gd name="connsiteX95" fmla="*/ 169164 w 448729"/>
                <a:gd name="connsiteY95" fmla="*/ 89042 h 578771"/>
                <a:gd name="connsiteX96" fmla="*/ 162041 w 448729"/>
                <a:gd name="connsiteY96" fmla="*/ 115754 h 578771"/>
                <a:gd name="connsiteX97" fmla="*/ 162041 w 448729"/>
                <a:gd name="connsiteY97" fmla="*/ 117535 h 578771"/>
                <a:gd name="connsiteX98" fmla="*/ 158480 w 448729"/>
                <a:gd name="connsiteY98" fmla="*/ 122878 h 578771"/>
                <a:gd name="connsiteX99" fmla="*/ 154918 w 448729"/>
                <a:gd name="connsiteY99" fmla="*/ 126439 h 578771"/>
                <a:gd name="connsiteX100" fmla="*/ 154918 w 448729"/>
                <a:gd name="connsiteY100" fmla="*/ 128220 h 578771"/>
                <a:gd name="connsiteX101" fmla="*/ 153138 w 448729"/>
                <a:gd name="connsiteY101" fmla="*/ 130001 h 578771"/>
                <a:gd name="connsiteX102" fmla="*/ 135331 w 448729"/>
                <a:gd name="connsiteY102" fmla="*/ 174522 h 578771"/>
                <a:gd name="connsiteX103" fmla="*/ 122866 w 448729"/>
                <a:gd name="connsiteY103" fmla="*/ 226166 h 578771"/>
                <a:gd name="connsiteX104" fmla="*/ 113963 w 448729"/>
                <a:gd name="connsiteY104" fmla="*/ 281372 h 578771"/>
                <a:gd name="connsiteX105" fmla="*/ 112182 w 448729"/>
                <a:gd name="connsiteY105" fmla="*/ 336578 h 578771"/>
                <a:gd name="connsiteX106" fmla="*/ 112182 w 448729"/>
                <a:gd name="connsiteY106" fmla="*/ 363291 h 578771"/>
                <a:gd name="connsiteX107" fmla="*/ 115744 w 448729"/>
                <a:gd name="connsiteY107" fmla="*/ 391784 h 578771"/>
                <a:gd name="connsiteX108" fmla="*/ 122866 w 448729"/>
                <a:gd name="connsiteY108" fmla="*/ 420277 h 578771"/>
                <a:gd name="connsiteX109" fmla="*/ 133550 w 448729"/>
                <a:gd name="connsiteY109" fmla="*/ 443428 h 578771"/>
                <a:gd name="connsiteX110" fmla="*/ 144234 w 448729"/>
                <a:gd name="connsiteY110" fmla="*/ 457675 h 578771"/>
                <a:gd name="connsiteX111" fmla="*/ 153138 w 448729"/>
                <a:gd name="connsiteY111" fmla="*/ 464798 h 578771"/>
                <a:gd name="connsiteX112" fmla="*/ 163822 w 448729"/>
                <a:gd name="connsiteY112" fmla="*/ 468360 h 578771"/>
                <a:gd name="connsiteX113" fmla="*/ 169164 w 448729"/>
                <a:gd name="connsiteY113" fmla="*/ 468360 h 578771"/>
                <a:gd name="connsiteX114" fmla="*/ 179848 w 448729"/>
                <a:gd name="connsiteY114" fmla="*/ 466579 h 578771"/>
                <a:gd name="connsiteX115" fmla="*/ 206558 w 448729"/>
                <a:gd name="connsiteY115" fmla="*/ 454113 h 578771"/>
                <a:gd name="connsiteX116" fmla="*/ 231487 w 448729"/>
                <a:gd name="connsiteY116" fmla="*/ 436305 h 578771"/>
                <a:gd name="connsiteX117" fmla="*/ 254636 w 448729"/>
                <a:gd name="connsiteY117" fmla="*/ 413154 h 578771"/>
                <a:gd name="connsiteX118" fmla="*/ 274224 w 448729"/>
                <a:gd name="connsiteY118" fmla="*/ 384661 h 578771"/>
                <a:gd name="connsiteX119" fmla="*/ 292030 w 448729"/>
                <a:gd name="connsiteY119" fmla="*/ 352606 h 578771"/>
                <a:gd name="connsiteX120" fmla="*/ 306276 w 448729"/>
                <a:gd name="connsiteY120" fmla="*/ 318770 h 578771"/>
                <a:gd name="connsiteX121" fmla="*/ 318740 w 448729"/>
                <a:gd name="connsiteY121" fmla="*/ 284934 h 578771"/>
                <a:gd name="connsiteX122" fmla="*/ 327644 w 448729"/>
                <a:gd name="connsiteY122" fmla="*/ 249317 h 578771"/>
                <a:gd name="connsiteX123" fmla="*/ 334766 w 448729"/>
                <a:gd name="connsiteY123" fmla="*/ 210139 h 578771"/>
                <a:gd name="connsiteX124" fmla="*/ 336547 w 448729"/>
                <a:gd name="connsiteY124" fmla="*/ 169179 h 578771"/>
                <a:gd name="connsiteX125" fmla="*/ 332986 w 448729"/>
                <a:gd name="connsiteY125" fmla="*/ 133563 h 578771"/>
                <a:gd name="connsiteX126" fmla="*/ 327644 w 448729"/>
                <a:gd name="connsiteY126" fmla="*/ 117535 h 578771"/>
                <a:gd name="connsiteX127" fmla="*/ 324082 w 448729"/>
                <a:gd name="connsiteY127" fmla="*/ 119316 h 578771"/>
                <a:gd name="connsiteX128" fmla="*/ 313398 w 448729"/>
                <a:gd name="connsiteY128" fmla="*/ 128220 h 578771"/>
                <a:gd name="connsiteX129" fmla="*/ 288469 w 448729"/>
                <a:gd name="connsiteY129" fmla="*/ 149590 h 578771"/>
                <a:gd name="connsiteX130" fmla="*/ 249294 w 448729"/>
                <a:gd name="connsiteY130" fmla="*/ 186988 h 578771"/>
                <a:gd name="connsiteX131" fmla="*/ 245733 w 448729"/>
                <a:gd name="connsiteY131" fmla="*/ 190549 h 578771"/>
                <a:gd name="connsiteX132" fmla="*/ 211900 w 448729"/>
                <a:gd name="connsiteY132" fmla="*/ 203015 h 578771"/>
                <a:gd name="connsiteX133" fmla="*/ 154918 w 448729"/>
                <a:gd name="connsiteY133" fmla="*/ 147809 h 578771"/>
                <a:gd name="connsiteX134" fmla="*/ 172725 w 448729"/>
                <a:gd name="connsiteY134" fmla="*/ 108631 h 578771"/>
                <a:gd name="connsiteX135" fmla="*/ 211900 w 448729"/>
                <a:gd name="connsiteY135" fmla="*/ 69453 h 578771"/>
                <a:gd name="connsiteX136" fmla="*/ 213681 w 448729"/>
                <a:gd name="connsiteY136" fmla="*/ 67672 h 578771"/>
                <a:gd name="connsiteX137" fmla="*/ 240391 w 448729"/>
                <a:gd name="connsiteY137" fmla="*/ 44521 h 578771"/>
                <a:gd name="connsiteX138" fmla="*/ 242171 w 448729"/>
                <a:gd name="connsiteY138" fmla="*/ 42740 h 578771"/>
                <a:gd name="connsiteX139" fmla="*/ 243952 w 448729"/>
                <a:gd name="connsiteY139" fmla="*/ 40959 h 578771"/>
                <a:gd name="connsiteX140" fmla="*/ 259978 w 448729"/>
                <a:gd name="connsiteY140" fmla="*/ 28493 h 578771"/>
                <a:gd name="connsiteX141" fmla="*/ 263539 w 448729"/>
                <a:gd name="connsiteY141" fmla="*/ 26713 h 578771"/>
                <a:gd name="connsiteX142" fmla="*/ 265320 w 448729"/>
                <a:gd name="connsiteY142" fmla="*/ 24932 h 578771"/>
                <a:gd name="connsiteX143" fmla="*/ 283127 w 448729"/>
                <a:gd name="connsiteY143" fmla="*/ 16028 h 578771"/>
                <a:gd name="connsiteX144" fmla="*/ 284908 w 448729"/>
                <a:gd name="connsiteY144" fmla="*/ 14247 h 578771"/>
                <a:gd name="connsiteX145" fmla="*/ 288469 w 448729"/>
                <a:gd name="connsiteY145" fmla="*/ 12466 h 578771"/>
                <a:gd name="connsiteX146" fmla="*/ 292030 w 448729"/>
                <a:gd name="connsiteY146" fmla="*/ 10685 h 578771"/>
                <a:gd name="connsiteX147" fmla="*/ 309837 w 448729"/>
                <a:gd name="connsiteY147" fmla="*/ 5343 h 578771"/>
                <a:gd name="connsiteX148" fmla="*/ 311618 w 448729"/>
                <a:gd name="connsiteY148" fmla="*/ 3562 h 578771"/>
                <a:gd name="connsiteX149" fmla="*/ 322302 w 448729"/>
                <a:gd name="connsiteY149" fmla="*/ 1781 h 578771"/>
                <a:gd name="connsiteX150" fmla="*/ 325863 w 448729"/>
                <a:gd name="connsiteY150" fmla="*/ 1781 h 578771"/>
                <a:gd name="connsiteX151" fmla="*/ 341889 w 448729"/>
                <a:gd name="connsiteY151" fmla="*/ 0 h 578771"/>
                <a:gd name="connsiteX152" fmla="*/ 341889 w 448729"/>
                <a:gd name="connsiteY152" fmla="*/ 1781 h 578771"/>
                <a:gd name="connsiteX153" fmla="*/ 343670 w 448729"/>
                <a:gd name="connsiteY153" fmla="*/ 0 h 578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448729" h="578771">
                  <a:moveTo>
                    <a:pt x="343670" y="0"/>
                  </a:moveTo>
                  <a:cubicBezTo>
                    <a:pt x="352573" y="0"/>
                    <a:pt x="359696" y="1781"/>
                    <a:pt x="366818" y="5343"/>
                  </a:cubicBezTo>
                  <a:lnTo>
                    <a:pt x="381064" y="12466"/>
                  </a:lnTo>
                  <a:lnTo>
                    <a:pt x="382845" y="12466"/>
                  </a:lnTo>
                  <a:lnTo>
                    <a:pt x="386406" y="14247"/>
                  </a:lnTo>
                  <a:cubicBezTo>
                    <a:pt x="391748" y="17808"/>
                    <a:pt x="397090" y="23151"/>
                    <a:pt x="402432" y="28493"/>
                  </a:cubicBezTo>
                  <a:lnTo>
                    <a:pt x="414897" y="42740"/>
                  </a:lnTo>
                  <a:lnTo>
                    <a:pt x="414897" y="44521"/>
                  </a:lnTo>
                  <a:lnTo>
                    <a:pt x="418458" y="48083"/>
                  </a:lnTo>
                  <a:cubicBezTo>
                    <a:pt x="420239" y="51644"/>
                    <a:pt x="422019" y="53425"/>
                    <a:pt x="423800" y="56987"/>
                  </a:cubicBezTo>
                  <a:lnTo>
                    <a:pt x="425581" y="60548"/>
                  </a:lnTo>
                  <a:lnTo>
                    <a:pt x="439826" y="101508"/>
                  </a:lnTo>
                  <a:lnTo>
                    <a:pt x="441607" y="105069"/>
                  </a:lnTo>
                  <a:cubicBezTo>
                    <a:pt x="441607" y="108631"/>
                    <a:pt x="443387" y="112193"/>
                    <a:pt x="443387" y="115754"/>
                  </a:cubicBezTo>
                  <a:lnTo>
                    <a:pt x="446949" y="162056"/>
                  </a:lnTo>
                  <a:lnTo>
                    <a:pt x="448729" y="167399"/>
                  </a:lnTo>
                  <a:lnTo>
                    <a:pt x="446949" y="170960"/>
                  </a:lnTo>
                  <a:lnTo>
                    <a:pt x="445168" y="219043"/>
                  </a:lnTo>
                  <a:lnTo>
                    <a:pt x="445168" y="222605"/>
                  </a:lnTo>
                  <a:lnTo>
                    <a:pt x="443387" y="226166"/>
                  </a:lnTo>
                  <a:lnTo>
                    <a:pt x="436265" y="270687"/>
                  </a:lnTo>
                  <a:lnTo>
                    <a:pt x="436265" y="272468"/>
                  </a:lnTo>
                  <a:lnTo>
                    <a:pt x="436265" y="274249"/>
                  </a:lnTo>
                  <a:lnTo>
                    <a:pt x="425581" y="313427"/>
                  </a:lnTo>
                  <a:lnTo>
                    <a:pt x="425581" y="316989"/>
                  </a:lnTo>
                  <a:lnTo>
                    <a:pt x="411335" y="356167"/>
                  </a:lnTo>
                  <a:lnTo>
                    <a:pt x="409555" y="361510"/>
                  </a:lnTo>
                  <a:lnTo>
                    <a:pt x="393529" y="398907"/>
                  </a:lnTo>
                  <a:lnTo>
                    <a:pt x="393529" y="400688"/>
                  </a:lnTo>
                  <a:lnTo>
                    <a:pt x="389967" y="404250"/>
                  </a:lnTo>
                  <a:lnTo>
                    <a:pt x="370380" y="441647"/>
                  </a:lnTo>
                  <a:lnTo>
                    <a:pt x="366818" y="446990"/>
                  </a:lnTo>
                  <a:lnTo>
                    <a:pt x="366818" y="448771"/>
                  </a:lnTo>
                  <a:lnTo>
                    <a:pt x="341889" y="482607"/>
                  </a:lnTo>
                  <a:lnTo>
                    <a:pt x="340108" y="484387"/>
                  </a:lnTo>
                  <a:lnTo>
                    <a:pt x="336547" y="487949"/>
                  </a:lnTo>
                  <a:lnTo>
                    <a:pt x="308056" y="518223"/>
                  </a:lnTo>
                  <a:lnTo>
                    <a:pt x="306276" y="518223"/>
                  </a:lnTo>
                  <a:cubicBezTo>
                    <a:pt x="306276" y="520004"/>
                    <a:pt x="304495" y="520004"/>
                    <a:pt x="302714" y="521785"/>
                  </a:cubicBezTo>
                  <a:lnTo>
                    <a:pt x="299153" y="523566"/>
                  </a:lnTo>
                  <a:lnTo>
                    <a:pt x="267101" y="548498"/>
                  </a:lnTo>
                  <a:lnTo>
                    <a:pt x="265320" y="548498"/>
                  </a:lnTo>
                  <a:cubicBezTo>
                    <a:pt x="263539" y="550278"/>
                    <a:pt x="261759" y="550278"/>
                    <a:pt x="259978" y="552059"/>
                  </a:cubicBezTo>
                  <a:lnTo>
                    <a:pt x="256417" y="553840"/>
                  </a:lnTo>
                  <a:lnTo>
                    <a:pt x="219023" y="569868"/>
                  </a:lnTo>
                  <a:cubicBezTo>
                    <a:pt x="217242" y="569868"/>
                    <a:pt x="215461" y="571648"/>
                    <a:pt x="213681" y="571648"/>
                  </a:cubicBezTo>
                  <a:lnTo>
                    <a:pt x="208339" y="573429"/>
                  </a:lnTo>
                  <a:lnTo>
                    <a:pt x="188751" y="576991"/>
                  </a:lnTo>
                  <a:cubicBezTo>
                    <a:pt x="186971" y="578772"/>
                    <a:pt x="185190" y="578772"/>
                    <a:pt x="181629" y="578772"/>
                  </a:cubicBezTo>
                  <a:lnTo>
                    <a:pt x="179848" y="578772"/>
                  </a:lnTo>
                  <a:lnTo>
                    <a:pt x="160260" y="578772"/>
                  </a:lnTo>
                  <a:lnTo>
                    <a:pt x="158480" y="578772"/>
                  </a:lnTo>
                  <a:cubicBezTo>
                    <a:pt x="154918" y="578772"/>
                    <a:pt x="151357" y="578772"/>
                    <a:pt x="147796" y="578772"/>
                  </a:cubicBezTo>
                  <a:lnTo>
                    <a:pt x="144234" y="576991"/>
                  </a:lnTo>
                  <a:lnTo>
                    <a:pt x="113963" y="569868"/>
                  </a:lnTo>
                  <a:lnTo>
                    <a:pt x="110402" y="569868"/>
                  </a:lnTo>
                  <a:cubicBezTo>
                    <a:pt x="105060" y="568087"/>
                    <a:pt x="101498" y="564525"/>
                    <a:pt x="96156" y="562744"/>
                  </a:cubicBezTo>
                  <a:lnTo>
                    <a:pt x="94376" y="560963"/>
                  </a:lnTo>
                  <a:lnTo>
                    <a:pt x="69446" y="541374"/>
                  </a:lnTo>
                  <a:lnTo>
                    <a:pt x="67666" y="539593"/>
                  </a:lnTo>
                  <a:cubicBezTo>
                    <a:pt x="64104" y="537813"/>
                    <a:pt x="62324" y="536032"/>
                    <a:pt x="60543" y="532470"/>
                  </a:cubicBezTo>
                  <a:lnTo>
                    <a:pt x="56982" y="528908"/>
                  </a:lnTo>
                  <a:lnTo>
                    <a:pt x="39175" y="502196"/>
                  </a:lnTo>
                  <a:lnTo>
                    <a:pt x="37394" y="502196"/>
                  </a:lnTo>
                  <a:cubicBezTo>
                    <a:pt x="35613" y="498634"/>
                    <a:pt x="33833" y="495072"/>
                    <a:pt x="33833" y="491511"/>
                  </a:cubicBezTo>
                  <a:lnTo>
                    <a:pt x="32052" y="491511"/>
                  </a:lnTo>
                  <a:lnTo>
                    <a:pt x="19587" y="459456"/>
                  </a:lnTo>
                  <a:cubicBezTo>
                    <a:pt x="19587" y="457675"/>
                    <a:pt x="17807" y="455894"/>
                    <a:pt x="17807" y="454113"/>
                  </a:cubicBezTo>
                  <a:lnTo>
                    <a:pt x="16026" y="452332"/>
                  </a:lnTo>
                  <a:lnTo>
                    <a:pt x="7123" y="416716"/>
                  </a:lnTo>
                  <a:lnTo>
                    <a:pt x="8903" y="416716"/>
                  </a:lnTo>
                  <a:lnTo>
                    <a:pt x="7123" y="414935"/>
                  </a:lnTo>
                  <a:lnTo>
                    <a:pt x="7123" y="409592"/>
                  </a:lnTo>
                  <a:lnTo>
                    <a:pt x="1781" y="375756"/>
                  </a:lnTo>
                  <a:lnTo>
                    <a:pt x="1781" y="373976"/>
                  </a:lnTo>
                  <a:lnTo>
                    <a:pt x="1781" y="370414"/>
                  </a:lnTo>
                  <a:lnTo>
                    <a:pt x="0" y="336578"/>
                  </a:lnTo>
                  <a:lnTo>
                    <a:pt x="0" y="334797"/>
                  </a:lnTo>
                  <a:lnTo>
                    <a:pt x="0" y="333016"/>
                  </a:lnTo>
                  <a:lnTo>
                    <a:pt x="3561" y="274249"/>
                  </a:lnTo>
                  <a:lnTo>
                    <a:pt x="3561" y="270687"/>
                  </a:lnTo>
                  <a:lnTo>
                    <a:pt x="3561" y="268906"/>
                  </a:lnTo>
                  <a:lnTo>
                    <a:pt x="12465" y="208358"/>
                  </a:lnTo>
                  <a:lnTo>
                    <a:pt x="12465" y="204796"/>
                  </a:lnTo>
                  <a:lnTo>
                    <a:pt x="12465" y="203015"/>
                  </a:lnTo>
                  <a:lnTo>
                    <a:pt x="28491" y="144248"/>
                  </a:lnTo>
                  <a:lnTo>
                    <a:pt x="28491" y="140686"/>
                  </a:lnTo>
                  <a:cubicBezTo>
                    <a:pt x="28491" y="138905"/>
                    <a:pt x="30271" y="137124"/>
                    <a:pt x="30271" y="135344"/>
                  </a:cubicBezTo>
                  <a:lnTo>
                    <a:pt x="53420" y="81918"/>
                  </a:lnTo>
                  <a:cubicBezTo>
                    <a:pt x="55201" y="78357"/>
                    <a:pt x="56982" y="74795"/>
                    <a:pt x="58762" y="71233"/>
                  </a:cubicBezTo>
                  <a:lnTo>
                    <a:pt x="58762" y="69453"/>
                  </a:lnTo>
                  <a:lnTo>
                    <a:pt x="62324" y="65891"/>
                  </a:lnTo>
                  <a:lnTo>
                    <a:pt x="65885" y="62329"/>
                  </a:lnTo>
                  <a:lnTo>
                    <a:pt x="67666" y="58768"/>
                  </a:lnTo>
                  <a:cubicBezTo>
                    <a:pt x="76569" y="42740"/>
                    <a:pt x="94376" y="33836"/>
                    <a:pt x="113963" y="33836"/>
                  </a:cubicBezTo>
                  <a:cubicBezTo>
                    <a:pt x="144234" y="33836"/>
                    <a:pt x="169164" y="58768"/>
                    <a:pt x="169164" y="89042"/>
                  </a:cubicBezTo>
                  <a:cubicBezTo>
                    <a:pt x="169164" y="99727"/>
                    <a:pt x="165603" y="108631"/>
                    <a:pt x="162041" y="115754"/>
                  </a:cubicBezTo>
                  <a:lnTo>
                    <a:pt x="162041" y="117535"/>
                  </a:lnTo>
                  <a:lnTo>
                    <a:pt x="158480" y="122878"/>
                  </a:lnTo>
                  <a:lnTo>
                    <a:pt x="154918" y="126439"/>
                  </a:lnTo>
                  <a:lnTo>
                    <a:pt x="154918" y="128220"/>
                  </a:lnTo>
                  <a:lnTo>
                    <a:pt x="153138" y="130001"/>
                  </a:lnTo>
                  <a:lnTo>
                    <a:pt x="135331" y="174522"/>
                  </a:lnTo>
                  <a:lnTo>
                    <a:pt x="122866" y="226166"/>
                  </a:lnTo>
                  <a:lnTo>
                    <a:pt x="113963" y="281372"/>
                  </a:lnTo>
                  <a:lnTo>
                    <a:pt x="112182" y="336578"/>
                  </a:lnTo>
                  <a:lnTo>
                    <a:pt x="112182" y="363291"/>
                  </a:lnTo>
                  <a:lnTo>
                    <a:pt x="115744" y="391784"/>
                  </a:lnTo>
                  <a:lnTo>
                    <a:pt x="122866" y="420277"/>
                  </a:lnTo>
                  <a:lnTo>
                    <a:pt x="133550" y="443428"/>
                  </a:lnTo>
                  <a:lnTo>
                    <a:pt x="144234" y="457675"/>
                  </a:lnTo>
                  <a:lnTo>
                    <a:pt x="153138" y="464798"/>
                  </a:lnTo>
                  <a:lnTo>
                    <a:pt x="163822" y="468360"/>
                  </a:lnTo>
                  <a:lnTo>
                    <a:pt x="169164" y="468360"/>
                  </a:lnTo>
                  <a:lnTo>
                    <a:pt x="179848" y="466579"/>
                  </a:lnTo>
                  <a:lnTo>
                    <a:pt x="206558" y="454113"/>
                  </a:lnTo>
                  <a:lnTo>
                    <a:pt x="231487" y="436305"/>
                  </a:lnTo>
                  <a:lnTo>
                    <a:pt x="254636" y="413154"/>
                  </a:lnTo>
                  <a:lnTo>
                    <a:pt x="274224" y="384661"/>
                  </a:lnTo>
                  <a:lnTo>
                    <a:pt x="292030" y="352606"/>
                  </a:lnTo>
                  <a:lnTo>
                    <a:pt x="306276" y="318770"/>
                  </a:lnTo>
                  <a:lnTo>
                    <a:pt x="318740" y="284934"/>
                  </a:lnTo>
                  <a:lnTo>
                    <a:pt x="327644" y="249317"/>
                  </a:lnTo>
                  <a:lnTo>
                    <a:pt x="334766" y="210139"/>
                  </a:lnTo>
                  <a:lnTo>
                    <a:pt x="336547" y="169179"/>
                  </a:lnTo>
                  <a:lnTo>
                    <a:pt x="332986" y="133563"/>
                  </a:lnTo>
                  <a:lnTo>
                    <a:pt x="327644" y="117535"/>
                  </a:lnTo>
                  <a:lnTo>
                    <a:pt x="324082" y="119316"/>
                  </a:lnTo>
                  <a:lnTo>
                    <a:pt x="313398" y="128220"/>
                  </a:lnTo>
                  <a:lnTo>
                    <a:pt x="288469" y="149590"/>
                  </a:lnTo>
                  <a:lnTo>
                    <a:pt x="249294" y="186988"/>
                  </a:lnTo>
                  <a:lnTo>
                    <a:pt x="245733" y="190549"/>
                  </a:lnTo>
                  <a:cubicBezTo>
                    <a:pt x="236829" y="199454"/>
                    <a:pt x="224365" y="203015"/>
                    <a:pt x="211900" y="203015"/>
                  </a:cubicBezTo>
                  <a:cubicBezTo>
                    <a:pt x="179848" y="203015"/>
                    <a:pt x="154918" y="178084"/>
                    <a:pt x="154918" y="147809"/>
                  </a:cubicBezTo>
                  <a:cubicBezTo>
                    <a:pt x="154918" y="131782"/>
                    <a:pt x="162041" y="119316"/>
                    <a:pt x="172725" y="108631"/>
                  </a:cubicBezTo>
                  <a:lnTo>
                    <a:pt x="211900" y="69453"/>
                  </a:lnTo>
                  <a:lnTo>
                    <a:pt x="213681" y="67672"/>
                  </a:lnTo>
                  <a:lnTo>
                    <a:pt x="240391" y="44521"/>
                  </a:lnTo>
                  <a:lnTo>
                    <a:pt x="242171" y="42740"/>
                  </a:lnTo>
                  <a:lnTo>
                    <a:pt x="243952" y="40959"/>
                  </a:lnTo>
                  <a:lnTo>
                    <a:pt x="259978" y="28493"/>
                  </a:lnTo>
                  <a:lnTo>
                    <a:pt x="263539" y="26713"/>
                  </a:lnTo>
                  <a:lnTo>
                    <a:pt x="265320" y="24932"/>
                  </a:lnTo>
                  <a:lnTo>
                    <a:pt x="283127" y="16028"/>
                  </a:lnTo>
                  <a:lnTo>
                    <a:pt x="284908" y="14247"/>
                  </a:lnTo>
                  <a:cubicBezTo>
                    <a:pt x="286688" y="14247"/>
                    <a:pt x="286688" y="12466"/>
                    <a:pt x="288469" y="12466"/>
                  </a:cubicBezTo>
                  <a:lnTo>
                    <a:pt x="292030" y="10685"/>
                  </a:lnTo>
                  <a:lnTo>
                    <a:pt x="309837" y="5343"/>
                  </a:lnTo>
                  <a:lnTo>
                    <a:pt x="311618" y="3562"/>
                  </a:lnTo>
                  <a:cubicBezTo>
                    <a:pt x="315179" y="3562"/>
                    <a:pt x="318740" y="1781"/>
                    <a:pt x="322302" y="1781"/>
                  </a:cubicBezTo>
                  <a:lnTo>
                    <a:pt x="325863" y="1781"/>
                  </a:lnTo>
                  <a:lnTo>
                    <a:pt x="341889" y="0"/>
                  </a:lnTo>
                  <a:lnTo>
                    <a:pt x="341889" y="1781"/>
                  </a:lnTo>
                  <a:lnTo>
                    <a:pt x="343670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4ABDE53-B8D0-4AE4-AED9-33E0658687B6}"/>
                </a:ext>
              </a:extLst>
            </p:cNvPr>
            <p:cNvSpPr/>
            <p:nvPr/>
          </p:nvSpPr>
          <p:spPr>
            <a:xfrm>
              <a:off x="1765406" y="3173717"/>
              <a:ext cx="340108" cy="683841"/>
            </a:xfrm>
            <a:custGeom>
              <a:avLst/>
              <a:gdLst>
                <a:gd name="connsiteX0" fmla="*/ 227926 w 340108"/>
                <a:gd name="connsiteY0" fmla="*/ 124659 h 683841"/>
                <a:gd name="connsiteX1" fmla="*/ 226145 w 340108"/>
                <a:gd name="connsiteY1" fmla="*/ 126439 h 683841"/>
                <a:gd name="connsiteX2" fmla="*/ 199435 w 340108"/>
                <a:gd name="connsiteY2" fmla="*/ 153152 h 683841"/>
                <a:gd name="connsiteX3" fmla="*/ 174506 w 340108"/>
                <a:gd name="connsiteY3" fmla="*/ 179864 h 683841"/>
                <a:gd name="connsiteX4" fmla="*/ 176287 w 340108"/>
                <a:gd name="connsiteY4" fmla="*/ 181645 h 683841"/>
                <a:gd name="connsiteX5" fmla="*/ 195874 w 340108"/>
                <a:gd name="connsiteY5" fmla="*/ 224385 h 683841"/>
                <a:gd name="connsiteX6" fmla="*/ 179848 w 340108"/>
                <a:gd name="connsiteY6" fmla="*/ 263564 h 683841"/>
                <a:gd name="connsiteX7" fmla="*/ 179848 w 340108"/>
                <a:gd name="connsiteY7" fmla="*/ 265345 h 683841"/>
                <a:gd name="connsiteX8" fmla="*/ 178067 w 340108"/>
                <a:gd name="connsiteY8" fmla="*/ 267125 h 683841"/>
                <a:gd name="connsiteX9" fmla="*/ 174506 w 340108"/>
                <a:gd name="connsiteY9" fmla="*/ 270687 h 683841"/>
                <a:gd name="connsiteX10" fmla="*/ 172725 w 340108"/>
                <a:gd name="connsiteY10" fmla="*/ 270687 h 683841"/>
                <a:gd name="connsiteX11" fmla="*/ 167383 w 340108"/>
                <a:gd name="connsiteY11" fmla="*/ 274249 h 683841"/>
                <a:gd name="connsiteX12" fmla="*/ 167383 w 340108"/>
                <a:gd name="connsiteY12" fmla="*/ 276030 h 683841"/>
                <a:gd name="connsiteX13" fmla="*/ 149576 w 340108"/>
                <a:gd name="connsiteY13" fmla="*/ 308085 h 683841"/>
                <a:gd name="connsiteX14" fmla="*/ 135331 w 340108"/>
                <a:gd name="connsiteY14" fmla="*/ 350825 h 683841"/>
                <a:gd name="connsiteX15" fmla="*/ 124647 w 340108"/>
                <a:gd name="connsiteY15" fmla="*/ 400688 h 683841"/>
                <a:gd name="connsiteX16" fmla="*/ 115744 w 340108"/>
                <a:gd name="connsiteY16" fmla="*/ 448771 h 683841"/>
                <a:gd name="connsiteX17" fmla="*/ 112182 w 340108"/>
                <a:gd name="connsiteY17" fmla="*/ 486168 h 683841"/>
                <a:gd name="connsiteX18" fmla="*/ 110402 w 340108"/>
                <a:gd name="connsiteY18" fmla="*/ 525347 h 683841"/>
                <a:gd name="connsiteX19" fmla="*/ 112182 w 340108"/>
                <a:gd name="connsiteY19" fmla="*/ 550278 h 683841"/>
                <a:gd name="connsiteX20" fmla="*/ 113963 w 340108"/>
                <a:gd name="connsiteY20" fmla="*/ 550278 h 683841"/>
                <a:gd name="connsiteX21" fmla="*/ 133550 w 340108"/>
                <a:gd name="connsiteY21" fmla="*/ 518223 h 683841"/>
                <a:gd name="connsiteX22" fmla="*/ 151357 w 340108"/>
                <a:gd name="connsiteY22" fmla="*/ 482607 h 683841"/>
                <a:gd name="connsiteX23" fmla="*/ 183409 w 340108"/>
                <a:gd name="connsiteY23" fmla="*/ 404250 h 683841"/>
                <a:gd name="connsiteX24" fmla="*/ 206558 w 340108"/>
                <a:gd name="connsiteY24" fmla="*/ 318770 h 683841"/>
                <a:gd name="connsiteX25" fmla="*/ 222584 w 340108"/>
                <a:gd name="connsiteY25" fmla="*/ 235070 h 683841"/>
                <a:gd name="connsiteX26" fmla="*/ 226145 w 340108"/>
                <a:gd name="connsiteY26" fmla="*/ 199454 h 683841"/>
                <a:gd name="connsiteX27" fmla="*/ 229707 w 340108"/>
                <a:gd name="connsiteY27" fmla="*/ 163837 h 683841"/>
                <a:gd name="connsiteX28" fmla="*/ 229707 w 340108"/>
                <a:gd name="connsiteY28" fmla="*/ 131782 h 683841"/>
                <a:gd name="connsiteX29" fmla="*/ 227926 w 340108"/>
                <a:gd name="connsiteY29" fmla="*/ 124659 h 683841"/>
                <a:gd name="connsiteX30" fmla="*/ 242171 w 340108"/>
                <a:gd name="connsiteY30" fmla="*/ 0 h 683841"/>
                <a:gd name="connsiteX31" fmla="*/ 247513 w 340108"/>
                <a:gd name="connsiteY31" fmla="*/ 0 h 683841"/>
                <a:gd name="connsiteX32" fmla="*/ 251075 w 340108"/>
                <a:gd name="connsiteY32" fmla="*/ 0 h 683841"/>
                <a:gd name="connsiteX33" fmla="*/ 267101 w 340108"/>
                <a:gd name="connsiteY33" fmla="*/ 1781 h 683841"/>
                <a:gd name="connsiteX34" fmla="*/ 270662 w 340108"/>
                <a:gd name="connsiteY34" fmla="*/ 3562 h 683841"/>
                <a:gd name="connsiteX35" fmla="*/ 293811 w 340108"/>
                <a:gd name="connsiteY35" fmla="*/ 14247 h 683841"/>
                <a:gd name="connsiteX36" fmla="*/ 295592 w 340108"/>
                <a:gd name="connsiteY36" fmla="*/ 16028 h 683841"/>
                <a:gd name="connsiteX37" fmla="*/ 308056 w 340108"/>
                <a:gd name="connsiteY37" fmla="*/ 28493 h 683841"/>
                <a:gd name="connsiteX38" fmla="*/ 309837 w 340108"/>
                <a:gd name="connsiteY38" fmla="*/ 30274 h 683841"/>
                <a:gd name="connsiteX39" fmla="*/ 322302 w 340108"/>
                <a:gd name="connsiteY39" fmla="*/ 48083 h 683841"/>
                <a:gd name="connsiteX40" fmla="*/ 331205 w 340108"/>
                <a:gd name="connsiteY40" fmla="*/ 67672 h 683841"/>
                <a:gd name="connsiteX41" fmla="*/ 332986 w 340108"/>
                <a:gd name="connsiteY41" fmla="*/ 73014 h 683841"/>
                <a:gd name="connsiteX42" fmla="*/ 332986 w 340108"/>
                <a:gd name="connsiteY42" fmla="*/ 78357 h 683841"/>
                <a:gd name="connsiteX43" fmla="*/ 334766 w 340108"/>
                <a:gd name="connsiteY43" fmla="*/ 80138 h 683841"/>
                <a:gd name="connsiteX44" fmla="*/ 340108 w 340108"/>
                <a:gd name="connsiteY44" fmla="*/ 119316 h 683841"/>
                <a:gd name="connsiteX45" fmla="*/ 340108 w 340108"/>
                <a:gd name="connsiteY45" fmla="*/ 121097 h 683841"/>
                <a:gd name="connsiteX46" fmla="*/ 340108 w 340108"/>
                <a:gd name="connsiteY46" fmla="*/ 126439 h 683841"/>
                <a:gd name="connsiteX47" fmla="*/ 340108 w 340108"/>
                <a:gd name="connsiteY47" fmla="*/ 165618 h 683841"/>
                <a:gd name="connsiteX48" fmla="*/ 340108 w 340108"/>
                <a:gd name="connsiteY48" fmla="*/ 170960 h 683841"/>
                <a:gd name="connsiteX49" fmla="*/ 338328 w 340108"/>
                <a:gd name="connsiteY49" fmla="*/ 210139 h 683841"/>
                <a:gd name="connsiteX50" fmla="*/ 336547 w 340108"/>
                <a:gd name="connsiteY50" fmla="*/ 210139 h 683841"/>
                <a:gd name="connsiteX51" fmla="*/ 336547 w 340108"/>
                <a:gd name="connsiteY51" fmla="*/ 211920 h 683841"/>
                <a:gd name="connsiteX52" fmla="*/ 331205 w 340108"/>
                <a:gd name="connsiteY52" fmla="*/ 251098 h 683841"/>
                <a:gd name="connsiteX53" fmla="*/ 331205 w 340108"/>
                <a:gd name="connsiteY53" fmla="*/ 254660 h 683841"/>
                <a:gd name="connsiteX54" fmla="*/ 315179 w 340108"/>
                <a:gd name="connsiteY54" fmla="*/ 341921 h 683841"/>
                <a:gd name="connsiteX55" fmla="*/ 315179 w 340108"/>
                <a:gd name="connsiteY55" fmla="*/ 343701 h 683841"/>
                <a:gd name="connsiteX56" fmla="*/ 313398 w 340108"/>
                <a:gd name="connsiteY56" fmla="*/ 347263 h 683841"/>
                <a:gd name="connsiteX57" fmla="*/ 315179 w 340108"/>
                <a:gd name="connsiteY57" fmla="*/ 347263 h 683841"/>
                <a:gd name="connsiteX58" fmla="*/ 290250 w 340108"/>
                <a:gd name="connsiteY58" fmla="*/ 436305 h 683841"/>
                <a:gd name="connsiteX59" fmla="*/ 290250 w 340108"/>
                <a:gd name="connsiteY59" fmla="*/ 438086 h 683841"/>
                <a:gd name="connsiteX60" fmla="*/ 288469 w 340108"/>
                <a:gd name="connsiteY60" fmla="*/ 441647 h 683841"/>
                <a:gd name="connsiteX61" fmla="*/ 254636 w 340108"/>
                <a:gd name="connsiteY61" fmla="*/ 527128 h 683841"/>
                <a:gd name="connsiteX62" fmla="*/ 254636 w 340108"/>
                <a:gd name="connsiteY62" fmla="*/ 528908 h 683841"/>
                <a:gd name="connsiteX63" fmla="*/ 252855 w 340108"/>
                <a:gd name="connsiteY63" fmla="*/ 532470 h 683841"/>
                <a:gd name="connsiteX64" fmla="*/ 251075 w 340108"/>
                <a:gd name="connsiteY64" fmla="*/ 532470 h 683841"/>
                <a:gd name="connsiteX65" fmla="*/ 231487 w 340108"/>
                <a:gd name="connsiteY65" fmla="*/ 571648 h 683841"/>
                <a:gd name="connsiteX66" fmla="*/ 231487 w 340108"/>
                <a:gd name="connsiteY66" fmla="*/ 573429 h 683841"/>
                <a:gd name="connsiteX67" fmla="*/ 229707 w 340108"/>
                <a:gd name="connsiteY67" fmla="*/ 575210 h 683841"/>
                <a:gd name="connsiteX68" fmla="*/ 206558 w 340108"/>
                <a:gd name="connsiteY68" fmla="*/ 612608 h 683841"/>
                <a:gd name="connsiteX69" fmla="*/ 204777 w 340108"/>
                <a:gd name="connsiteY69" fmla="*/ 614389 h 683841"/>
                <a:gd name="connsiteX70" fmla="*/ 201216 w 340108"/>
                <a:gd name="connsiteY70" fmla="*/ 617950 h 683841"/>
                <a:gd name="connsiteX71" fmla="*/ 181629 w 340108"/>
                <a:gd name="connsiteY71" fmla="*/ 641101 h 683841"/>
                <a:gd name="connsiteX72" fmla="*/ 178067 w 340108"/>
                <a:gd name="connsiteY72" fmla="*/ 646444 h 683841"/>
                <a:gd name="connsiteX73" fmla="*/ 176287 w 340108"/>
                <a:gd name="connsiteY73" fmla="*/ 648224 h 683841"/>
                <a:gd name="connsiteX74" fmla="*/ 165603 w 340108"/>
                <a:gd name="connsiteY74" fmla="*/ 658909 h 683841"/>
                <a:gd name="connsiteX75" fmla="*/ 163822 w 340108"/>
                <a:gd name="connsiteY75" fmla="*/ 658909 h 683841"/>
                <a:gd name="connsiteX76" fmla="*/ 158480 w 340108"/>
                <a:gd name="connsiteY76" fmla="*/ 662471 h 683841"/>
                <a:gd name="connsiteX77" fmla="*/ 146015 w 340108"/>
                <a:gd name="connsiteY77" fmla="*/ 671375 h 683841"/>
                <a:gd name="connsiteX78" fmla="*/ 142454 w 340108"/>
                <a:gd name="connsiteY78" fmla="*/ 673156 h 683841"/>
                <a:gd name="connsiteX79" fmla="*/ 137112 w 340108"/>
                <a:gd name="connsiteY79" fmla="*/ 676718 h 683841"/>
                <a:gd name="connsiteX80" fmla="*/ 133550 w 340108"/>
                <a:gd name="connsiteY80" fmla="*/ 676718 h 683841"/>
                <a:gd name="connsiteX81" fmla="*/ 121086 w 340108"/>
                <a:gd name="connsiteY81" fmla="*/ 682060 h 683841"/>
                <a:gd name="connsiteX82" fmla="*/ 119305 w 340108"/>
                <a:gd name="connsiteY82" fmla="*/ 682060 h 683841"/>
                <a:gd name="connsiteX83" fmla="*/ 103279 w 340108"/>
                <a:gd name="connsiteY83" fmla="*/ 683841 h 683841"/>
                <a:gd name="connsiteX84" fmla="*/ 99718 w 340108"/>
                <a:gd name="connsiteY84" fmla="*/ 683841 h 683841"/>
                <a:gd name="connsiteX85" fmla="*/ 87253 w 340108"/>
                <a:gd name="connsiteY85" fmla="*/ 683841 h 683841"/>
                <a:gd name="connsiteX86" fmla="*/ 85472 w 340108"/>
                <a:gd name="connsiteY86" fmla="*/ 683841 h 683841"/>
                <a:gd name="connsiteX87" fmla="*/ 64104 w 340108"/>
                <a:gd name="connsiteY87" fmla="*/ 676718 h 683841"/>
                <a:gd name="connsiteX88" fmla="*/ 62324 w 340108"/>
                <a:gd name="connsiteY88" fmla="*/ 674937 h 683841"/>
                <a:gd name="connsiteX89" fmla="*/ 51639 w 340108"/>
                <a:gd name="connsiteY89" fmla="*/ 667814 h 683841"/>
                <a:gd name="connsiteX90" fmla="*/ 49859 w 340108"/>
                <a:gd name="connsiteY90" fmla="*/ 667814 h 683841"/>
                <a:gd name="connsiteX91" fmla="*/ 33833 w 340108"/>
                <a:gd name="connsiteY91" fmla="*/ 651786 h 683841"/>
                <a:gd name="connsiteX92" fmla="*/ 24929 w 340108"/>
                <a:gd name="connsiteY92" fmla="*/ 637539 h 683841"/>
                <a:gd name="connsiteX93" fmla="*/ 17807 w 340108"/>
                <a:gd name="connsiteY93" fmla="*/ 623293 h 683841"/>
                <a:gd name="connsiteX94" fmla="*/ 5342 w 340108"/>
                <a:gd name="connsiteY94" fmla="*/ 585895 h 683841"/>
                <a:gd name="connsiteX95" fmla="*/ 5342 w 340108"/>
                <a:gd name="connsiteY95" fmla="*/ 584114 h 683841"/>
                <a:gd name="connsiteX96" fmla="*/ 3561 w 340108"/>
                <a:gd name="connsiteY96" fmla="*/ 573429 h 683841"/>
                <a:gd name="connsiteX97" fmla="*/ 0 w 340108"/>
                <a:gd name="connsiteY97" fmla="*/ 530689 h 683841"/>
                <a:gd name="connsiteX98" fmla="*/ 0 w 340108"/>
                <a:gd name="connsiteY98" fmla="*/ 525347 h 683841"/>
                <a:gd name="connsiteX99" fmla="*/ 0 w 340108"/>
                <a:gd name="connsiteY99" fmla="*/ 523566 h 683841"/>
                <a:gd name="connsiteX100" fmla="*/ 1781 w 340108"/>
                <a:gd name="connsiteY100" fmla="*/ 480826 h 683841"/>
                <a:gd name="connsiteX101" fmla="*/ 1781 w 340108"/>
                <a:gd name="connsiteY101" fmla="*/ 477264 h 683841"/>
                <a:gd name="connsiteX102" fmla="*/ 1781 w 340108"/>
                <a:gd name="connsiteY102" fmla="*/ 475483 h 683841"/>
                <a:gd name="connsiteX103" fmla="*/ 5342 w 340108"/>
                <a:gd name="connsiteY103" fmla="*/ 436305 h 683841"/>
                <a:gd name="connsiteX104" fmla="*/ 7123 w 340108"/>
                <a:gd name="connsiteY104" fmla="*/ 436305 h 683841"/>
                <a:gd name="connsiteX105" fmla="*/ 7123 w 340108"/>
                <a:gd name="connsiteY105" fmla="*/ 434524 h 683841"/>
                <a:gd name="connsiteX106" fmla="*/ 14245 w 340108"/>
                <a:gd name="connsiteY106" fmla="*/ 382880 h 683841"/>
                <a:gd name="connsiteX107" fmla="*/ 14245 w 340108"/>
                <a:gd name="connsiteY107" fmla="*/ 379318 h 683841"/>
                <a:gd name="connsiteX108" fmla="*/ 26710 w 340108"/>
                <a:gd name="connsiteY108" fmla="*/ 325893 h 683841"/>
                <a:gd name="connsiteX109" fmla="*/ 26710 w 340108"/>
                <a:gd name="connsiteY109" fmla="*/ 324112 h 683841"/>
                <a:gd name="connsiteX110" fmla="*/ 28491 w 340108"/>
                <a:gd name="connsiteY110" fmla="*/ 318770 h 683841"/>
                <a:gd name="connsiteX111" fmla="*/ 46297 w 340108"/>
                <a:gd name="connsiteY111" fmla="*/ 265345 h 683841"/>
                <a:gd name="connsiteX112" fmla="*/ 46297 w 340108"/>
                <a:gd name="connsiteY112" fmla="*/ 267125 h 683841"/>
                <a:gd name="connsiteX113" fmla="*/ 48078 w 340108"/>
                <a:gd name="connsiteY113" fmla="*/ 261783 h 683841"/>
                <a:gd name="connsiteX114" fmla="*/ 49859 w 340108"/>
                <a:gd name="connsiteY114" fmla="*/ 258221 h 683841"/>
                <a:gd name="connsiteX115" fmla="*/ 49859 w 340108"/>
                <a:gd name="connsiteY115" fmla="*/ 256440 h 683841"/>
                <a:gd name="connsiteX116" fmla="*/ 76569 w 340108"/>
                <a:gd name="connsiteY116" fmla="*/ 211920 h 683841"/>
                <a:gd name="connsiteX117" fmla="*/ 78350 w 340108"/>
                <a:gd name="connsiteY117" fmla="*/ 208358 h 683841"/>
                <a:gd name="connsiteX118" fmla="*/ 85472 w 340108"/>
                <a:gd name="connsiteY118" fmla="*/ 199454 h 683841"/>
                <a:gd name="connsiteX119" fmla="*/ 87253 w 340108"/>
                <a:gd name="connsiteY119" fmla="*/ 199454 h 683841"/>
                <a:gd name="connsiteX120" fmla="*/ 85472 w 340108"/>
                <a:gd name="connsiteY120" fmla="*/ 199454 h 683841"/>
                <a:gd name="connsiteX121" fmla="*/ 90814 w 340108"/>
                <a:gd name="connsiteY121" fmla="*/ 195892 h 683841"/>
                <a:gd name="connsiteX122" fmla="*/ 92595 w 340108"/>
                <a:gd name="connsiteY122" fmla="*/ 192330 h 683841"/>
                <a:gd name="connsiteX123" fmla="*/ 99718 w 340108"/>
                <a:gd name="connsiteY123" fmla="*/ 188769 h 683841"/>
                <a:gd name="connsiteX124" fmla="*/ 101498 w 340108"/>
                <a:gd name="connsiteY124" fmla="*/ 186988 h 683841"/>
                <a:gd name="connsiteX125" fmla="*/ 97937 w 340108"/>
                <a:gd name="connsiteY125" fmla="*/ 185207 h 683841"/>
                <a:gd name="connsiteX126" fmla="*/ 78350 w 340108"/>
                <a:gd name="connsiteY126" fmla="*/ 142467 h 683841"/>
                <a:gd name="connsiteX127" fmla="*/ 90814 w 340108"/>
                <a:gd name="connsiteY127" fmla="*/ 106850 h 683841"/>
                <a:gd name="connsiteX128" fmla="*/ 92595 w 340108"/>
                <a:gd name="connsiteY128" fmla="*/ 105069 h 683841"/>
                <a:gd name="connsiteX129" fmla="*/ 117524 w 340108"/>
                <a:gd name="connsiteY129" fmla="*/ 76576 h 683841"/>
                <a:gd name="connsiteX130" fmla="*/ 119305 w 340108"/>
                <a:gd name="connsiteY130" fmla="*/ 74795 h 683841"/>
                <a:gd name="connsiteX131" fmla="*/ 121086 w 340108"/>
                <a:gd name="connsiteY131" fmla="*/ 73014 h 683841"/>
                <a:gd name="connsiteX132" fmla="*/ 151357 w 340108"/>
                <a:gd name="connsiteY132" fmla="*/ 44521 h 683841"/>
                <a:gd name="connsiteX133" fmla="*/ 153138 w 340108"/>
                <a:gd name="connsiteY133" fmla="*/ 42740 h 683841"/>
                <a:gd name="connsiteX134" fmla="*/ 154918 w 340108"/>
                <a:gd name="connsiteY134" fmla="*/ 40959 h 683841"/>
                <a:gd name="connsiteX135" fmla="*/ 170945 w 340108"/>
                <a:gd name="connsiteY135" fmla="*/ 28493 h 683841"/>
                <a:gd name="connsiteX136" fmla="*/ 174506 w 340108"/>
                <a:gd name="connsiteY136" fmla="*/ 26713 h 683841"/>
                <a:gd name="connsiteX137" fmla="*/ 176287 w 340108"/>
                <a:gd name="connsiteY137" fmla="*/ 24932 h 683841"/>
                <a:gd name="connsiteX138" fmla="*/ 192313 w 340108"/>
                <a:gd name="connsiteY138" fmla="*/ 14247 h 683841"/>
                <a:gd name="connsiteX139" fmla="*/ 195874 w 340108"/>
                <a:gd name="connsiteY139" fmla="*/ 12466 h 683841"/>
                <a:gd name="connsiteX140" fmla="*/ 199435 w 340108"/>
                <a:gd name="connsiteY140" fmla="*/ 10685 h 683841"/>
                <a:gd name="connsiteX141" fmla="*/ 204777 w 340108"/>
                <a:gd name="connsiteY141" fmla="*/ 8904 h 683841"/>
                <a:gd name="connsiteX142" fmla="*/ 224365 w 340108"/>
                <a:gd name="connsiteY142" fmla="*/ 1781 h 683841"/>
                <a:gd name="connsiteX143" fmla="*/ 226145 w 340108"/>
                <a:gd name="connsiteY143" fmla="*/ 1781 h 683841"/>
                <a:gd name="connsiteX144" fmla="*/ 242171 w 340108"/>
                <a:gd name="connsiteY144" fmla="*/ 0 h 6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340108" h="683841">
                  <a:moveTo>
                    <a:pt x="227926" y="124659"/>
                  </a:moveTo>
                  <a:lnTo>
                    <a:pt x="226145" y="126439"/>
                  </a:lnTo>
                  <a:lnTo>
                    <a:pt x="199435" y="153152"/>
                  </a:lnTo>
                  <a:lnTo>
                    <a:pt x="174506" y="179864"/>
                  </a:lnTo>
                  <a:lnTo>
                    <a:pt x="176287" y="181645"/>
                  </a:lnTo>
                  <a:cubicBezTo>
                    <a:pt x="188751" y="192330"/>
                    <a:pt x="195874" y="208358"/>
                    <a:pt x="195874" y="224385"/>
                  </a:cubicBezTo>
                  <a:cubicBezTo>
                    <a:pt x="195874" y="240413"/>
                    <a:pt x="190532" y="254660"/>
                    <a:pt x="179848" y="263564"/>
                  </a:cubicBezTo>
                  <a:lnTo>
                    <a:pt x="179848" y="265345"/>
                  </a:lnTo>
                  <a:lnTo>
                    <a:pt x="178067" y="267125"/>
                  </a:lnTo>
                  <a:lnTo>
                    <a:pt x="174506" y="270687"/>
                  </a:lnTo>
                  <a:lnTo>
                    <a:pt x="172725" y="270687"/>
                  </a:lnTo>
                  <a:lnTo>
                    <a:pt x="167383" y="274249"/>
                  </a:lnTo>
                  <a:lnTo>
                    <a:pt x="167383" y="276030"/>
                  </a:lnTo>
                  <a:lnTo>
                    <a:pt x="149576" y="308085"/>
                  </a:lnTo>
                  <a:lnTo>
                    <a:pt x="135331" y="350825"/>
                  </a:lnTo>
                  <a:lnTo>
                    <a:pt x="124647" y="400688"/>
                  </a:lnTo>
                  <a:lnTo>
                    <a:pt x="115744" y="448771"/>
                  </a:lnTo>
                  <a:lnTo>
                    <a:pt x="112182" y="486168"/>
                  </a:lnTo>
                  <a:lnTo>
                    <a:pt x="110402" y="525347"/>
                  </a:lnTo>
                  <a:lnTo>
                    <a:pt x="112182" y="550278"/>
                  </a:lnTo>
                  <a:lnTo>
                    <a:pt x="113963" y="550278"/>
                  </a:lnTo>
                  <a:lnTo>
                    <a:pt x="133550" y="518223"/>
                  </a:lnTo>
                  <a:lnTo>
                    <a:pt x="151357" y="482607"/>
                  </a:lnTo>
                  <a:lnTo>
                    <a:pt x="183409" y="404250"/>
                  </a:lnTo>
                  <a:lnTo>
                    <a:pt x="206558" y="318770"/>
                  </a:lnTo>
                  <a:lnTo>
                    <a:pt x="222584" y="235070"/>
                  </a:lnTo>
                  <a:lnTo>
                    <a:pt x="226145" y="199454"/>
                  </a:lnTo>
                  <a:lnTo>
                    <a:pt x="229707" y="163837"/>
                  </a:lnTo>
                  <a:lnTo>
                    <a:pt x="229707" y="131782"/>
                  </a:lnTo>
                  <a:lnTo>
                    <a:pt x="227926" y="124659"/>
                  </a:lnTo>
                  <a:close/>
                  <a:moveTo>
                    <a:pt x="242171" y="0"/>
                  </a:moveTo>
                  <a:cubicBezTo>
                    <a:pt x="243952" y="0"/>
                    <a:pt x="245733" y="0"/>
                    <a:pt x="247513" y="0"/>
                  </a:cubicBezTo>
                  <a:lnTo>
                    <a:pt x="251075" y="0"/>
                  </a:lnTo>
                  <a:lnTo>
                    <a:pt x="267101" y="1781"/>
                  </a:lnTo>
                  <a:lnTo>
                    <a:pt x="270662" y="3562"/>
                  </a:lnTo>
                  <a:cubicBezTo>
                    <a:pt x="279566" y="5343"/>
                    <a:pt x="286688" y="8904"/>
                    <a:pt x="293811" y="14247"/>
                  </a:cubicBezTo>
                  <a:lnTo>
                    <a:pt x="295592" y="16028"/>
                  </a:lnTo>
                  <a:lnTo>
                    <a:pt x="308056" y="28493"/>
                  </a:lnTo>
                  <a:lnTo>
                    <a:pt x="309837" y="30274"/>
                  </a:lnTo>
                  <a:cubicBezTo>
                    <a:pt x="315179" y="35617"/>
                    <a:pt x="318740" y="40959"/>
                    <a:pt x="322302" y="48083"/>
                  </a:cubicBezTo>
                  <a:lnTo>
                    <a:pt x="331205" y="67672"/>
                  </a:lnTo>
                  <a:lnTo>
                    <a:pt x="332986" y="73014"/>
                  </a:lnTo>
                  <a:cubicBezTo>
                    <a:pt x="332986" y="74795"/>
                    <a:pt x="332986" y="76576"/>
                    <a:pt x="332986" y="78357"/>
                  </a:cubicBezTo>
                  <a:lnTo>
                    <a:pt x="334766" y="80138"/>
                  </a:lnTo>
                  <a:lnTo>
                    <a:pt x="340108" y="119316"/>
                  </a:lnTo>
                  <a:lnTo>
                    <a:pt x="340108" y="121097"/>
                  </a:lnTo>
                  <a:lnTo>
                    <a:pt x="340108" y="126439"/>
                  </a:lnTo>
                  <a:lnTo>
                    <a:pt x="340108" y="165618"/>
                  </a:lnTo>
                  <a:lnTo>
                    <a:pt x="340108" y="170960"/>
                  </a:lnTo>
                  <a:lnTo>
                    <a:pt x="338328" y="210139"/>
                  </a:lnTo>
                  <a:lnTo>
                    <a:pt x="336547" y="210139"/>
                  </a:lnTo>
                  <a:lnTo>
                    <a:pt x="336547" y="211920"/>
                  </a:lnTo>
                  <a:lnTo>
                    <a:pt x="331205" y="251098"/>
                  </a:lnTo>
                  <a:lnTo>
                    <a:pt x="331205" y="254660"/>
                  </a:lnTo>
                  <a:lnTo>
                    <a:pt x="315179" y="341921"/>
                  </a:lnTo>
                  <a:lnTo>
                    <a:pt x="315179" y="343701"/>
                  </a:lnTo>
                  <a:lnTo>
                    <a:pt x="313398" y="347263"/>
                  </a:lnTo>
                  <a:lnTo>
                    <a:pt x="315179" y="347263"/>
                  </a:lnTo>
                  <a:lnTo>
                    <a:pt x="290250" y="436305"/>
                  </a:lnTo>
                  <a:lnTo>
                    <a:pt x="290250" y="438086"/>
                  </a:lnTo>
                  <a:lnTo>
                    <a:pt x="288469" y="441647"/>
                  </a:lnTo>
                  <a:lnTo>
                    <a:pt x="254636" y="527128"/>
                  </a:lnTo>
                  <a:lnTo>
                    <a:pt x="254636" y="528908"/>
                  </a:lnTo>
                  <a:lnTo>
                    <a:pt x="252855" y="532470"/>
                  </a:lnTo>
                  <a:lnTo>
                    <a:pt x="251075" y="532470"/>
                  </a:lnTo>
                  <a:lnTo>
                    <a:pt x="231487" y="571648"/>
                  </a:lnTo>
                  <a:lnTo>
                    <a:pt x="231487" y="573429"/>
                  </a:lnTo>
                  <a:lnTo>
                    <a:pt x="229707" y="575210"/>
                  </a:lnTo>
                  <a:lnTo>
                    <a:pt x="206558" y="612608"/>
                  </a:lnTo>
                  <a:lnTo>
                    <a:pt x="204777" y="614389"/>
                  </a:lnTo>
                  <a:cubicBezTo>
                    <a:pt x="204777" y="616169"/>
                    <a:pt x="202997" y="616169"/>
                    <a:pt x="201216" y="617950"/>
                  </a:cubicBezTo>
                  <a:lnTo>
                    <a:pt x="181629" y="641101"/>
                  </a:lnTo>
                  <a:lnTo>
                    <a:pt x="178067" y="646444"/>
                  </a:lnTo>
                  <a:lnTo>
                    <a:pt x="176287" y="648224"/>
                  </a:lnTo>
                  <a:lnTo>
                    <a:pt x="165603" y="658909"/>
                  </a:lnTo>
                  <a:lnTo>
                    <a:pt x="163822" y="658909"/>
                  </a:lnTo>
                  <a:cubicBezTo>
                    <a:pt x="162041" y="660690"/>
                    <a:pt x="160260" y="662471"/>
                    <a:pt x="158480" y="662471"/>
                  </a:cubicBezTo>
                  <a:lnTo>
                    <a:pt x="146015" y="671375"/>
                  </a:lnTo>
                  <a:lnTo>
                    <a:pt x="142454" y="673156"/>
                  </a:lnTo>
                  <a:cubicBezTo>
                    <a:pt x="140673" y="674937"/>
                    <a:pt x="138892" y="674937"/>
                    <a:pt x="137112" y="676718"/>
                  </a:cubicBezTo>
                  <a:lnTo>
                    <a:pt x="133550" y="676718"/>
                  </a:lnTo>
                  <a:lnTo>
                    <a:pt x="121086" y="682060"/>
                  </a:lnTo>
                  <a:lnTo>
                    <a:pt x="119305" y="682060"/>
                  </a:lnTo>
                  <a:cubicBezTo>
                    <a:pt x="113963" y="683841"/>
                    <a:pt x="108621" y="683841"/>
                    <a:pt x="103279" y="683841"/>
                  </a:cubicBezTo>
                  <a:lnTo>
                    <a:pt x="99718" y="683841"/>
                  </a:lnTo>
                  <a:lnTo>
                    <a:pt x="87253" y="683841"/>
                  </a:lnTo>
                  <a:lnTo>
                    <a:pt x="85472" y="683841"/>
                  </a:lnTo>
                  <a:cubicBezTo>
                    <a:pt x="78350" y="682060"/>
                    <a:pt x="71227" y="680279"/>
                    <a:pt x="64104" y="676718"/>
                  </a:cubicBezTo>
                  <a:lnTo>
                    <a:pt x="62324" y="674937"/>
                  </a:lnTo>
                  <a:lnTo>
                    <a:pt x="51639" y="667814"/>
                  </a:lnTo>
                  <a:lnTo>
                    <a:pt x="49859" y="667814"/>
                  </a:lnTo>
                  <a:cubicBezTo>
                    <a:pt x="42736" y="664252"/>
                    <a:pt x="37394" y="658909"/>
                    <a:pt x="33833" y="651786"/>
                  </a:cubicBezTo>
                  <a:lnTo>
                    <a:pt x="24929" y="637539"/>
                  </a:lnTo>
                  <a:cubicBezTo>
                    <a:pt x="21368" y="633978"/>
                    <a:pt x="19587" y="628635"/>
                    <a:pt x="17807" y="623293"/>
                  </a:cubicBezTo>
                  <a:lnTo>
                    <a:pt x="5342" y="585895"/>
                  </a:lnTo>
                  <a:lnTo>
                    <a:pt x="5342" y="584114"/>
                  </a:lnTo>
                  <a:cubicBezTo>
                    <a:pt x="5342" y="580553"/>
                    <a:pt x="3561" y="576991"/>
                    <a:pt x="3561" y="573429"/>
                  </a:cubicBezTo>
                  <a:lnTo>
                    <a:pt x="0" y="530689"/>
                  </a:lnTo>
                  <a:lnTo>
                    <a:pt x="0" y="525347"/>
                  </a:lnTo>
                  <a:lnTo>
                    <a:pt x="0" y="523566"/>
                  </a:lnTo>
                  <a:lnTo>
                    <a:pt x="1781" y="480826"/>
                  </a:lnTo>
                  <a:lnTo>
                    <a:pt x="1781" y="477264"/>
                  </a:lnTo>
                  <a:lnTo>
                    <a:pt x="1781" y="475483"/>
                  </a:lnTo>
                  <a:lnTo>
                    <a:pt x="5342" y="436305"/>
                  </a:lnTo>
                  <a:lnTo>
                    <a:pt x="7123" y="436305"/>
                  </a:lnTo>
                  <a:lnTo>
                    <a:pt x="7123" y="434524"/>
                  </a:lnTo>
                  <a:lnTo>
                    <a:pt x="14245" y="382880"/>
                  </a:lnTo>
                  <a:lnTo>
                    <a:pt x="14245" y="379318"/>
                  </a:lnTo>
                  <a:lnTo>
                    <a:pt x="26710" y="325893"/>
                  </a:lnTo>
                  <a:lnTo>
                    <a:pt x="26710" y="324112"/>
                  </a:lnTo>
                  <a:lnTo>
                    <a:pt x="28491" y="318770"/>
                  </a:lnTo>
                  <a:lnTo>
                    <a:pt x="46297" y="265345"/>
                  </a:lnTo>
                  <a:lnTo>
                    <a:pt x="46297" y="267125"/>
                  </a:lnTo>
                  <a:lnTo>
                    <a:pt x="48078" y="261783"/>
                  </a:lnTo>
                  <a:cubicBezTo>
                    <a:pt x="48078" y="260002"/>
                    <a:pt x="48078" y="260002"/>
                    <a:pt x="49859" y="258221"/>
                  </a:cubicBezTo>
                  <a:lnTo>
                    <a:pt x="49859" y="256440"/>
                  </a:lnTo>
                  <a:lnTo>
                    <a:pt x="76569" y="211920"/>
                  </a:lnTo>
                  <a:lnTo>
                    <a:pt x="78350" y="208358"/>
                  </a:lnTo>
                  <a:cubicBezTo>
                    <a:pt x="80130" y="204796"/>
                    <a:pt x="81911" y="203015"/>
                    <a:pt x="85472" y="199454"/>
                  </a:cubicBezTo>
                  <a:lnTo>
                    <a:pt x="87253" y="199454"/>
                  </a:lnTo>
                  <a:lnTo>
                    <a:pt x="85472" y="199454"/>
                  </a:lnTo>
                  <a:lnTo>
                    <a:pt x="90814" y="195892"/>
                  </a:lnTo>
                  <a:lnTo>
                    <a:pt x="92595" y="192330"/>
                  </a:lnTo>
                  <a:lnTo>
                    <a:pt x="99718" y="188769"/>
                  </a:lnTo>
                  <a:lnTo>
                    <a:pt x="101498" y="186988"/>
                  </a:lnTo>
                  <a:lnTo>
                    <a:pt x="97937" y="185207"/>
                  </a:lnTo>
                  <a:cubicBezTo>
                    <a:pt x="85472" y="174522"/>
                    <a:pt x="78350" y="158494"/>
                    <a:pt x="78350" y="142467"/>
                  </a:cubicBezTo>
                  <a:cubicBezTo>
                    <a:pt x="78350" y="128220"/>
                    <a:pt x="81911" y="115754"/>
                    <a:pt x="90814" y="106850"/>
                  </a:cubicBezTo>
                  <a:lnTo>
                    <a:pt x="92595" y="105069"/>
                  </a:lnTo>
                  <a:lnTo>
                    <a:pt x="117524" y="76576"/>
                  </a:lnTo>
                  <a:lnTo>
                    <a:pt x="119305" y="74795"/>
                  </a:lnTo>
                  <a:lnTo>
                    <a:pt x="121086" y="73014"/>
                  </a:lnTo>
                  <a:lnTo>
                    <a:pt x="151357" y="44521"/>
                  </a:lnTo>
                  <a:lnTo>
                    <a:pt x="153138" y="42740"/>
                  </a:lnTo>
                  <a:lnTo>
                    <a:pt x="154918" y="40959"/>
                  </a:lnTo>
                  <a:lnTo>
                    <a:pt x="170945" y="28493"/>
                  </a:lnTo>
                  <a:lnTo>
                    <a:pt x="174506" y="26713"/>
                  </a:lnTo>
                  <a:lnTo>
                    <a:pt x="176287" y="24932"/>
                  </a:lnTo>
                  <a:lnTo>
                    <a:pt x="192313" y="14247"/>
                  </a:lnTo>
                  <a:lnTo>
                    <a:pt x="195874" y="12466"/>
                  </a:lnTo>
                  <a:cubicBezTo>
                    <a:pt x="195874" y="12466"/>
                    <a:pt x="197655" y="10685"/>
                    <a:pt x="199435" y="10685"/>
                  </a:cubicBezTo>
                  <a:lnTo>
                    <a:pt x="204777" y="8904"/>
                  </a:lnTo>
                  <a:lnTo>
                    <a:pt x="224365" y="1781"/>
                  </a:lnTo>
                  <a:lnTo>
                    <a:pt x="226145" y="1781"/>
                  </a:lnTo>
                  <a:cubicBezTo>
                    <a:pt x="231487" y="0"/>
                    <a:pt x="236829" y="0"/>
                    <a:pt x="24217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312C430-A57B-447A-905F-5EE831716654}"/>
                </a:ext>
              </a:extLst>
            </p:cNvPr>
            <p:cNvSpPr/>
            <p:nvPr/>
          </p:nvSpPr>
          <p:spPr>
            <a:xfrm>
              <a:off x="2032506" y="4265370"/>
              <a:ext cx="121086" cy="138905"/>
            </a:xfrm>
            <a:custGeom>
              <a:avLst/>
              <a:gdLst>
                <a:gd name="connsiteX0" fmla="*/ 56982 w 121085"/>
                <a:gd name="connsiteY0" fmla="*/ 0 h 138905"/>
                <a:gd name="connsiteX1" fmla="*/ 106840 w 121085"/>
                <a:gd name="connsiteY1" fmla="*/ 33836 h 138905"/>
                <a:gd name="connsiteX2" fmla="*/ 108621 w 121085"/>
                <a:gd name="connsiteY2" fmla="*/ 35617 h 138905"/>
                <a:gd name="connsiteX3" fmla="*/ 110402 w 121085"/>
                <a:gd name="connsiteY3" fmla="*/ 40959 h 138905"/>
                <a:gd name="connsiteX4" fmla="*/ 110402 w 121085"/>
                <a:gd name="connsiteY4" fmla="*/ 42740 h 138905"/>
                <a:gd name="connsiteX5" fmla="*/ 112182 w 121085"/>
                <a:gd name="connsiteY5" fmla="*/ 48083 h 138905"/>
                <a:gd name="connsiteX6" fmla="*/ 113963 w 121085"/>
                <a:gd name="connsiteY6" fmla="*/ 49863 h 138905"/>
                <a:gd name="connsiteX7" fmla="*/ 115744 w 121085"/>
                <a:gd name="connsiteY7" fmla="*/ 56987 h 138905"/>
                <a:gd name="connsiteX8" fmla="*/ 115744 w 121085"/>
                <a:gd name="connsiteY8" fmla="*/ 60548 h 138905"/>
                <a:gd name="connsiteX9" fmla="*/ 117524 w 121085"/>
                <a:gd name="connsiteY9" fmla="*/ 67672 h 138905"/>
                <a:gd name="connsiteX10" fmla="*/ 119305 w 121085"/>
                <a:gd name="connsiteY10" fmla="*/ 73014 h 138905"/>
                <a:gd name="connsiteX11" fmla="*/ 121086 w 121085"/>
                <a:gd name="connsiteY11" fmla="*/ 83699 h 138905"/>
                <a:gd name="connsiteX12" fmla="*/ 64104 w 121085"/>
                <a:gd name="connsiteY12" fmla="*/ 138905 h 138905"/>
                <a:gd name="connsiteX13" fmla="*/ 12465 w 121085"/>
                <a:gd name="connsiteY13" fmla="*/ 99727 h 138905"/>
                <a:gd name="connsiteX14" fmla="*/ 10684 w 121085"/>
                <a:gd name="connsiteY14" fmla="*/ 99727 h 138905"/>
                <a:gd name="connsiteX15" fmla="*/ 8903 w 121085"/>
                <a:gd name="connsiteY15" fmla="*/ 90823 h 138905"/>
                <a:gd name="connsiteX16" fmla="*/ 8903 w 121085"/>
                <a:gd name="connsiteY16" fmla="*/ 89042 h 138905"/>
                <a:gd name="connsiteX17" fmla="*/ 7123 w 121085"/>
                <a:gd name="connsiteY17" fmla="*/ 85480 h 138905"/>
                <a:gd name="connsiteX18" fmla="*/ 5342 w 121085"/>
                <a:gd name="connsiteY18" fmla="*/ 78357 h 138905"/>
                <a:gd name="connsiteX19" fmla="*/ 5342 w 121085"/>
                <a:gd name="connsiteY19" fmla="*/ 76576 h 138905"/>
                <a:gd name="connsiteX20" fmla="*/ 0 w 121085"/>
                <a:gd name="connsiteY20" fmla="*/ 55206 h 138905"/>
                <a:gd name="connsiteX21" fmla="*/ 56982 w 121085"/>
                <a:gd name="connsiteY21" fmla="*/ 0 h 13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085" h="138905">
                  <a:moveTo>
                    <a:pt x="56982" y="0"/>
                  </a:moveTo>
                  <a:cubicBezTo>
                    <a:pt x="80130" y="0"/>
                    <a:pt x="99718" y="12466"/>
                    <a:pt x="106840" y="33836"/>
                  </a:cubicBezTo>
                  <a:lnTo>
                    <a:pt x="108621" y="35617"/>
                  </a:lnTo>
                  <a:cubicBezTo>
                    <a:pt x="108621" y="37398"/>
                    <a:pt x="110402" y="39178"/>
                    <a:pt x="110402" y="40959"/>
                  </a:cubicBezTo>
                  <a:lnTo>
                    <a:pt x="110402" y="42740"/>
                  </a:lnTo>
                  <a:lnTo>
                    <a:pt x="112182" y="48083"/>
                  </a:lnTo>
                  <a:lnTo>
                    <a:pt x="113963" y="49863"/>
                  </a:lnTo>
                  <a:lnTo>
                    <a:pt x="115744" y="56987"/>
                  </a:lnTo>
                  <a:lnTo>
                    <a:pt x="115744" y="60548"/>
                  </a:lnTo>
                  <a:lnTo>
                    <a:pt x="117524" y="67672"/>
                  </a:lnTo>
                  <a:lnTo>
                    <a:pt x="119305" y="73014"/>
                  </a:lnTo>
                  <a:cubicBezTo>
                    <a:pt x="119305" y="76576"/>
                    <a:pt x="121086" y="80138"/>
                    <a:pt x="121086" y="83699"/>
                  </a:cubicBezTo>
                  <a:cubicBezTo>
                    <a:pt x="121086" y="113974"/>
                    <a:pt x="96156" y="138905"/>
                    <a:pt x="64104" y="138905"/>
                  </a:cubicBezTo>
                  <a:cubicBezTo>
                    <a:pt x="39175" y="138905"/>
                    <a:pt x="19587" y="122878"/>
                    <a:pt x="12465" y="99727"/>
                  </a:cubicBezTo>
                  <a:lnTo>
                    <a:pt x="10684" y="99727"/>
                  </a:lnTo>
                  <a:lnTo>
                    <a:pt x="8903" y="90823"/>
                  </a:lnTo>
                  <a:lnTo>
                    <a:pt x="8903" y="89042"/>
                  </a:lnTo>
                  <a:lnTo>
                    <a:pt x="7123" y="85480"/>
                  </a:lnTo>
                  <a:lnTo>
                    <a:pt x="5342" y="78357"/>
                  </a:lnTo>
                  <a:lnTo>
                    <a:pt x="5342" y="76576"/>
                  </a:lnTo>
                  <a:cubicBezTo>
                    <a:pt x="1781" y="69453"/>
                    <a:pt x="0" y="62329"/>
                    <a:pt x="0" y="55206"/>
                  </a:cubicBezTo>
                  <a:cubicBezTo>
                    <a:pt x="0" y="24932"/>
                    <a:pt x="24929" y="0"/>
                    <a:pt x="56982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0E577F8-B951-4A07-990D-7CAF594108F2}"/>
                </a:ext>
              </a:extLst>
            </p:cNvPr>
            <p:cNvSpPr/>
            <p:nvPr/>
          </p:nvSpPr>
          <p:spPr>
            <a:xfrm>
              <a:off x="2062778" y="4726606"/>
              <a:ext cx="113963" cy="117535"/>
            </a:xfrm>
            <a:custGeom>
              <a:avLst/>
              <a:gdLst>
                <a:gd name="connsiteX0" fmla="*/ 55201 w 113963"/>
                <a:gd name="connsiteY0" fmla="*/ 0 h 117535"/>
                <a:gd name="connsiteX1" fmla="*/ 105060 w 113963"/>
                <a:gd name="connsiteY1" fmla="*/ 30274 h 117535"/>
                <a:gd name="connsiteX2" fmla="*/ 105060 w 113963"/>
                <a:gd name="connsiteY2" fmla="*/ 32055 h 117535"/>
                <a:gd name="connsiteX3" fmla="*/ 106840 w 113963"/>
                <a:gd name="connsiteY3" fmla="*/ 35617 h 117535"/>
                <a:gd name="connsiteX4" fmla="*/ 108621 w 113963"/>
                <a:gd name="connsiteY4" fmla="*/ 37398 h 117535"/>
                <a:gd name="connsiteX5" fmla="*/ 110402 w 113963"/>
                <a:gd name="connsiteY5" fmla="*/ 40959 h 117535"/>
                <a:gd name="connsiteX6" fmla="*/ 113963 w 113963"/>
                <a:gd name="connsiteY6" fmla="*/ 62329 h 117535"/>
                <a:gd name="connsiteX7" fmla="*/ 58762 w 113963"/>
                <a:gd name="connsiteY7" fmla="*/ 117535 h 117535"/>
                <a:gd name="connsiteX8" fmla="*/ 10684 w 113963"/>
                <a:gd name="connsiteY8" fmla="*/ 89042 h 117535"/>
                <a:gd name="connsiteX9" fmla="*/ 8903 w 113963"/>
                <a:gd name="connsiteY9" fmla="*/ 87261 h 117535"/>
                <a:gd name="connsiteX10" fmla="*/ 8903 w 113963"/>
                <a:gd name="connsiteY10" fmla="*/ 85480 h 117535"/>
                <a:gd name="connsiteX11" fmla="*/ 7123 w 113963"/>
                <a:gd name="connsiteY11" fmla="*/ 81918 h 117535"/>
                <a:gd name="connsiteX12" fmla="*/ 5342 w 113963"/>
                <a:gd name="connsiteY12" fmla="*/ 78357 h 117535"/>
                <a:gd name="connsiteX13" fmla="*/ 0 w 113963"/>
                <a:gd name="connsiteY13" fmla="*/ 56987 h 117535"/>
                <a:gd name="connsiteX14" fmla="*/ 55201 w 113963"/>
                <a:gd name="connsiteY14" fmla="*/ 0 h 11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963" h="117535">
                  <a:moveTo>
                    <a:pt x="55201" y="0"/>
                  </a:moveTo>
                  <a:cubicBezTo>
                    <a:pt x="76569" y="0"/>
                    <a:pt x="96156" y="12466"/>
                    <a:pt x="105060" y="30274"/>
                  </a:cubicBezTo>
                  <a:lnTo>
                    <a:pt x="105060" y="32055"/>
                  </a:lnTo>
                  <a:lnTo>
                    <a:pt x="106840" y="35617"/>
                  </a:lnTo>
                  <a:lnTo>
                    <a:pt x="108621" y="37398"/>
                  </a:lnTo>
                  <a:lnTo>
                    <a:pt x="110402" y="40959"/>
                  </a:lnTo>
                  <a:cubicBezTo>
                    <a:pt x="112182" y="46302"/>
                    <a:pt x="113963" y="53425"/>
                    <a:pt x="113963" y="62329"/>
                  </a:cubicBezTo>
                  <a:cubicBezTo>
                    <a:pt x="113963" y="92603"/>
                    <a:pt x="89034" y="117535"/>
                    <a:pt x="58762" y="117535"/>
                  </a:cubicBezTo>
                  <a:cubicBezTo>
                    <a:pt x="37394" y="117535"/>
                    <a:pt x="19587" y="105069"/>
                    <a:pt x="10684" y="89042"/>
                  </a:cubicBezTo>
                  <a:lnTo>
                    <a:pt x="8903" y="87261"/>
                  </a:lnTo>
                  <a:lnTo>
                    <a:pt x="8903" y="85480"/>
                  </a:lnTo>
                  <a:lnTo>
                    <a:pt x="7123" y="81918"/>
                  </a:lnTo>
                  <a:lnTo>
                    <a:pt x="5342" y="78357"/>
                  </a:lnTo>
                  <a:cubicBezTo>
                    <a:pt x="1781" y="71233"/>
                    <a:pt x="0" y="64110"/>
                    <a:pt x="0" y="56987"/>
                  </a:cubicBezTo>
                  <a:cubicBezTo>
                    <a:pt x="0" y="24932"/>
                    <a:pt x="24929" y="0"/>
                    <a:pt x="5520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4D37DF1-6595-4A9F-B516-C2A1A0CE5B78}"/>
                </a:ext>
              </a:extLst>
            </p:cNvPr>
            <p:cNvSpPr/>
            <p:nvPr/>
          </p:nvSpPr>
          <p:spPr>
            <a:xfrm>
              <a:off x="2037848" y="5104144"/>
              <a:ext cx="115744" cy="113974"/>
            </a:xfrm>
            <a:custGeom>
              <a:avLst/>
              <a:gdLst>
                <a:gd name="connsiteX0" fmla="*/ 55201 w 115743"/>
                <a:gd name="connsiteY0" fmla="*/ 0 h 113973"/>
                <a:gd name="connsiteX1" fmla="*/ 76569 w 115743"/>
                <a:gd name="connsiteY1" fmla="*/ 3562 h 113973"/>
                <a:gd name="connsiteX2" fmla="*/ 76569 w 115743"/>
                <a:gd name="connsiteY2" fmla="*/ 5343 h 113973"/>
                <a:gd name="connsiteX3" fmla="*/ 80130 w 115743"/>
                <a:gd name="connsiteY3" fmla="*/ 5343 h 113973"/>
                <a:gd name="connsiteX4" fmla="*/ 81911 w 115743"/>
                <a:gd name="connsiteY4" fmla="*/ 7123 h 113973"/>
                <a:gd name="connsiteX5" fmla="*/ 87253 w 115743"/>
                <a:gd name="connsiteY5" fmla="*/ 8904 h 113973"/>
                <a:gd name="connsiteX6" fmla="*/ 115744 w 115743"/>
                <a:gd name="connsiteY6" fmla="*/ 56987 h 113973"/>
                <a:gd name="connsiteX7" fmla="*/ 60543 w 115743"/>
                <a:gd name="connsiteY7" fmla="*/ 113974 h 113973"/>
                <a:gd name="connsiteX8" fmla="*/ 39175 w 115743"/>
                <a:gd name="connsiteY8" fmla="*/ 108631 h 113973"/>
                <a:gd name="connsiteX9" fmla="*/ 37394 w 115743"/>
                <a:gd name="connsiteY9" fmla="*/ 108631 h 113973"/>
                <a:gd name="connsiteX10" fmla="*/ 35613 w 115743"/>
                <a:gd name="connsiteY10" fmla="*/ 108631 h 113973"/>
                <a:gd name="connsiteX11" fmla="*/ 33833 w 115743"/>
                <a:gd name="connsiteY11" fmla="*/ 106850 h 113973"/>
                <a:gd name="connsiteX12" fmla="*/ 32052 w 115743"/>
                <a:gd name="connsiteY12" fmla="*/ 106850 h 113973"/>
                <a:gd name="connsiteX13" fmla="*/ 28491 w 115743"/>
                <a:gd name="connsiteY13" fmla="*/ 105069 h 113973"/>
                <a:gd name="connsiteX14" fmla="*/ 0 w 115743"/>
                <a:gd name="connsiteY14" fmla="*/ 55206 h 113973"/>
                <a:gd name="connsiteX15" fmla="*/ 55201 w 115743"/>
                <a:gd name="connsiteY15" fmla="*/ 0 h 1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5743" h="113973">
                  <a:moveTo>
                    <a:pt x="55201" y="0"/>
                  </a:moveTo>
                  <a:cubicBezTo>
                    <a:pt x="62324" y="0"/>
                    <a:pt x="69446" y="1781"/>
                    <a:pt x="76569" y="3562"/>
                  </a:cubicBezTo>
                  <a:lnTo>
                    <a:pt x="76569" y="5343"/>
                  </a:lnTo>
                  <a:lnTo>
                    <a:pt x="80130" y="5343"/>
                  </a:lnTo>
                  <a:lnTo>
                    <a:pt x="81911" y="7123"/>
                  </a:lnTo>
                  <a:lnTo>
                    <a:pt x="87253" y="8904"/>
                  </a:lnTo>
                  <a:cubicBezTo>
                    <a:pt x="103279" y="17808"/>
                    <a:pt x="115744" y="37398"/>
                    <a:pt x="115744" y="56987"/>
                  </a:cubicBezTo>
                  <a:cubicBezTo>
                    <a:pt x="115744" y="89042"/>
                    <a:pt x="90814" y="113974"/>
                    <a:pt x="60543" y="113974"/>
                  </a:cubicBezTo>
                  <a:cubicBezTo>
                    <a:pt x="53420" y="113974"/>
                    <a:pt x="44517" y="112193"/>
                    <a:pt x="39175" y="108631"/>
                  </a:cubicBezTo>
                  <a:lnTo>
                    <a:pt x="37394" y="108631"/>
                  </a:lnTo>
                  <a:lnTo>
                    <a:pt x="35613" y="108631"/>
                  </a:lnTo>
                  <a:lnTo>
                    <a:pt x="33833" y="106850"/>
                  </a:lnTo>
                  <a:lnTo>
                    <a:pt x="32052" y="106850"/>
                  </a:lnTo>
                  <a:lnTo>
                    <a:pt x="28491" y="105069"/>
                  </a:lnTo>
                  <a:cubicBezTo>
                    <a:pt x="10684" y="94384"/>
                    <a:pt x="0" y="76576"/>
                    <a:pt x="0" y="55206"/>
                  </a:cubicBezTo>
                  <a:cubicBezTo>
                    <a:pt x="0" y="24932"/>
                    <a:pt x="24929" y="0"/>
                    <a:pt x="5520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029F8D7-29C0-4AF6-9969-ABF8E1F267B5}"/>
                </a:ext>
              </a:extLst>
            </p:cNvPr>
            <p:cNvSpPr/>
            <p:nvPr/>
          </p:nvSpPr>
          <p:spPr>
            <a:xfrm>
              <a:off x="1964841" y="5691820"/>
              <a:ext cx="370380" cy="596580"/>
            </a:xfrm>
            <a:custGeom>
              <a:avLst/>
              <a:gdLst>
                <a:gd name="connsiteX0" fmla="*/ 195874 w 370379"/>
                <a:gd name="connsiteY0" fmla="*/ 179864 h 596580"/>
                <a:gd name="connsiteX1" fmla="*/ 165603 w 370379"/>
                <a:gd name="connsiteY1" fmla="*/ 183426 h 596580"/>
                <a:gd name="connsiteX2" fmla="*/ 137112 w 370379"/>
                <a:gd name="connsiteY2" fmla="*/ 190549 h 596580"/>
                <a:gd name="connsiteX3" fmla="*/ 135331 w 370379"/>
                <a:gd name="connsiteY3" fmla="*/ 190549 h 596580"/>
                <a:gd name="connsiteX4" fmla="*/ 124647 w 370379"/>
                <a:gd name="connsiteY4" fmla="*/ 192330 h 596580"/>
                <a:gd name="connsiteX5" fmla="*/ 119305 w 370379"/>
                <a:gd name="connsiteY5" fmla="*/ 192330 h 596580"/>
                <a:gd name="connsiteX6" fmla="*/ 115744 w 370379"/>
                <a:gd name="connsiteY6" fmla="*/ 190549 h 596580"/>
                <a:gd name="connsiteX7" fmla="*/ 115744 w 370379"/>
                <a:gd name="connsiteY7" fmla="*/ 199454 h 596580"/>
                <a:gd name="connsiteX8" fmla="*/ 124647 w 370379"/>
                <a:gd name="connsiteY8" fmla="*/ 238632 h 596580"/>
                <a:gd name="connsiteX9" fmla="*/ 142454 w 370379"/>
                <a:gd name="connsiteY9" fmla="*/ 306304 h 596580"/>
                <a:gd name="connsiteX10" fmla="*/ 167383 w 370379"/>
                <a:gd name="connsiteY10" fmla="*/ 373976 h 596580"/>
                <a:gd name="connsiteX11" fmla="*/ 199435 w 370379"/>
                <a:gd name="connsiteY11" fmla="*/ 436305 h 596580"/>
                <a:gd name="connsiteX12" fmla="*/ 217242 w 370379"/>
                <a:gd name="connsiteY12" fmla="*/ 459456 h 596580"/>
                <a:gd name="connsiteX13" fmla="*/ 229707 w 370379"/>
                <a:gd name="connsiteY13" fmla="*/ 471922 h 596580"/>
                <a:gd name="connsiteX14" fmla="*/ 242171 w 370379"/>
                <a:gd name="connsiteY14" fmla="*/ 434524 h 596580"/>
                <a:gd name="connsiteX15" fmla="*/ 254636 w 370379"/>
                <a:gd name="connsiteY15" fmla="*/ 375756 h 596580"/>
                <a:gd name="connsiteX16" fmla="*/ 258197 w 370379"/>
                <a:gd name="connsiteY16" fmla="*/ 315208 h 596580"/>
                <a:gd name="connsiteX17" fmla="*/ 256417 w 370379"/>
                <a:gd name="connsiteY17" fmla="*/ 256440 h 596580"/>
                <a:gd name="connsiteX18" fmla="*/ 251075 w 370379"/>
                <a:gd name="connsiteY18" fmla="*/ 224385 h 596580"/>
                <a:gd name="connsiteX19" fmla="*/ 242171 w 370379"/>
                <a:gd name="connsiteY19" fmla="*/ 201234 h 596580"/>
                <a:gd name="connsiteX20" fmla="*/ 231487 w 370379"/>
                <a:gd name="connsiteY20" fmla="*/ 185207 h 596580"/>
                <a:gd name="connsiteX21" fmla="*/ 227926 w 370379"/>
                <a:gd name="connsiteY21" fmla="*/ 183426 h 596580"/>
                <a:gd name="connsiteX22" fmla="*/ 222584 w 370379"/>
                <a:gd name="connsiteY22" fmla="*/ 181645 h 596580"/>
                <a:gd name="connsiteX23" fmla="*/ 195874 w 370379"/>
                <a:gd name="connsiteY23" fmla="*/ 179864 h 596580"/>
                <a:gd name="connsiteX24" fmla="*/ 80130 w 370379"/>
                <a:gd name="connsiteY24" fmla="*/ 0 h 596580"/>
                <a:gd name="connsiteX25" fmla="*/ 135331 w 370379"/>
                <a:gd name="connsiteY25" fmla="*/ 55206 h 596580"/>
                <a:gd name="connsiteX26" fmla="*/ 131770 w 370379"/>
                <a:gd name="connsiteY26" fmla="*/ 76576 h 596580"/>
                <a:gd name="connsiteX27" fmla="*/ 131770 w 370379"/>
                <a:gd name="connsiteY27" fmla="*/ 78357 h 596580"/>
                <a:gd name="connsiteX28" fmla="*/ 142454 w 370379"/>
                <a:gd name="connsiteY28" fmla="*/ 74795 h 596580"/>
                <a:gd name="connsiteX29" fmla="*/ 144234 w 370379"/>
                <a:gd name="connsiteY29" fmla="*/ 74795 h 596580"/>
                <a:gd name="connsiteX30" fmla="*/ 149576 w 370379"/>
                <a:gd name="connsiteY30" fmla="*/ 73014 h 596580"/>
                <a:gd name="connsiteX31" fmla="*/ 186971 w 370379"/>
                <a:gd name="connsiteY31" fmla="*/ 69453 h 596580"/>
                <a:gd name="connsiteX32" fmla="*/ 188751 w 370379"/>
                <a:gd name="connsiteY32" fmla="*/ 69453 h 596580"/>
                <a:gd name="connsiteX33" fmla="*/ 194093 w 370379"/>
                <a:gd name="connsiteY33" fmla="*/ 67672 h 596580"/>
                <a:gd name="connsiteX34" fmla="*/ 197655 w 370379"/>
                <a:gd name="connsiteY34" fmla="*/ 69453 h 596580"/>
                <a:gd name="connsiteX35" fmla="*/ 236829 w 370379"/>
                <a:gd name="connsiteY35" fmla="*/ 71233 h 596580"/>
                <a:gd name="connsiteX36" fmla="*/ 238610 w 370379"/>
                <a:gd name="connsiteY36" fmla="*/ 71233 h 596580"/>
                <a:gd name="connsiteX37" fmla="*/ 249294 w 370379"/>
                <a:gd name="connsiteY37" fmla="*/ 73014 h 596580"/>
                <a:gd name="connsiteX38" fmla="*/ 251075 w 370379"/>
                <a:gd name="connsiteY38" fmla="*/ 74795 h 596580"/>
                <a:gd name="connsiteX39" fmla="*/ 270662 w 370379"/>
                <a:gd name="connsiteY39" fmla="*/ 80138 h 596580"/>
                <a:gd name="connsiteX40" fmla="*/ 274224 w 370379"/>
                <a:gd name="connsiteY40" fmla="*/ 81918 h 596580"/>
                <a:gd name="connsiteX41" fmla="*/ 279566 w 370379"/>
                <a:gd name="connsiteY41" fmla="*/ 83699 h 596580"/>
                <a:gd name="connsiteX42" fmla="*/ 283127 w 370379"/>
                <a:gd name="connsiteY42" fmla="*/ 87261 h 596580"/>
                <a:gd name="connsiteX43" fmla="*/ 284908 w 370379"/>
                <a:gd name="connsiteY43" fmla="*/ 87261 h 596580"/>
                <a:gd name="connsiteX44" fmla="*/ 299153 w 370379"/>
                <a:gd name="connsiteY44" fmla="*/ 97946 h 596580"/>
                <a:gd name="connsiteX45" fmla="*/ 300934 w 370379"/>
                <a:gd name="connsiteY45" fmla="*/ 97946 h 596580"/>
                <a:gd name="connsiteX46" fmla="*/ 311618 w 370379"/>
                <a:gd name="connsiteY46" fmla="*/ 108631 h 596580"/>
                <a:gd name="connsiteX47" fmla="*/ 313398 w 370379"/>
                <a:gd name="connsiteY47" fmla="*/ 110412 h 596580"/>
                <a:gd name="connsiteX48" fmla="*/ 336547 w 370379"/>
                <a:gd name="connsiteY48" fmla="*/ 140686 h 596580"/>
                <a:gd name="connsiteX49" fmla="*/ 338328 w 370379"/>
                <a:gd name="connsiteY49" fmla="*/ 142467 h 596580"/>
                <a:gd name="connsiteX50" fmla="*/ 343670 w 370379"/>
                <a:gd name="connsiteY50" fmla="*/ 153152 h 596580"/>
                <a:gd name="connsiteX51" fmla="*/ 345450 w 370379"/>
                <a:gd name="connsiteY51" fmla="*/ 156714 h 596580"/>
                <a:gd name="connsiteX52" fmla="*/ 357915 w 370379"/>
                <a:gd name="connsiteY52" fmla="*/ 194111 h 596580"/>
                <a:gd name="connsiteX53" fmla="*/ 357915 w 370379"/>
                <a:gd name="connsiteY53" fmla="*/ 195892 h 596580"/>
                <a:gd name="connsiteX54" fmla="*/ 359696 w 370379"/>
                <a:gd name="connsiteY54" fmla="*/ 201234 h 596580"/>
                <a:gd name="connsiteX55" fmla="*/ 359696 w 370379"/>
                <a:gd name="connsiteY55" fmla="*/ 203015 h 596580"/>
                <a:gd name="connsiteX56" fmla="*/ 366818 w 370379"/>
                <a:gd name="connsiteY56" fmla="*/ 243975 h 596580"/>
                <a:gd name="connsiteX57" fmla="*/ 366818 w 370379"/>
                <a:gd name="connsiteY57" fmla="*/ 245755 h 596580"/>
                <a:gd name="connsiteX58" fmla="*/ 366818 w 370379"/>
                <a:gd name="connsiteY58" fmla="*/ 249317 h 596580"/>
                <a:gd name="connsiteX59" fmla="*/ 370380 w 370379"/>
                <a:gd name="connsiteY59" fmla="*/ 313427 h 596580"/>
                <a:gd name="connsiteX60" fmla="*/ 368599 w 370379"/>
                <a:gd name="connsiteY60" fmla="*/ 313427 h 596580"/>
                <a:gd name="connsiteX61" fmla="*/ 370380 w 370379"/>
                <a:gd name="connsiteY61" fmla="*/ 316989 h 596580"/>
                <a:gd name="connsiteX62" fmla="*/ 368599 w 370379"/>
                <a:gd name="connsiteY62" fmla="*/ 320551 h 596580"/>
                <a:gd name="connsiteX63" fmla="*/ 365038 w 370379"/>
                <a:gd name="connsiteY63" fmla="*/ 388222 h 596580"/>
                <a:gd name="connsiteX64" fmla="*/ 365038 w 370379"/>
                <a:gd name="connsiteY64" fmla="*/ 390003 h 596580"/>
                <a:gd name="connsiteX65" fmla="*/ 363257 w 370379"/>
                <a:gd name="connsiteY65" fmla="*/ 393565 h 596580"/>
                <a:gd name="connsiteX66" fmla="*/ 363257 w 370379"/>
                <a:gd name="connsiteY66" fmla="*/ 395346 h 596580"/>
                <a:gd name="connsiteX67" fmla="*/ 350792 w 370379"/>
                <a:gd name="connsiteY67" fmla="*/ 459456 h 596580"/>
                <a:gd name="connsiteX68" fmla="*/ 350792 w 370379"/>
                <a:gd name="connsiteY68" fmla="*/ 461237 h 596580"/>
                <a:gd name="connsiteX69" fmla="*/ 349012 w 370379"/>
                <a:gd name="connsiteY69" fmla="*/ 466579 h 596580"/>
                <a:gd name="connsiteX70" fmla="*/ 349012 w 370379"/>
                <a:gd name="connsiteY70" fmla="*/ 468360 h 596580"/>
                <a:gd name="connsiteX71" fmla="*/ 327644 w 370379"/>
                <a:gd name="connsiteY71" fmla="*/ 528908 h 596580"/>
                <a:gd name="connsiteX72" fmla="*/ 325863 w 370379"/>
                <a:gd name="connsiteY72" fmla="*/ 530689 h 596580"/>
                <a:gd name="connsiteX73" fmla="*/ 320521 w 370379"/>
                <a:gd name="connsiteY73" fmla="*/ 539593 h 596580"/>
                <a:gd name="connsiteX74" fmla="*/ 320521 w 370379"/>
                <a:gd name="connsiteY74" fmla="*/ 541374 h 596580"/>
                <a:gd name="connsiteX75" fmla="*/ 306276 w 370379"/>
                <a:gd name="connsiteY75" fmla="*/ 562744 h 596580"/>
                <a:gd name="connsiteX76" fmla="*/ 304495 w 370379"/>
                <a:gd name="connsiteY76" fmla="*/ 562744 h 596580"/>
                <a:gd name="connsiteX77" fmla="*/ 302714 w 370379"/>
                <a:gd name="connsiteY77" fmla="*/ 566306 h 596580"/>
                <a:gd name="connsiteX78" fmla="*/ 286688 w 370379"/>
                <a:gd name="connsiteY78" fmla="*/ 580553 h 596580"/>
                <a:gd name="connsiteX79" fmla="*/ 284908 w 370379"/>
                <a:gd name="connsiteY79" fmla="*/ 580553 h 596580"/>
                <a:gd name="connsiteX80" fmla="*/ 268881 w 370379"/>
                <a:gd name="connsiteY80" fmla="*/ 589457 h 596580"/>
                <a:gd name="connsiteX81" fmla="*/ 267101 w 370379"/>
                <a:gd name="connsiteY81" fmla="*/ 589457 h 596580"/>
                <a:gd name="connsiteX82" fmla="*/ 263539 w 370379"/>
                <a:gd name="connsiteY82" fmla="*/ 591238 h 596580"/>
                <a:gd name="connsiteX83" fmla="*/ 242171 w 370379"/>
                <a:gd name="connsiteY83" fmla="*/ 596580 h 596580"/>
                <a:gd name="connsiteX84" fmla="*/ 236829 w 370379"/>
                <a:gd name="connsiteY84" fmla="*/ 596580 h 596580"/>
                <a:gd name="connsiteX85" fmla="*/ 233268 w 370379"/>
                <a:gd name="connsiteY85" fmla="*/ 594799 h 596580"/>
                <a:gd name="connsiteX86" fmla="*/ 213681 w 370379"/>
                <a:gd name="connsiteY86" fmla="*/ 593018 h 596580"/>
                <a:gd name="connsiteX87" fmla="*/ 210119 w 370379"/>
                <a:gd name="connsiteY87" fmla="*/ 591238 h 596580"/>
                <a:gd name="connsiteX88" fmla="*/ 190532 w 370379"/>
                <a:gd name="connsiteY88" fmla="*/ 584114 h 596580"/>
                <a:gd name="connsiteX89" fmla="*/ 169164 w 370379"/>
                <a:gd name="connsiteY89" fmla="*/ 569868 h 596580"/>
                <a:gd name="connsiteX90" fmla="*/ 169164 w 370379"/>
                <a:gd name="connsiteY90" fmla="*/ 568087 h 596580"/>
                <a:gd name="connsiteX91" fmla="*/ 165603 w 370379"/>
                <a:gd name="connsiteY91" fmla="*/ 566306 h 596580"/>
                <a:gd name="connsiteX92" fmla="*/ 162041 w 370379"/>
                <a:gd name="connsiteY92" fmla="*/ 562744 h 596580"/>
                <a:gd name="connsiteX93" fmla="*/ 160260 w 370379"/>
                <a:gd name="connsiteY93" fmla="*/ 560963 h 596580"/>
                <a:gd name="connsiteX94" fmla="*/ 135331 w 370379"/>
                <a:gd name="connsiteY94" fmla="*/ 534251 h 596580"/>
                <a:gd name="connsiteX95" fmla="*/ 131770 w 370379"/>
                <a:gd name="connsiteY95" fmla="*/ 530689 h 596580"/>
                <a:gd name="connsiteX96" fmla="*/ 129989 w 370379"/>
                <a:gd name="connsiteY96" fmla="*/ 528908 h 596580"/>
                <a:gd name="connsiteX97" fmla="*/ 108621 w 370379"/>
                <a:gd name="connsiteY97" fmla="*/ 498634 h 596580"/>
                <a:gd name="connsiteX98" fmla="*/ 106840 w 370379"/>
                <a:gd name="connsiteY98" fmla="*/ 496853 h 596580"/>
                <a:gd name="connsiteX99" fmla="*/ 103279 w 370379"/>
                <a:gd name="connsiteY99" fmla="*/ 491511 h 596580"/>
                <a:gd name="connsiteX100" fmla="*/ 67666 w 370379"/>
                <a:gd name="connsiteY100" fmla="*/ 423839 h 596580"/>
                <a:gd name="connsiteX101" fmla="*/ 64104 w 370379"/>
                <a:gd name="connsiteY101" fmla="*/ 418497 h 596580"/>
                <a:gd name="connsiteX102" fmla="*/ 64104 w 370379"/>
                <a:gd name="connsiteY102" fmla="*/ 416716 h 596580"/>
                <a:gd name="connsiteX103" fmla="*/ 35613 w 370379"/>
                <a:gd name="connsiteY103" fmla="*/ 341921 h 596580"/>
                <a:gd name="connsiteX104" fmla="*/ 37394 w 370379"/>
                <a:gd name="connsiteY104" fmla="*/ 341921 h 596580"/>
                <a:gd name="connsiteX105" fmla="*/ 35613 w 370379"/>
                <a:gd name="connsiteY105" fmla="*/ 340140 h 596580"/>
                <a:gd name="connsiteX106" fmla="*/ 35613 w 370379"/>
                <a:gd name="connsiteY106" fmla="*/ 338359 h 596580"/>
                <a:gd name="connsiteX107" fmla="*/ 16026 w 370379"/>
                <a:gd name="connsiteY107" fmla="*/ 265345 h 596580"/>
                <a:gd name="connsiteX108" fmla="*/ 16026 w 370379"/>
                <a:gd name="connsiteY108" fmla="*/ 261783 h 596580"/>
                <a:gd name="connsiteX109" fmla="*/ 7123 w 370379"/>
                <a:gd name="connsiteY109" fmla="*/ 219043 h 596580"/>
                <a:gd name="connsiteX110" fmla="*/ 5342 w 370379"/>
                <a:gd name="connsiteY110" fmla="*/ 215481 h 596580"/>
                <a:gd name="connsiteX111" fmla="*/ 0 w 370379"/>
                <a:gd name="connsiteY111" fmla="*/ 169179 h 596580"/>
                <a:gd name="connsiteX112" fmla="*/ 0 w 370379"/>
                <a:gd name="connsiteY112" fmla="*/ 167399 h 596580"/>
                <a:gd name="connsiteX113" fmla="*/ 0 w 370379"/>
                <a:gd name="connsiteY113" fmla="*/ 162056 h 596580"/>
                <a:gd name="connsiteX114" fmla="*/ 0 w 370379"/>
                <a:gd name="connsiteY114" fmla="*/ 115754 h 596580"/>
                <a:gd name="connsiteX115" fmla="*/ 1781 w 370379"/>
                <a:gd name="connsiteY115" fmla="*/ 112193 h 596580"/>
                <a:gd name="connsiteX116" fmla="*/ 1781 w 370379"/>
                <a:gd name="connsiteY116" fmla="*/ 105069 h 596580"/>
                <a:gd name="connsiteX117" fmla="*/ 1781 w 370379"/>
                <a:gd name="connsiteY117" fmla="*/ 103289 h 596580"/>
                <a:gd name="connsiteX118" fmla="*/ 12465 w 370379"/>
                <a:gd name="connsiteY118" fmla="*/ 62329 h 596580"/>
                <a:gd name="connsiteX119" fmla="*/ 14245 w 370379"/>
                <a:gd name="connsiteY119" fmla="*/ 58768 h 596580"/>
                <a:gd name="connsiteX120" fmla="*/ 21368 w 370379"/>
                <a:gd name="connsiteY120" fmla="*/ 44521 h 596580"/>
                <a:gd name="connsiteX121" fmla="*/ 21368 w 370379"/>
                <a:gd name="connsiteY121" fmla="*/ 42740 h 596580"/>
                <a:gd name="connsiteX122" fmla="*/ 28491 w 370379"/>
                <a:gd name="connsiteY122" fmla="*/ 33836 h 596580"/>
                <a:gd name="connsiteX123" fmla="*/ 32052 w 370379"/>
                <a:gd name="connsiteY123" fmla="*/ 26713 h 596580"/>
                <a:gd name="connsiteX124" fmla="*/ 33833 w 370379"/>
                <a:gd name="connsiteY124" fmla="*/ 24932 h 596580"/>
                <a:gd name="connsiteX125" fmla="*/ 80130 w 370379"/>
                <a:gd name="connsiteY125" fmla="*/ 0 h 59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370379" h="596580">
                  <a:moveTo>
                    <a:pt x="195874" y="179864"/>
                  </a:moveTo>
                  <a:lnTo>
                    <a:pt x="165603" y="183426"/>
                  </a:lnTo>
                  <a:lnTo>
                    <a:pt x="137112" y="190549"/>
                  </a:lnTo>
                  <a:lnTo>
                    <a:pt x="135331" y="190549"/>
                  </a:lnTo>
                  <a:cubicBezTo>
                    <a:pt x="131770" y="192330"/>
                    <a:pt x="128208" y="192330"/>
                    <a:pt x="124647" y="192330"/>
                  </a:cubicBezTo>
                  <a:cubicBezTo>
                    <a:pt x="122866" y="192330"/>
                    <a:pt x="121086" y="192330"/>
                    <a:pt x="119305" y="192330"/>
                  </a:cubicBezTo>
                  <a:lnTo>
                    <a:pt x="115744" y="190549"/>
                  </a:lnTo>
                  <a:lnTo>
                    <a:pt x="115744" y="199454"/>
                  </a:lnTo>
                  <a:lnTo>
                    <a:pt x="124647" y="238632"/>
                  </a:lnTo>
                  <a:lnTo>
                    <a:pt x="142454" y="306304"/>
                  </a:lnTo>
                  <a:lnTo>
                    <a:pt x="167383" y="373976"/>
                  </a:lnTo>
                  <a:lnTo>
                    <a:pt x="199435" y="436305"/>
                  </a:lnTo>
                  <a:lnTo>
                    <a:pt x="217242" y="459456"/>
                  </a:lnTo>
                  <a:lnTo>
                    <a:pt x="229707" y="471922"/>
                  </a:lnTo>
                  <a:lnTo>
                    <a:pt x="242171" y="434524"/>
                  </a:lnTo>
                  <a:lnTo>
                    <a:pt x="254636" y="375756"/>
                  </a:lnTo>
                  <a:lnTo>
                    <a:pt x="258197" y="315208"/>
                  </a:lnTo>
                  <a:lnTo>
                    <a:pt x="256417" y="256440"/>
                  </a:lnTo>
                  <a:lnTo>
                    <a:pt x="251075" y="224385"/>
                  </a:lnTo>
                  <a:lnTo>
                    <a:pt x="242171" y="201234"/>
                  </a:lnTo>
                  <a:lnTo>
                    <a:pt x="231487" y="185207"/>
                  </a:lnTo>
                  <a:lnTo>
                    <a:pt x="227926" y="183426"/>
                  </a:lnTo>
                  <a:lnTo>
                    <a:pt x="222584" y="181645"/>
                  </a:lnTo>
                  <a:lnTo>
                    <a:pt x="195874" y="179864"/>
                  </a:lnTo>
                  <a:close/>
                  <a:moveTo>
                    <a:pt x="80130" y="0"/>
                  </a:moveTo>
                  <a:cubicBezTo>
                    <a:pt x="110402" y="0"/>
                    <a:pt x="135331" y="24932"/>
                    <a:pt x="135331" y="55206"/>
                  </a:cubicBezTo>
                  <a:cubicBezTo>
                    <a:pt x="135331" y="62329"/>
                    <a:pt x="133550" y="71233"/>
                    <a:pt x="131770" y="76576"/>
                  </a:cubicBezTo>
                  <a:lnTo>
                    <a:pt x="131770" y="78357"/>
                  </a:lnTo>
                  <a:lnTo>
                    <a:pt x="142454" y="74795"/>
                  </a:lnTo>
                  <a:lnTo>
                    <a:pt x="144234" y="74795"/>
                  </a:lnTo>
                  <a:lnTo>
                    <a:pt x="149576" y="73014"/>
                  </a:lnTo>
                  <a:lnTo>
                    <a:pt x="186971" y="69453"/>
                  </a:lnTo>
                  <a:lnTo>
                    <a:pt x="188751" y="69453"/>
                  </a:lnTo>
                  <a:cubicBezTo>
                    <a:pt x="190532" y="67672"/>
                    <a:pt x="192313" y="67672"/>
                    <a:pt x="194093" y="67672"/>
                  </a:cubicBezTo>
                  <a:lnTo>
                    <a:pt x="197655" y="69453"/>
                  </a:lnTo>
                  <a:lnTo>
                    <a:pt x="236829" y="71233"/>
                  </a:lnTo>
                  <a:lnTo>
                    <a:pt x="238610" y="71233"/>
                  </a:lnTo>
                  <a:cubicBezTo>
                    <a:pt x="242171" y="71233"/>
                    <a:pt x="245733" y="73014"/>
                    <a:pt x="249294" y="73014"/>
                  </a:cubicBezTo>
                  <a:lnTo>
                    <a:pt x="251075" y="74795"/>
                  </a:lnTo>
                  <a:lnTo>
                    <a:pt x="270662" y="80138"/>
                  </a:lnTo>
                  <a:lnTo>
                    <a:pt x="274224" y="81918"/>
                  </a:lnTo>
                  <a:cubicBezTo>
                    <a:pt x="276004" y="83699"/>
                    <a:pt x="277785" y="83699"/>
                    <a:pt x="279566" y="83699"/>
                  </a:cubicBezTo>
                  <a:lnTo>
                    <a:pt x="283127" y="87261"/>
                  </a:lnTo>
                  <a:lnTo>
                    <a:pt x="284908" y="87261"/>
                  </a:lnTo>
                  <a:lnTo>
                    <a:pt x="299153" y="97946"/>
                  </a:lnTo>
                  <a:lnTo>
                    <a:pt x="300934" y="97946"/>
                  </a:lnTo>
                  <a:cubicBezTo>
                    <a:pt x="304495" y="101508"/>
                    <a:pt x="308056" y="105069"/>
                    <a:pt x="311618" y="108631"/>
                  </a:cubicBezTo>
                  <a:lnTo>
                    <a:pt x="313398" y="110412"/>
                  </a:lnTo>
                  <a:lnTo>
                    <a:pt x="336547" y="140686"/>
                  </a:lnTo>
                  <a:lnTo>
                    <a:pt x="338328" y="142467"/>
                  </a:lnTo>
                  <a:cubicBezTo>
                    <a:pt x="340108" y="146029"/>
                    <a:pt x="341889" y="149590"/>
                    <a:pt x="343670" y="153152"/>
                  </a:cubicBezTo>
                  <a:lnTo>
                    <a:pt x="345450" y="156714"/>
                  </a:lnTo>
                  <a:lnTo>
                    <a:pt x="357915" y="194111"/>
                  </a:lnTo>
                  <a:lnTo>
                    <a:pt x="357915" y="195892"/>
                  </a:lnTo>
                  <a:cubicBezTo>
                    <a:pt x="359696" y="197673"/>
                    <a:pt x="359696" y="199454"/>
                    <a:pt x="359696" y="201234"/>
                  </a:cubicBezTo>
                  <a:lnTo>
                    <a:pt x="359696" y="203015"/>
                  </a:lnTo>
                  <a:lnTo>
                    <a:pt x="366818" y="243975"/>
                  </a:lnTo>
                  <a:lnTo>
                    <a:pt x="366818" y="245755"/>
                  </a:lnTo>
                  <a:lnTo>
                    <a:pt x="366818" y="249317"/>
                  </a:lnTo>
                  <a:lnTo>
                    <a:pt x="370380" y="313427"/>
                  </a:lnTo>
                  <a:lnTo>
                    <a:pt x="368599" y="313427"/>
                  </a:lnTo>
                  <a:lnTo>
                    <a:pt x="370380" y="316989"/>
                  </a:lnTo>
                  <a:lnTo>
                    <a:pt x="368599" y="320551"/>
                  </a:lnTo>
                  <a:lnTo>
                    <a:pt x="365038" y="388222"/>
                  </a:lnTo>
                  <a:lnTo>
                    <a:pt x="365038" y="390003"/>
                  </a:lnTo>
                  <a:lnTo>
                    <a:pt x="363257" y="393565"/>
                  </a:lnTo>
                  <a:lnTo>
                    <a:pt x="363257" y="395346"/>
                  </a:lnTo>
                  <a:lnTo>
                    <a:pt x="350792" y="459456"/>
                  </a:lnTo>
                  <a:lnTo>
                    <a:pt x="350792" y="461237"/>
                  </a:lnTo>
                  <a:cubicBezTo>
                    <a:pt x="350792" y="463017"/>
                    <a:pt x="350792" y="464798"/>
                    <a:pt x="349012" y="466579"/>
                  </a:cubicBezTo>
                  <a:lnTo>
                    <a:pt x="349012" y="468360"/>
                  </a:lnTo>
                  <a:lnTo>
                    <a:pt x="327644" y="528908"/>
                  </a:lnTo>
                  <a:lnTo>
                    <a:pt x="325863" y="530689"/>
                  </a:lnTo>
                  <a:cubicBezTo>
                    <a:pt x="324082" y="534251"/>
                    <a:pt x="322302" y="537813"/>
                    <a:pt x="320521" y="539593"/>
                  </a:cubicBezTo>
                  <a:lnTo>
                    <a:pt x="320521" y="541374"/>
                  </a:lnTo>
                  <a:lnTo>
                    <a:pt x="306276" y="562744"/>
                  </a:lnTo>
                  <a:lnTo>
                    <a:pt x="304495" y="562744"/>
                  </a:lnTo>
                  <a:lnTo>
                    <a:pt x="302714" y="566306"/>
                  </a:lnTo>
                  <a:cubicBezTo>
                    <a:pt x="297372" y="571648"/>
                    <a:pt x="292030" y="576991"/>
                    <a:pt x="286688" y="580553"/>
                  </a:cubicBezTo>
                  <a:lnTo>
                    <a:pt x="284908" y="580553"/>
                  </a:lnTo>
                  <a:lnTo>
                    <a:pt x="268881" y="589457"/>
                  </a:lnTo>
                  <a:lnTo>
                    <a:pt x="267101" y="589457"/>
                  </a:lnTo>
                  <a:lnTo>
                    <a:pt x="263539" y="591238"/>
                  </a:lnTo>
                  <a:cubicBezTo>
                    <a:pt x="256417" y="594799"/>
                    <a:pt x="249294" y="596580"/>
                    <a:pt x="242171" y="596580"/>
                  </a:cubicBezTo>
                  <a:cubicBezTo>
                    <a:pt x="240391" y="596580"/>
                    <a:pt x="238610" y="596580"/>
                    <a:pt x="236829" y="596580"/>
                  </a:cubicBezTo>
                  <a:lnTo>
                    <a:pt x="233268" y="594799"/>
                  </a:lnTo>
                  <a:lnTo>
                    <a:pt x="213681" y="593018"/>
                  </a:lnTo>
                  <a:lnTo>
                    <a:pt x="210119" y="591238"/>
                  </a:lnTo>
                  <a:cubicBezTo>
                    <a:pt x="202997" y="591238"/>
                    <a:pt x="197655" y="587676"/>
                    <a:pt x="190532" y="584114"/>
                  </a:cubicBezTo>
                  <a:lnTo>
                    <a:pt x="169164" y="569868"/>
                  </a:lnTo>
                  <a:lnTo>
                    <a:pt x="169164" y="568087"/>
                  </a:lnTo>
                  <a:lnTo>
                    <a:pt x="165603" y="566306"/>
                  </a:lnTo>
                  <a:cubicBezTo>
                    <a:pt x="163822" y="564525"/>
                    <a:pt x="162041" y="562744"/>
                    <a:pt x="162041" y="562744"/>
                  </a:cubicBezTo>
                  <a:lnTo>
                    <a:pt x="160260" y="560963"/>
                  </a:lnTo>
                  <a:lnTo>
                    <a:pt x="135331" y="534251"/>
                  </a:lnTo>
                  <a:lnTo>
                    <a:pt x="131770" y="530689"/>
                  </a:lnTo>
                  <a:lnTo>
                    <a:pt x="129989" y="528908"/>
                  </a:lnTo>
                  <a:lnTo>
                    <a:pt x="108621" y="498634"/>
                  </a:lnTo>
                  <a:lnTo>
                    <a:pt x="106840" y="496853"/>
                  </a:lnTo>
                  <a:cubicBezTo>
                    <a:pt x="105060" y="495072"/>
                    <a:pt x="105060" y="493292"/>
                    <a:pt x="103279" y="491511"/>
                  </a:cubicBezTo>
                  <a:lnTo>
                    <a:pt x="67666" y="423839"/>
                  </a:lnTo>
                  <a:cubicBezTo>
                    <a:pt x="65885" y="422058"/>
                    <a:pt x="65885" y="420277"/>
                    <a:pt x="64104" y="418497"/>
                  </a:cubicBezTo>
                  <a:lnTo>
                    <a:pt x="64104" y="416716"/>
                  </a:lnTo>
                  <a:lnTo>
                    <a:pt x="35613" y="341921"/>
                  </a:lnTo>
                  <a:lnTo>
                    <a:pt x="37394" y="341921"/>
                  </a:lnTo>
                  <a:lnTo>
                    <a:pt x="35613" y="340140"/>
                  </a:lnTo>
                  <a:lnTo>
                    <a:pt x="35613" y="338359"/>
                  </a:lnTo>
                  <a:lnTo>
                    <a:pt x="16026" y="265345"/>
                  </a:lnTo>
                  <a:lnTo>
                    <a:pt x="16026" y="261783"/>
                  </a:lnTo>
                  <a:lnTo>
                    <a:pt x="7123" y="219043"/>
                  </a:lnTo>
                  <a:lnTo>
                    <a:pt x="5342" y="215481"/>
                  </a:lnTo>
                  <a:lnTo>
                    <a:pt x="0" y="169179"/>
                  </a:lnTo>
                  <a:lnTo>
                    <a:pt x="0" y="167399"/>
                  </a:lnTo>
                  <a:cubicBezTo>
                    <a:pt x="0" y="165618"/>
                    <a:pt x="0" y="163837"/>
                    <a:pt x="0" y="162056"/>
                  </a:cubicBezTo>
                  <a:lnTo>
                    <a:pt x="0" y="115754"/>
                  </a:lnTo>
                  <a:lnTo>
                    <a:pt x="1781" y="112193"/>
                  </a:lnTo>
                  <a:cubicBezTo>
                    <a:pt x="1781" y="108631"/>
                    <a:pt x="1781" y="106850"/>
                    <a:pt x="1781" y="105069"/>
                  </a:cubicBezTo>
                  <a:lnTo>
                    <a:pt x="1781" y="103289"/>
                  </a:lnTo>
                  <a:lnTo>
                    <a:pt x="12465" y="62329"/>
                  </a:lnTo>
                  <a:lnTo>
                    <a:pt x="14245" y="58768"/>
                  </a:lnTo>
                  <a:cubicBezTo>
                    <a:pt x="16026" y="53425"/>
                    <a:pt x="17807" y="48083"/>
                    <a:pt x="21368" y="44521"/>
                  </a:cubicBezTo>
                  <a:lnTo>
                    <a:pt x="21368" y="42740"/>
                  </a:lnTo>
                  <a:lnTo>
                    <a:pt x="28491" y="33836"/>
                  </a:lnTo>
                  <a:lnTo>
                    <a:pt x="32052" y="26713"/>
                  </a:lnTo>
                  <a:lnTo>
                    <a:pt x="33833" y="24932"/>
                  </a:lnTo>
                  <a:cubicBezTo>
                    <a:pt x="44517" y="8904"/>
                    <a:pt x="60543" y="0"/>
                    <a:pt x="80130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60C5D7A-DDF0-4878-9742-07D91468AF41}"/>
                </a:ext>
              </a:extLst>
            </p:cNvPr>
            <p:cNvSpPr/>
            <p:nvPr/>
          </p:nvSpPr>
          <p:spPr>
            <a:xfrm>
              <a:off x="3416089" y="969042"/>
              <a:ext cx="585841" cy="559183"/>
            </a:xfrm>
            <a:custGeom>
              <a:avLst/>
              <a:gdLst>
                <a:gd name="connsiteX0" fmla="*/ 373941 w 585841"/>
                <a:gd name="connsiteY0" fmla="*/ 140686 h 559182"/>
                <a:gd name="connsiteX1" fmla="*/ 336547 w 585841"/>
                <a:gd name="connsiteY1" fmla="*/ 146029 h 559182"/>
                <a:gd name="connsiteX2" fmla="*/ 300934 w 585841"/>
                <a:gd name="connsiteY2" fmla="*/ 153152 h 559182"/>
                <a:gd name="connsiteX3" fmla="*/ 222584 w 585841"/>
                <a:gd name="connsiteY3" fmla="*/ 179864 h 559182"/>
                <a:gd name="connsiteX4" fmla="*/ 208339 w 585841"/>
                <a:gd name="connsiteY4" fmla="*/ 185207 h 559182"/>
                <a:gd name="connsiteX5" fmla="*/ 210119 w 585841"/>
                <a:gd name="connsiteY5" fmla="*/ 229728 h 559182"/>
                <a:gd name="connsiteX6" fmla="*/ 220803 w 585841"/>
                <a:gd name="connsiteY6" fmla="*/ 308085 h 559182"/>
                <a:gd name="connsiteX7" fmla="*/ 229707 w 585841"/>
                <a:gd name="connsiteY7" fmla="*/ 341921 h 559182"/>
                <a:gd name="connsiteX8" fmla="*/ 242171 w 585841"/>
                <a:gd name="connsiteY8" fmla="*/ 375756 h 559182"/>
                <a:gd name="connsiteX9" fmla="*/ 252855 w 585841"/>
                <a:gd name="connsiteY9" fmla="*/ 397126 h 559182"/>
                <a:gd name="connsiteX10" fmla="*/ 267101 w 585841"/>
                <a:gd name="connsiteY10" fmla="*/ 414935 h 559182"/>
                <a:gd name="connsiteX11" fmla="*/ 281346 w 585841"/>
                <a:gd name="connsiteY11" fmla="*/ 429182 h 559182"/>
                <a:gd name="connsiteX12" fmla="*/ 297372 w 585841"/>
                <a:gd name="connsiteY12" fmla="*/ 439867 h 559182"/>
                <a:gd name="connsiteX13" fmla="*/ 311618 w 585841"/>
                <a:gd name="connsiteY13" fmla="*/ 445209 h 559182"/>
                <a:gd name="connsiteX14" fmla="*/ 327644 w 585841"/>
                <a:gd name="connsiteY14" fmla="*/ 446990 h 559182"/>
                <a:gd name="connsiteX15" fmla="*/ 343670 w 585841"/>
                <a:gd name="connsiteY15" fmla="*/ 445209 h 559182"/>
                <a:gd name="connsiteX16" fmla="*/ 363257 w 585841"/>
                <a:gd name="connsiteY16" fmla="*/ 436305 h 559182"/>
                <a:gd name="connsiteX17" fmla="*/ 384625 w 585841"/>
                <a:gd name="connsiteY17" fmla="*/ 422058 h 559182"/>
                <a:gd name="connsiteX18" fmla="*/ 404213 w 585841"/>
                <a:gd name="connsiteY18" fmla="*/ 402469 h 559182"/>
                <a:gd name="connsiteX19" fmla="*/ 423800 w 585841"/>
                <a:gd name="connsiteY19" fmla="*/ 379318 h 559182"/>
                <a:gd name="connsiteX20" fmla="*/ 439826 w 585841"/>
                <a:gd name="connsiteY20" fmla="*/ 350825 h 559182"/>
                <a:gd name="connsiteX21" fmla="*/ 452291 w 585841"/>
                <a:gd name="connsiteY21" fmla="*/ 322331 h 559182"/>
                <a:gd name="connsiteX22" fmla="*/ 462975 w 585841"/>
                <a:gd name="connsiteY22" fmla="*/ 290276 h 559182"/>
                <a:gd name="connsiteX23" fmla="*/ 470097 w 585841"/>
                <a:gd name="connsiteY23" fmla="*/ 258221 h 559182"/>
                <a:gd name="connsiteX24" fmla="*/ 473659 w 585841"/>
                <a:gd name="connsiteY24" fmla="*/ 229728 h 559182"/>
                <a:gd name="connsiteX25" fmla="*/ 473659 w 585841"/>
                <a:gd name="connsiteY25" fmla="*/ 195892 h 559182"/>
                <a:gd name="connsiteX26" fmla="*/ 466536 w 585841"/>
                <a:gd name="connsiteY26" fmla="*/ 169179 h 559182"/>
                <a:gd name="connsiteX27" fmla="*/ 462975 w 585841"/>
                <a:gd name="connsiteY27" fmla="*/ 163837 h 559182"/>
                <a:gd name="connsiteX28" fmla="*/ 457633 w 585841"/>
                <a:gd name="connsiteY28" fmla="*/ 156714 h 559182"/>
                <a:gd name="connsiteX29" fmla="*/ 448729 w 585841"/>
                <a:gd name="connsiteY29" fmla="*/ 151371 h 559182"/>
                <a:gd name="connsiteX30" fmla="*/ 436265 w 585841"/>
                <a:gd name="connsiteY30" fmla="*/ 147809 h 559182"/>
                <a:gd name="connsiteX31" fmla="*/ 405993 w 585841"/>
                <a:gd name="connsiteY31" fmla="*/ 142467 h 559182"/>
                <a:gd name="connsiteX32" fmla="*/ 373941 w 585841"/>
                <a:gd name="connsiteY32" fmla="*/ 140686 h 559182"/>
                <a:gd name="connsiteX33" fmla="*/ 165603 w 585841"/>
                <a:gd name="connsiteY33" fmla="*/ 0 h 559182"/>
                <a:gd name="connsiteX34" fmla="*/ 220803 w 585841"/>
                <a:gd name="connsiteY34" fmla="*/ 55206 h 559182"/>
                <a:gd name="connsiteX35" fmla="*/ 220803 w 585841"/>
                <a:gd name="connsiteY35" fmla="*/ 60548 h 559182"/>
                <a:gd name="connsiteX36" fmla="*/ 220803 w 585841"/>
                <a:gd name="connsiteY36" fmla="*/ 64110 h 559182"/>
                <a:gd name="connsiteX37" fmla="*/ 267101 w 585841"/>
                <a:gd name="connsiteY37" fmla="*/ 48083 h 559182"/>
                <a:gd name="connsiteX38" fmla="*/ 268881 w 585841"/>
                <a:gd name="connsiteY38" fmla="*/ 46302 h 559182"/>
                <a:gd name="connsiteX39" fmla="*/ 274224 w 585841"/>
                <a:gd name="connsiteY39" fmla="*/ 46302 h 559182"/>
                <a:gd name="connsiteX40" fmla="*/ 274224 w 585841"/>
                <a:gd name="connsiteY40" fmla="*/ 44521 h 559182"/>
                <a:gd name="connsiteX41" fmla="*/ 316960 w 585841"/>
                <a:gd name="connsiteY41" fmla="*/ 35617 h 559182"/>
                <a:gd name="connsiteX42" fmla="*/ 322302 w 585841"/>
                <a:gd name="connsiteY42" fmla="*/ 35617 h 559182"/>
                <a:gd name="connsiteX43" fmla="*/ 365038 w 585841"/>
                <a:gd name="connsiteY43" fmla="*/ 30274 h 559182"/>
                <a:gd name="connsiteX44" fmla="*/ 370380 w 585841"/>
                <a:gd name="connsiteY44" fmla="*/ 30274 h 559182"/>
                <a:gd name="connsiteX45" fmla="*/ 372160 w 585841"/>
                <a:gd name="connsiteY45" fmla="*/ 30274 h 559182"/>
                <a:gd name="connsiteX46" fmla="*/ 413116 w 585841"/>
                <a:gd name="connsiteY46" fmla="*/ 30274 h 559182"/>
                <a:gd name="connsiteX47" fmla="*/ 418458 w 585841"/>
                <a:gd name="connsiteY47" fmla="*/ 30274 h 559182"/>
                <a:gd name="connsiteX48" fmla="*/ 422019 w 585841"/>
                <a:gd name="connsiteY48" fmla="*/ 32055 h 559182"/>
                <a:gd name="connsiteX49" fmla="*/ 461194 w 585841"/>
                <a:gd name="connsiteY49" fmla="*/ 39178 h 559182"/>
                <a:gd name="connsiteX50" fmla="*/ 462975 w 585841"/>
                <a:gd name="connsiteY50" fmla="*/ 39178 h 559182"/>
                <a:gd name="connsiteX51" fmla="*/ 468317 w 585841"/>
                <a:gd name="connsiteY51" fmla="*/ 39178 h 559182"/>
                <a:gd name="connsiteX52" fmla="*/ 471878 w 585841"/>
                <a:gd name="connsiteY52" fmla="*/ 40959 h 559182"/>
                <a:gd name="connsiteX53" fmla="*/ 495027 w 585841"/>
                <a:gd name="connsiteY53" fmla="*/ 49863 h 559182"/>
                <a:gd name="connsiteX54" fmla="*/ 496808 w 585841"/>
                <a:gd name="connsiteY54" fmla="*/ 49863 h 559182"/>
                <a:gd name="connsiteX55" fmla="*/ 500369 w 585841"/>
                <a:gd name="connsiteY55" fmla="*/ 53425 h 559182"/>
                <a:gd name="connsiteX56" fmla="*/ 505711 w 585841"/>
                <a:gd name="connsiteY56" fmla="*/ 55206 h 559182"/>
                <a:gd name="connsiteX57" fmla="*/ 523518 w 585841"/>
                <a:gd name="connsiteY57" fmla="*/ 67672 h 559182"/>
                <a:gd name="connsiteX58" fmla="*/ 532421 w 585841"/>
                <a:gd name="connsiteY58" fmla="*/ 74795 h 559182"/>
                <a:gd name="connsiteX59" fmla="*/ 546666 w 585841"/>
                <a:gd name="connsiteY59" fmla="*/ 90823 h 559182"/>
                <a:gd name="connsiteX60" fmla="*/ 550228 w 585841"/>
                <a:gd name="connsiteY60" fmla="*/ 94384 h 559182"/>
                <a:gd name="connsiteX61" fmla="*/ 553789 w 585841"/>
                <a:gd name="connsiteY61" fmla="*/ 97946 h 559182"/>
                <a:gd name="connsiteX62" fmla="*/ 555570 w 585841"/>
                <a:gd name="connsiteY62" fmla="*/ 99727 h 559182"/>
                <a:gd name="connsiteX63" fmla="*/ 566254 w 585841"/>
                <a:gd name="connsiteY63" fmla="*/ 117535 h 559182"/>
                <a:gd name="connsiteX64" fmla="*/ 566254 w 585841"/>
                <a:gd name="connsiteY64" fmla="*/ 119316 h 559182"/>
                <a:gd name="connsiteX65" fmla="*/ 571596 w 585841"/>
                <a:gd name="connsiteY65" fmla="*/ 130001 h 559182"/>
                <a:gd name="connsiteX66" fmla="*/ 571596 w 585841"/>
                <a:gd name="connsiteY66" fmla="*/ 131782 h 559182"/>
                <a:gd name="connsiteX67" fmla="*/ 582280 w 585841"/>
                <a:gd name="connsiteY67" fmla="*/ 172741 h 559182"/>
                <a:gd name="connsiteX68" fmla="*/ 584060 w 585841"/>
                <a:gd name="connsiteY68" fmla="*/ 176303 h 559182"/>
                <a:gd name="connsiteX69" fmla="*/ 584060 w 585841"/>
                <a:gd name="connsiteY69" fmla="*/ 181645 h 559182"/>
                <a:gd name="connsiteX70" fmla="*/ 585841 w 585841"/>
                <a:gd name="connsiteY70" fmla="*/ 186988 h 559182"/>
                <a:gd name="connsiteX71" fmla="*/ 585841 w 585841"/>
                <a:gd name="connsiteY71" fmla="*/ 233290 h 559182"/>
                <a:gd name="connsiteX72" fmla="*/ 585841 w 585841"/>
                <a:gd name="connsiteY72" fmla="*/ 238632 h 559182"/>
                <a:gd name="connsiteX73" fmla="*/ 585841 w 585841"/>
                <a:gd name="connsiteY73" fmla="*/ 240413 h 559182"/>
                <a:gd name="connsiteX74" fmla="*/ 580499 w 585841"/>
                <a:gd name="connsiteY74" fmla="*/ 276030 h 559182"/>
                <a:gd name="connsiteX75" fmla="*/ 578718 w 585841"/>
                <a:gd name="connsiteY75" fmla="*/ 279591 h 559182"/>
                <a:gd name="connsiteX76" fmla="*/ 578718 w 585841"/>
                <a:gd name="connsiteY76" fmla="*/ 281372 h 559182"/>
                <a:gd name="connsiteX77" fmla="*/ 571596 w 585841"/>
                <a:gd name="connsiteY77" fmla="*/ 316989 h 559182"/>
                <a:gd name="connsiteX78" fmla="*/ 569815 w 585841"/>
                <a:gd name="connsiteY78" fmla="*/ 322331 h 559182"/>
                <a:gd name="connsiteX79" fmla="*/ 557350 w 585841"/>
                <a:gd name="connsiteY79" fmla="*/ 357948 h 559182"/>
                <a:gd name="connsiteX80" fmla="*/ 557350 w 585841"/>
                <a:gd name="connsiteY80" fmla="*/ 359729 h 559182"/>
                <a:gd name="connsiteX81" fmla="*/ 555570 w 585841"/>
                <a:gd name="connsiteY81" fmla="*/ 363291 h 559182"/>
                <a:gd name="connsiteX82" fmla="*/ 539544 w 585841"/>
                <a:gd name="connsiteY82" fmla="*/ 398907 h 559182"/>
                <a:gd name="connsiteX83" fmla="*/ 537763 w 585841"/>
                <a:gd name="connsiteY83" fmla="*/ 402469 h 559182"/>
                <a:gd name="connsiteX84" fmla="*/ 537763 w 585841"/>
                <a:gd name="connsiteY84" fmla="*/ 404250 h 559182"/>
                <a:gd name="connsiteX85" fmla="*/ 518176 w 585841"/>
                <a:gd name="connsiteY85" fmla="*/ 438086 h 559182"/>
                <a:gd name="connsiteX86" fmla="*/ 516395 w 585841"/>
                <a:gd name="connsiteY86" fmla="*/ 441647 h 559182"/>
                <a:gd name="connsiteX87" fmla="*/ 514614 w 585841"/>
                <a:gd name="connsiteY87" fmla="*/ 443428 h 559182"/>
                <a:gd name="connsiteX88" fmla="*/ 491466 w 585841"/>
                <a:gd name="connsiteY88" fmla="*/ 473702 h 559182"/>
                <a:gd name="connsiteX89" fmla="*/ 489685 w 585841"/>
                <a:gd name="connsiteY89" fmla="*/ 475483 h 559182"/>
                <a:gd name="connsiteX90" fmla="*/ 486123 w 585841"/>
                <a:gd name="connsiteY90" fmla="*/ 479045 h 559182"/>
                <a:gd name="connsiteX91" fmla="*/ 459413 w 585841"/>
                <a:gd name="connsiteY91" fmla="*/ 505757 h 559182"/>
                <a:gd name="connsiteX92" fmla="*/ 455852 w 585841"/>
                <a:gd name="connsiteY92" fmla="*/ 509319 h 559182"/>
                <a:gd name="connsiteX93" fmla="*/ 452291 w 585841"/>
                <a:gd name="connsiteY93" fmla="*/ 511100 h 559182"/>
                <a:gd name="connsiteX94" fmla="*/ 450510 w 585841"/>
                <a:gd name="connsiteY94" fmla="*/ 511100 h 559182"/>
                <a:gd name="connsiteX95" fmla="*/ 422019 w 585841"/>
                <a:gd name="connsiteY95" fmla="*/ 532470 h 559182"/>
                <a:gd name="connsiteX96" fmla="*/ 420239 w 585841"/>
                <a:gd name="connsiteY96" fmla="*/ 532470 h 559182"/>
                <a:gd name="connsiteX97" fmla="*/ 411335 w 585841"/>
                <a:gd name="connsiteY97" fmla="*/ 537813 h 559182"/>
                <a:gd name="connsiteX98" fmla="*/ 379283 w 585841"/>
                <a:gd name="connsiteY98" fmla="*/ 550278 h 559182"/>
                <a:gd name="connsiteX99" fmla="*/ 373941 w 585841"/>
                <a:gd name="connsiteY99" fmla="*/ 552059 h 559182"/>
                <a:gd name="connsiteX100" fmla="*/ 368599 w 585841"/>
                <a:gd name="connsiteY100" fmla="*/ 553840 h 559182"/>
                <a:gd name="connsiteX101" fmla="*/ 365038 w 585841"/>
                <a:gd name="connsiteY101" fmla="*/ 553840 h 559182"/>
                <a:gd name="connsiteX102" fmla="*/ 334766 w 585841"/>
                <a:gd name="connsiteY102" fmla="*/ 559183 h 559182"/>
                <a:gd name="connsiteX103" fmla="*/ 332986 w 585841"/>
                <a:gd name="connsiteY103" fmla="*/ 559183 h 559182"/>
                <a:gd name="connsiteX104" fmla="*/ 327644 w 585841"/>
                <a:gd name="connsiteY104" fmla="*/ 559183 h 559182"/>
                <a:gd name="connsiteX105" fmla="*/ 322302 w 585841"/>
                <a:gd name="connsiteY105" fmla="*/ 559183 h 559182"/>
                <a:gd name="connsiteX106" fmla="*/ 320521 w 585841"/>
                <a:gd name="connsiteY106" fmla="*/ 559183 h 559182"/>
                <a:gd name="connsiteX107" fmla="*/ 292030 w 585841"/>
                <a:gd name="connsiteY107" fmla="*/ 555621 h 559182"/>
                <a:gd name="connsiteX108" fmla="*/ 286688 w 585841"/>
                <a:gd name="connsiteY108" fmla="*/ 555621 h 559182"/>
                <a:gd name="connsiteX109" fmla="*/ 281346 w 585841"/>
                <a:gd name="connsiteY109" fmla="*/ 553840 h 559182"/>
                <a:gd name="connsiteX110" fmla="*/ 277785 w 585841"/>
                <a:gd name="connsiteY110" fmla="*/ 552059 h 559182"/>
                <a:gd name="connsiteX111" fmla="*/ 251075 w 585841"/>
                <a:gd name="connsiteY111" fmla="*/ 541374 h 559182"/>
                <a:gd name="connsiteX112" fmla="*/ 249294 w 585841"/>
                <a:gd name="connsiteY112" fmla="*/ 541374 h 559182"/>
                <a:gd name="connsiteX113" fmla="*/ 243952 w 585841"/>
                <a:gd name="connsiteY113" fmla="*/ 539593 h 559182"/>
                <a:gd name="connsiteX114" fmla="*/ 240391 w 585841"/>
                <a:gd name="connsiteY114" fmla="*/ 536032 h 559182"/>
                <a:gd name="connsiteX115" fmla="*/ 215461 w 585841"/>
                <a:gd name="connsiteY115" fmla="*/ 520004 h 559182"/>
                <a:gd name="connsiteX116" fmla="*/ 210119 w 585841"/>
                <a:gd name="connsiteY116" fmla="*/ 516442 h 559182"/>
                <a:gd name="connsiteX117" fmla="*/ 208339 w 585841"/>
                <a:gd name="connsiteY117" fmla="*/ 512881 h 559182"/>
                <a:gd name="connsiteX118" fmla="*/ 185190 w 585841"/>
                <a:gd name="connsiteY118" fmla="*/ 491511 h 559182"/>
                <a:gd name="connsiteX119" fmla="*/ 181629 w 585841"/>
                <a:gd name="connsiteY119" fmla="*/ 487949 h 559182"/>
                <a:gd name="connsiteX120" fmla="*/ 179848 w 585841"/>
                <a:gd name="connsiteY120" fmla="*/ 484387 h 559182"/>
                <a:gd name="connsiteX121" fmla="*/ 160260 w 585841"/>
                <a:gd name="connsiteY121" fmla="*/ 459456 h 559182"/>
                <a:gd name="connsiteX122" fmla="*/ 160260 w 585841"/>
                <a:gd name="connsiteY122" fmla="*/ 457675 h 559182"/>
                <a:gd name="connsiteX123" fmla="*/ 156699 w 585841"/>
                <a:gd name="connsiteY123" fmla="*/ 452332 h 559182"/>
                <a:gd name="connsiteX124" fmla="*/ 142454 w 585841"/>
                <a:gd name="connsiteY124" fmla="*/ 423839 h 559182"/>
                <a:gd name="connsiteX125" fmla="*/ 140673 w 585841"/>
                <a:gd name="connsiteY125" fmla="*/ 423839 h 559182"/>
                <a:gd name="connsiteX126" fmla="*/ 138892 w 585841"/>
                <a:gd name="connsiteY126" fmla="*/ 420277 h 559182"/>
                <a:gd name="connsiteX127" fmla="*/ 138892 w 585841"/>
                <a:gd name="connsiteY127" fmla="*/ 416716 h 559182"/>
                <a:gd name="connsiteX128" fmla="*/ 124647 w 585841"/>
                <a:gd name="connsiteY128" fmla="*/ 379318 h 559182"/>
                <a:gd name="connsiteX129" fmla="*/ 122866 w 585841"/>
                <a:gd name="connsiteY129" fmla="*/ 375756 h 559182"/>
                <a:gd name="connsiteX130" fmla="*/ 122866 w 585841"/>
                <a:gd name="connsiteY130" fmla="*/ 373976 h 559182"/>
                <a:gd name="connsiteX131" fmla="*/ 112182 w 585841"/>
                <a:gd name="connsiteY131" fmla="*/ 333016 h 559182"/>
                <a:gd name="connsiteX132" fmla="*/ 110402 w 585841"/>
                <a:gd name="connsiteY132" fmla="*/ 331236 h 559182"/>
                <a:gd name="connsiteX133" fmla="*/ 110402 w 585841"/>
                <a:gd name="connsiteY133" fmla="*/ 327674 h 559182"/>
                <a:gd name="connsiteX134" fmla="*/ 99718 w 585841"/>
                <a:gd name="connsiteY134" fmla="*/ 243975 h 559182"/>
                <a:gd name="connsiteX135" fmla="*/ 85472 w 585841"/>
                <a:gd name="connsiteY135" fmla="*/ 252879 h 559182"/>
                <a:gd name="connsiteX136" fmla="*/ 81911 w 585841"/>
                <a:gd name="connsiteY136" fmla="*/ 254660 h 559182"/>
                <a:gd name="connsiteX137" fmla="*/ 55201 w 585841"/>
                <a:gd name="connsiteY137" fmla="*/ 261783 h 559182"/>
                <a:gd name="connsiteX138" fmla="*/ 0 w 585841"/>
                <a:gd name="connsiteY138" fmla="*/ 206577 h 559182"/>
                <a:gd name="connsiteX139" fmla="*/ 24929 w 585841"/>
                <a:gd name="connsiteY139" fmla="*/ 160275 h 559182"/>
                <a:gd name="connsiteX140" fmla="*/ 24929 w 585841"/>
                <a:gd name="connsiteY140" fmla="*/ 158494 h 559182"/>
                <a:gd name="connsiteX141" fmla="*/ 39175 w 585841"/>
                <a:gd name="connsiteY141" fmla="*/ 149590 h 559182"/>
                <a:gd name="connsiteX142" fmla="*/ 40955 w 585841"/>
                <a:gd name="connsiteY142" fmla="*/ 149590 h 559182"/>
                <a:gd name="connsiteX143" fmla="*/ 56982 w 585841"/>
                <a:gd name="connsiteY143" fmla="*/ 138905 h 559182"/>
                <a:gd name="connsiteX144" fmla="*/ 58762 w 585841"/>
                <a:gd name="connsiteY144" fmla="*/ 138905 h 559182"/>
                <a:gd name="connsiteX145" fmla="*/ 76569 w 585841"/>
                <a:gd name="connsiteY145" fmla="*/ 126439 h 559182"/>
                <a:gd name="connsiteX146" fmla="*/ 78350 w 585841"/>
                <a:gd name="connsiteY146" fmla="*/ 126439 h 559182"/>
                <a:gd name="connsiteX147" fmla="*/ 101498 w 585841"/>
                <a:gd name="connsiteY147" fmla="*/ 113974 h 559182"/>
                <a:gd name="connsiteX148" fmla="*/ 108621 w 585841"/>
                <a:gd name="connsiteY148" fmla="*/ 60548 h 559182"/>
                <a:gd name="connsiteX149" fmla="*/ 108621 w 585841"/>
                <a:gd name="connsiteY149" fmla="*/ 56987 h 559182"/>
                <a:gd name="connsiteX150" fmla="*/ 108621 w 585841"/>
                <a:gd name="connsiteY150" fmla="*/ 55206 h 559182"/>
                <a:gd name="connsiteX151" fmla="*/ 110402 w 585841"/>
                <a:gd name="connsiteY151" fmla="*/ 49863 h 559182"/>
                <a:gd name="connsiteX152" fmla="*/ 110402 w 585841"/>
                <a:gd name="connsiteY152" fmla="*/ 46302 h 559182"/>
                <a:gd name="connsiteX153" fmla="*/ 110402 w 585841"/>
                <a:gd name="connsiteY153" fmla="*/ 44521 h 559182"/>
                <a:gd name="connsiteX154" fmla="*/ 165603 w 585841"/>
                <a:gd name="connsiteY154" fmla="*/ 0 h 55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585841" h="559182">
                  <a:moveTo>
                    <a:pt x="373941" y="140686"/>
                  </a:moveTo>
                  <a:lnTo>
                    <a:pt x="336547" y="146029"/>
                  </a:lnTo>
                  <a:lnTo>
                    <a:pt x="300934" y="153152"/>
                  </a:lnTo>
                  <a:lnTo>
                    <a:pt x="222584" y="179864"/>
                  </a:lnTo>
                  <a:lnTo>
                    <a:pt x="208339" y="185207"/>
                  </a:lnTo>
                  <a:lnTo>
                    <a:pt x="210119" y="229728"/>
                  </a:lnTo>
                  <a:lnTo>
                    <a:pt x="220803" y="308085"/>
                  </a:lnTo>
                  <a:lnTo>
                    <a:pt x="229707" y="341921"/>
                  </a:lnTo>
                  <a:lnTo>
                    <a:pt x="242171" y="375756"/>
                  </a:lnTo>
                  <a:lnTo>
                    <a:pt x="252855" y="397126"/>
                  </a:lnTo>
                  <a:lnTo>
                    <a:pt x="267101" y="414935"/>
                  </a:lnTo>
                  <a:lnTo>
                    <a:pt x="281346" y="429182"/>
                  </a:lnTo>
                  <a:lnTo>
                    <a:pt x="297372" y="439867"/>
                  </a:lnTo>
                  <a:lnTo>
                    <a:pt x="311618" y="445209"/>
                  </a:lnTo>
                  <a:lnTo>
                    <a:pt x="327644" y="446990"/>
                  </a:lnTo>
                  <a:lnTo>
                    <a:pt x="343670" y="445209"/>
                  </a:lnTo>
                  <a:lnTo>
                    <a:pt x="363257" y="436305"/>
                  </a:lnTo>
                  <a:lnTo>
                    <a:pt x="384625" y="422058"/>
                  </a:lnTo>
                  <a:lnTo>
                    <a:pt x="404213" y="402469"/>
                  </a:lnTo>
                  <a:lnTo>
                    <a:pt x="423800" y="379318"/>
                  </a:lnTo>
                  <a:lnTo>
                    <a:pt x="439826" y="350825"/>
                  </a:lnTo>
                  <a:lnTo>
                    <a:pt x="452291" y="322331"/>
                  </a:lnTo>
                  <a:lnTo>
                    <a:pt x="462975" y="290276"/>
                  </a:lnTo>
                  <a:lnTo>
                    <a:pt x="470097" y="258221"/>
                  </a:lnTo>
                  <a:lnTo>
                    <a:pt x="473659" y="229728"/>
                  </a:lnTo>
                  <a:lnTo>
                    <a:pt x="473659" y="195892"/>
                  </a:lnTo>
                  <a:lnTo>
                    <a:pt x="466536" y="169179"/>
                  </a:lnTo>
                  <a:lnTo>
                    <a:pt x="462975" y="163837"/>
                  </a:lnTo>
                  <a:lnTo>
                    <a:pt x="457633" y="156714"/>
                  </a:lnTo>
                  <a:lnTo>
                    <a:pt x="448729" y="151371"/>
                  </a:lnTo>
                  <a:lnTo>
                    <a:pt x="436265" y="147809"/>
                  </a:lnTo>
                  <a:lnTo>
                    <a:pt x="405993" y="142467"/>
                  </a:lnTo>
                  <a:lnTo>
                    <a:pt x="373941" y="140686"/>
                  </a:lnTo>
                  <a:close/>
                  <a:moveTo>
                    <a:pt x="165603" y="0"/>
                  </a:moveTo>
                  <a:cubicBezTo>
                    <a:pt x="195874" y="0"/>
                    <a:pt x="220803" y="24932"/>
                    <a:pt x="220803" y="55206"/>
                  </a:cubicBezTo>
                  <a:cubicBezTo>
                    <a:pt x="220803" y="56987"/>
                    <a:pt x="220803" y="58768"/>
                    <a:pt x="220803" y="60548"/>
                  </a:cubicBezTo>
                  <a:lnTo>
                    <a:pt x="220803" y="64110"/>
                  </a:lnTo>
                  <a:lnTo>
                    <a:pt x="267101" y="48083"/>
                  </a:lnTo>
                  <a:lnTo>
                    <a:pt x="268881" y="46302"/>
                  </a:lnTo>
                  <a:lnTo>
                    <a:pt x="274224" y="46302"/>
                  </a:lnTo>
                  <a:lnTo>
                    <a:pt x="274224" y="44521"/>
                  </a:lnTo>
                  <a:lnTo>
                    <a:pt x="316960" y="35617"/>
                  </a:lnTo>
                  <a:lnTo>
                    <a:pt x="322302" y="35617"/>
                  </a:lnTo>
                  <a:lnTo>
                    <a:pt x="365038" y="30274"/>
                  </a:lnTo>
                  <a:cubicBezTo>
                    <a:pt x="366818" y="30274"/>
                    <a:pt x="368599" y="30274"/>
                    <a:pt x="370380" y="30274"/>
                  </a:cubicBezTo>
                  <a:lnTo>
                    <a:pt x="372160" y="30274"/>
                  </a:lnTo>
                  <a:lnTo>
                    <a:pt x="413116" y="30274"/>
                  </a:lnTo>
                  <a:lnTo>
                    <a:pt x="418458" y="30274"/>
                  </a:lnTo>
                  <a:lnTo>
                    <a:pt x="422019" y="32055"/>
                  </a:lnTo>
                  <a:lnTo>
                    <a:pt x="461194" y="39178"/>
                  </a:lnTo>
                  <a:lnTo>
                    <a:pt x="462975" y="39178"/>
                  </a:lnTo>
                  <a:cubicBezTo>
                    <a:pt x="464755" y="39178"/>
                    <a:pt x="466536" y="39178"/>
                    <a:pt x="468317" y="39178"/>
                  </a:cubicBezTo>
                  <a:lnTo>
                    <a:pt x="471878" y="40959"/>
                  </a:lnTo>
                  <a:lnTo>
                    <a:pt x="495027" y="49863"/>
                  </a:lnTo>
                  <a:lnTo>
                    <a:pt x="496808" y="49863"/>
                  </a:lnTo>
                  <a:cubicBezTo>
                    <a:pt x="498588" y="51644"/>
                    <a:pt x="498588" y="51644"/>
                    <a:pt x="500369" y="53425"/>
                  </a:cubicBezTo>
                  <a:lnTo>
                    <a:pt x="505711" y="55206"/>
                  </a:lnTo>
                  <a:lnTo>
                    <a:pt x="523518" y="67672"/>
                  </a:lnTo>
                  <a:cubicBezTo>
                    <a:pt x="527079" y="69453"/>
                    <a:pt x="528860" y="71233"/>
                    <a:pt x="532421" y="74795"/>
                  </a:cubicBezTo>
                  <a:lnTo>
                    <a:pt x="546666" y="90823"/>
                  </a:lnTo>
                  <a:lnTo>
                    <a:pt x="550228" y="94384"/>
                  </a:lnTo>
                  <a:cubicBezTo>
                    <a:pt x="552008" y="94384"/>
                    <a:pt x="552008" y="96165"/>
                    <a:pt x="553789" y="97946"/>
                  </a:cubicBezTo>
                  <a:lnTo>
                    <a:pt x="555570" y="99727"/>
                  </a:lnTo>
                  <a:lnTo>
                    <a:pt x="566254" y="117535"/>
                  </a:lnTo>
                  <a:lnTo>
                    <a:pt x="566254" y="119316"/>
                  </a:lnTo>
                  <a:cubicBezTo>
                    <a:pt x="568034" y="122878"/>
                    <a:pt x="569815" y="126439"/>
                    <a:pt x="571596" y="130001"/>
                  </a:cubicBezTo>
                  <a:lnTo>
                    <a:pt x="571596" y="131782"/>
                  </a:lnTo>
                  <a:lnTo>
                    <a:pt x="582280" y="172741"/>
                  </a:lnTo>
                  <a:lnTo>
                    <a:pt x="584060" y="176303"/>
                  </a:lnTo>
                  <a:cubicBezTo>
                    <a:pt x="584060" y="178084"/>
                    <a:pt x="584060" y="179864"/>
                    <a:pt x="584060" y="181645"/>
                  </a:cubicBezTo>
                  <a:lnTo>
                    <a:pt x="585841" y="186988"/>
                  </a:lnTo>
                  <a:lnTo>
                    <a:pt x="585841" y="233290"/>
                  </a:lnTo>
                  <a:cubicBezTo>
                    <a:pt x="585841" y="235070"/>
                    <a:pt x="585841" y="236851"/>
                    <a:pt x="585841" y="238632"/>
                  </a:cubicBezTo>
                  <a:lnTo>
                    <a:pt x="585841" y="240413"/>
                  </a:lnTo>
                  <a:lnTo>
                    <a:pt x="580499" y="276030"/>
                  </a:lnTo>
                  <a:lnTo>
                    <a:pt x="578718" y="279591"/>
                  </a:lnTo>
                  <a:lnTo>
                    <a:pt x="578718" y="281372"/>
                  </a:lnTo>
                  <a:lnTo>
                    <a:pt x="571596" y="316989"/>
                  </a:lnTo>
                  <a:lnTo>
                    <a:pt x="569815" y="322331"/>
                  </a:lnTo>
                  <a:lnTo>
                    <a:pt x="557350" y="357948"/>
                  </a:lnTo>
                  <a:lnTo>
                    <a:pt x="557350" y="359729"/>
                  </a:lnTo>
                  <a:lnTo>
                    <a:pt x="555570" y="363291"/>
                  </a:lnTo>
                  <a:lnTo>
                    <a:pt x="539544" y="398907"/>
                  </a:lnTo>
                  <a:lnTo>
                    <a:pt x="537763" y="402469"/>
                  </a:lnTo>
                  <a:lnTo>
                    <a:pt x="537763" y="404250"/>
                  </a:lnTo>
                  <a:lnTo>
                    <a:pt x="518176" y="438086"/>
                  </a:lnTo>
                  <a:lnTo>
                    <a:pt x="516395" y="441647"/>
                  </a:lnTo>
                  <a:lnTo>
                    <a:pt x="514614" y="443428"/>
                  </a:lnTo>
                  <a:lnTo>
                    <a:pt x="491466" y="473702"/>
                  </a:lnTo>
                  <a:lnTo>
                    <a:pt x="489685" y="475483"/>
                  </a:lnTo>
                  <a:cubicBezTo>
                    <a:pt x="487904" y="477264"/>
                    <a:pt x="487904" y="477264"/>
                    <a:pt x="486123" y="479045"/>
                  </a:cubicBezTo>
                  <a:lnTo>
                    <a:pt x="459413" y="505757"/>
                  </a:lnTo>
                  <a:lnTo>
                    <a:pt x="455852" y="509319"/>
                  </a:lnTo>
                  <a:lnTo>
                    <a:pt x="452291" y="511100"/>
                  </a:lnTo>
                  <a:lnTo>
                    <a:pt x="450510" y="511100"/>
                  </a:lnTo>
                  <a:lnTo>
                    <a:pt x="422019" y="532470"/>
                  </a:lnTo>
                  <a:lnTo>
                    <a:pt x="420239" y="532470"/>
                  </a:lnTo>
                  <a:cubicBezTo>
                    <a:pt x="418458" y="534251"/>
                    <a:pt x="414897" y="536032"/>
                    <a:pt x="411335" y="537813"/>
                  </a:cubicBezTo>
                  <a:lnTo>
                    <a:pt x="379283" y="550278"/>
                  </a:lnTo>
                  <a:lnTo>
                    <a:pt x="373941" y="552059"/>
                  </a:lnTo>
                  <a:cubicBezTo>
                    <a:pt x="372160" y="553840"/>
                    <a:pt x="370380" y="553840"/>
                    <a:pt x="368599" y="553840"/>
                  </a:cubicBezTo>
                  <a:lnTo>
                    <a:pt x="365038" y="553840"/>
                  </a:lnTo>
                  <a:lnTo>
                    <a:pt x="334766" y="559183"/>
                  </a:lnTo>
                  <a:lnTo>
                    <a:pt x="332986" y="559183"/>
                  </a:lnTo>
                  <a:cubicBezTo>
                    <a:pt x="331205" y="559183"/>
                    <a:pt x="329424" y="559183"/>
                    <a:pt x="327644" y="559183"/>
                  </a:cubicBezTo>
                  <a:cubicBezTo>
                    <a:pt x="325863" y="559183"/>
                    <a:pt x="324082" y="559183"/>
                    <a:pt x="322302" y="559183"/>
                  </a:cubicBezTo>
                  <a:lnTo>
                    <a:pt x="320521" y="559183"/>
                  </a:lnTo>
                  <a:lnTo>
                    <a:pt x="292030" y="555621"/>
                  </a:lnTo>
                  <a:lnTo>
                    <a:pt x="286688" y="555621"/>
                  </a:lnTo>
                  <a:cubicBezTo>
                    <a:pt x="284908" y="553840"/>
                    <a:pt x="283127" y="553840"/>
                    <a:pt x="281346" y="553840"/>
                  </a:cubicBezTo>
                  <a:lnTo>
                    <a:pt x="277785" y="552059"/>
                  </a:lnTo>
                  <a:lnTo>
                    <a:pt x="251075" y="541374"/>
                  </a:lnTo>
                  <a:lnTo>
                    <a:pt x="249294" y="541374"/>
                  </a:lnTo>
                  <a:cubicBezTo>
                    <a:pt x="247513" y="539593"/>
                    <a:pt x="245733" y="539593"/>
                    <a:pt x="243952" y="539593"/>
                  </a:cubicBezTo>
                  <a:lnTo>
                    <a:pt x="240391" y="536032"/>
                  </a:lnTo>
                  <a:lnTo>
                    <a:pt x="215461" y="520004"/>
                  </a:lnTo>
                  <a:cubicBezTo>
                    <a:pt x="213681" y="518223"/>
                    <a:pt x="211900" y="518223"/>
                    <a:pt x="210119" y="516442"/>
                  </a:cubicBezTo>
                  <a:lnTo>
                    <a:pt x="208339" y="512881"/>
                  </a:lnTo>
                  <a:lnTo>
                    <a:pt x="185190" y="491511"/>
                  </a:lnTo>
                  <a:cubicBezTo>
                    <a:pt x="183409" y="489730"/>
                    <a:pt x="183409" y="487949"/>
                    <a:pt x="181629" y="487949"/>
                  </a:cubicBezTo>
                  <a:lnTo>
                    <a:pt x="179848" y="484387"/>
                  </a:lnTo>
                  <a:lnTo>
                    <a:pt x="160260" y="459456"/>
                  </a:lnTo>
                  <a:lnTo>
                    <a:pt x="160260" y="457675"/>
                  </a:lnTo>
                  <a:cubicBezTo>
                    <a:pt x="158480" y="455894"/>
                    <a:pt x="158480" y="454113"/>
                    <a:pt x="156699" y="452332"/>
                  </a:cubicBezTo>
                  <a:lnTo>
                    <a:pt x="142454" y="423839"/>
                  </a:lnTo>
                  <a:lnTo>
                    <a:pt x="140673" y="423839"/>
                  </a:lnTo>
                  <a:lnTo>
                    <a:pt x="138892" y="420277"/>
                  </a:lnTo>
                  <a:lnTo>
                    <a:pt x="138892" y="416716"/>
                  </a:lnTo>
                  <a:lnTo>
                    <a:pt x="124647" y="379318"/>
                  </a:lnTo>
                  <a:lnTo>
                    <a:pt x="122866" y="375756"/>
                  </a:lnTo>
                  <a:lnTo>
                    <a:pt x="122866" y="373976"/>
                  </a:lnTo>
                  <a:lnTo>
                    <a:pt x="112182" y="333016"/>
                  </a:lnTo>
                  <a:lnTo>
                    <a:pt x="110402" y="331236"/>
                  </a:lnTo>
                  <a:lnTo>
                    <a:pt x="110402" y="327674"/>
                  </a:lnTo>
                  <a:lnTo>
                    <a:pt x="99718" y="243975"/>
                  </a:lnTo>
                  <a:lnTo>
                    <a:pt x="85472" y="252879"/>
                  </a:lnTo>
                  <a:lnTo>
                    <a:pt x="81911" y="254660"/>
                  </a:lnTo>
                  <a:cubicBezTo>
                    <a:pt x="74788" y="258221"/>
                    <a:pt x="64104" y="261783"/>
                    <a:pt x="55201" y="261783"/>
                  </a:cubicBezTo>
                  <a:cubicBezTo>
                    <a:pt x="24929" y="261783"/>
                    <a:pt x="0" y="236851"/>
                    <a:pt x="0" y="206577"/>
                  </a:cubicBezTo>
                  <a:cubicBezTo>
                    <a:pt x="0" y="186988"/>
                    <a:pt x="8903" y="169179"/>
                    <a:pt x="24929" y="160275"/>
                  </a:cubicBezTo>
                  <a:lnTo>
                    <a:pt x="24929" y="158494"/>
                  </a:lnTo>
                  <a:lnTo>
                    <a:pt x="39175" y="149590"/>
                  </a:lnTo>
                  <a:lnTo>
                    <a:pt x="40955" y="149590"/>
                  </a:lnTo>
                  <a:lnTo>
                    <a:pt x="56982" y="138905"/>
                  </a:lnTo>
                  <a:lnTo>
                    <a:pt x="58762" y="138905"/>
                  </a:lnTo>
                  <a:lnTo>
                    <a:pt x="76569" y="126439"/>
                  </a:lnTo>
                  <a:lnTo>
                    <a:pt x="78350" y="126439"/>
                  </a:lnTo>
                  <a:lnTo>
                    <a:pt x="101498" y="113974"/>
                  </a:lnTo>
                  <a:lnTo>
                    <a:pt x="108621" y="60548"/>
                  </a:lnTo>
                  <a:lnTo>
                    <a:pt x="108621" y="56987"/>
                  </a:lnTo>
                  <a:lnTo>
                    <a:pt x="108621" y="55206"/>
                  </a:lnTo>
                  <a:lnTo>
                    <a:pt x="110402" y="49863"/>
                  </a:lnTo>
                  <a:lnTo>
                    <a:pt x="110402" y="46302"/>
                  </a:lnTo>
                  <a:lnTo>
                    <a:pt x="110402" y="44521"/>
                  </a:lnTo>
                  <a:cubicBezTo>
                    <a:pt x="115744" y="19589"/>
                    <a:pt x="138892" y="0"/>
                    <a:pt x="165603" y="0"/>
                  </a:cubicBez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A458888-148F-46EA-9E77-C8A4B1862FB0}"/>
                </a:ext>
              </a:extLst>
            </p:cNvPr>
            <p:cNvSpPr/>
            <p:nvPr/>
          </p:nvSpPr>
          <p:spPr>
            <a:xfrm>
              <a:off x="3562104" y="2153298"/>
              <a:ext cx="552008" cy="518223"/>
            </a:xfrm>
            <a:custGeom>
              <a:avLst/>
              <a:gdLst>
                <a:gd name="connsiteX0" fmla="*/ 176287 w 552008"/>
                <a:gd name="connsiteY0" fmla="*/ 138905 h 518223"/>
                <a:gd name="connsiteX1" fmla="*/ 172725 w 552008"/>
                <a:gd name="connsiteY1" fmla="*/ 142467 h 518223"/>
                <a:gd name="connsiteX2" fmla="*/ 142454 w 552008"/>
                <a:gd name="connsiteY2" fmla="*/ 185207 h 518223"/>
                <a:gd name="connsiteX3" fmla="*/ 121086 w 552008"/>
                <a:gd name="connsiteY3" fmla="*/ 235070 h 518223"/>
                <a:gd name="connsiteX4" fmla="*/ 113963 w 552008"/>
                <a:gd name="connsiteY4" fmla="*/ 258221 h 518223"/>
                <a:gd name="connsiteX5" fmla="*/ 112182 w 552008"/>
                <a:gd name="connsiteY5" fmla="*/ 279591 h 518223"/>
                <a:gd name="connsiteX6" fmla="*/ 112182 w 552008"/>
                <a:gd name="connsiteY6" fmla="*/ 309866 h 518223"/>
                <a:gd name="connsiteX7" fmla="*/ 119305 w 552008"/>
                <a:gd name="connsiteY7" fmla="*/ 334797 h 518223"/>
                <a:gd name="connsiteX8" fmla="*/ 131770 w 552008"/>
                <a:gd name="connsiteY8" fmla="*/ 357948 h 518223"/>
                <a:gd name="connsiteX9" fmla="*/ 149576 w 552008"/>
                <a:gd name="connsiteY9" fmla="*/ 375756 h 518223"/>
                <a:gd name="connsiteX10" fmla="*/ 169164 w 552008"/>
                <a:gd name="connsiteY10" fmla="*/ 391784 h 518223"/>
                <a:gd name="connsiteX11" fmla="*/ 194093 w 552008"/>
                <a:gd name="connsiteY11" fmla="*/ 400688 h 518223"/>
                <a:gd name="connsiteX12" fmla="*/ 220803 w 552008"/>
                <a:gd name="connsiteY12" fmla="*/ 406031 h 518223"/>
                <a:gd name="connsiteX13" fmla="*/ 251075 w 552008"/>
                <a:gd name="connsiteY13" fmla="*/ 404250 h 518223"/>
                <a:gd name="connsiteX14" fmla="*/ 277785 w 552008"/>
                <a:gd name="connsiteY14" fmla="*/ 398907 h 518223"/>
                <a:gd name="connsiteX15" fmla="*/ 304495 w 552008"/>
                <a:gd name="connsiteY15" fmla="*/ 386441 h 518223"/>
                <a:gd name="connsiteX16" fmla="*/ 331205 w 552008"/>
                <a:gd name="connsiteY16" fmla="*/ 368633 h 518223"/>
                <a:gd name="connsiteX17" fmla="*/ 357915 w 552008"/>
                <a:gd name="connsiteY17" fmla="*/ 347263 h 518223"/>
                <a:gd name="connsiteX18" fmla="*/ 381064 w 552008"/>
                <a:gd name="connsiteY18" fmla="*/ 322331 h 518223"/>
                <a:gd name="connsiteX19" fmla="*/ 402432 w 552008"/>
                <a:gd name="connsiteY19" fmla="*/ 295619 h 518223"/>
                <a:gd name="connsiteX20" fmla="*/ 418458 w 552008"/>
                <a:gd name="connsiteY20" fmla="*/ 267125 h 518223"/>
                <a:gd name="connsiteX21" fmla="*/ 430923 w 552008"/>
                <a:gd name="connsiteY21" fmla="*/ 240413 h 518223"/>
                <a:gd name="connsiteX22" fmla="*/ 439826 w 552008"/>
                <a:gd name="connsiteY22" fmla="*/ 206577 h 518223"/>
                <a:gd name="connsiteX23" fmla="*/ 439826 w 552008"/>
                <a:gd name="connsiteY23" fmla="*/ 192330 h 518223"/>
                <a:gd name="connsiteX24" fmla="*/ 438045 w 552008"/>
                <a:gd name="connsiteY24" fmla="*/ 179864 h 518223"/>
                <a:gd name="connsiteX25" fmla="*/ 436265 w 552008"/>
                <a:gd name="connsiteY25" fmla="*/ 172741 h 518223"/>
                <a:gd name="connsiteX26" fmla="*/ 434484 w 552008"/>
                <a:gd name="connsiteY26" fmla="*/ 169179 h 518223"/>
                <a:gd name="connsiteX27" fmla="*/ 430923 w 552008"/>
                <a:gd name="connsiteY27" fmla="*/ 167399 h 518223"/>
                <a:gd name="connsiteX28" fmla="*/ 423800 w 552008"/>
                <a:gd name="connsiteY28" fmla="*/ 163837 h 518223"/>
                <a:gd name="connsiteX29" fmla="*/ 397090 w 552008"/>
                <a:gd name="connsiteY29" fmla="*/ 163837 h 518223"/>
                <a:gd name="connsiteX30" fmla="*/ 363257 w 552008"/>
                <a:gd name="connsiteY30" fmla="*/ 170960 h 518223"/>
                <a:gd name="connsiteX31" fmla="*/ 325863 w 552008"/>
                <a:gd name="connsiteY31" fmla="*/ 183426 h 518223"/>
                <a:gd name="connsiteX32" fmla="*/ 290250 w 552008"/>
                <a:gd name="connsiteY32" fmla="*/ 197673 h 518223"/>
                <a:gd name="connsiteX33" fmla="*/ 247513 w 552008"/>
                <a:gd name="connsiteY33" fmla="*/ 215481 h 518223"/>
                <a:gd name="connsiteX34" fmla="*/ 245733 w 552008"/>
                <a:gd name="connsiteY34" fmla="*/ 217262 h 518223"/>
                <a:gd name="connsiteX35" fmla="*/ 224365 w 552008"/>
                <a:gd name="connsiteY35" fmla="*/ 220824 h 518223"/>
                <a:gd name="connsiteX36" fmla="*/ 169164 w 552008"/>
                <a:gd name="connsiteY36" fmla="*/ 165618 h 518223"/>
                <a:gd name="connsiteX37" fmla="*/ 176287 w 552008"/>
                <a:gd name="connsiteY37" fmla="*/ 138905 h 518223"/>
                <a:gd name="connsiteX38" fmla="*/ 194093 w 552008"/>
                <a:gd name="connsiteY38" fmla="*/ 0 h 518223"/>
                <a:gd name="connsiteX39" fmla="*/ 249294 w 552008"/>
                <a:gd name="connsiteY39" fmla="*/ 56987 h 518223"/>
                <a:gd name="connsiteX40" fmla="*/ 220803 w 552008"/>
                <a:gd name="connsiteY40" fmla="*/ 105069 h 518223"/>
                <a:gd name="connsiteX41" fmla="*/ 219023 w 552008"/>
                <a:gd name="connsiteY41" fmla="*/ 105069 h 518223"/>
                <a:gd name="connsiteX42" fmla="*/ 217242 w 552008"/>
                <a:gd name="connsiteY42" fmla="*/ 106850 h 518223"/>
                <a:gd name="connsiteX43" fmla="*/ 215461 w 552008"/>
                <a:gd name="connsiteY43" fmla="*/ 106850 h 518223"/>
                <a:gd name="connsiteX44" fmla="*/ 210119 w 552008"/>
                <a:gd name="connsiteY44" fmla="*/ 110412 h 518223"/>
                <a:gd name="connsiteX45" fmla="*/ 204777 w 552008"/>
                <a:gd name="connsiteY45" fmla="*/ 112193 h 518223"/>
                <a:gd name="connsiteX46" fmla="*/ 202997 w 552008"/>
                <a:gd name="connsiteY46" fmla="*/ 113974 h 518223"/>
                <a:gd name="connsiteX47" fmla="*/ 247513 w 552008"/>
                <a:gd name="connsiteY47" fmla="*/ 94384 h 518223"/>
                <a:gd name="connsiteX48" fmla="*/ 249294 w 552008"/>
                <a:gd name="connsiteY48" fmla="*/ 94384 h 518223"/>
                <a:gd name="connsiteX49" fmla="*/ 286688 w 552008"/>
                <a:gd name="connsiteY49" fmla="*/ 78357 h 518223"/>
                <a:gd name="connsiteX50" fmla="*/ 290250 w 552008"/>
                <a:gd name="connsiteY50" fmla="*/ 78357 h 518223"/>
                <a:gd name="connsiteX51" fmla="*/ 292030 w 552008"/>
                <a:gd name="connsiteY51" fmla="*/ 76576 h 518223"/>
                <a:gd name="connsiteX52" fmla="*/ 331205 w 552008"/>
                <a:gd name="connsiteY52" fmla="*/ 64110 h 518223"/>
                <a:gd name="connsiteX53" fmla="*/ 332986 w 552008"/>
                <a:gd name="connsiteY53" fmla="*/ 64110 h 518223"/>
                <a:gd name="connsiteX54" fmla="*/ 338328 w 552008"/>
                <a:gd name="connsiteY54" fmla="*/ 62329 h 518223"/>
                <a:gd name="connsiteX55" fmla="*/ 379283 w 552008"/>
                <a:gd name="connsiteY55" fmla="*/ 55206 h 518223"/>
                <a:gd name="connsiteX56" fmla="*/ 379283 w 552008"/>
                <a:gd name="connsiteY56" fmla="*/ 53425 h 518223"/>
                <a:gd name="connsiteX57" fmla="*/ 384625 w 552008"/>
                <a:gd name="connsiteY57" fmla="*/ 53425 h 518223"/>
                <a:gd name="connsiteX58" fmla="*/ 389967 w 552008"/>
                <a:gd name="connsiteY58" fmla="*/ 53425 h 518223"/>
                <a:gd name="connsiteX59" fmla="*/ 430923 w 552008"/>
                <a:gd name="connsiteY59" fmla="*/ 53425 h 518223"/>
                <a:gd name="connsiteX60" fmla="*/ 443387 w 552008"/>
                <a:gd name="connsiteY60" fmla="*/ 53425 h 518223"/>
                <a:gd name="connsiteX61" fmla="*/ 446949 w 552008"/>
                <a:gd name="connsiteY61" fmla="*/ 55206 h 518223"/>
                <a:gd name="connsiteX62" fmla="*/ 448729 w 552008"/>
                <a:gd name="connsiteY62" fmla="*/ 55206 h 518223"/>
                <a:gd name="connsiteX63" fmla="*/ 471878 w 552008"/>
                <a:gd name="connsiteY63" fmla="*/ 62329 h 518223"/>
                <a:gd name="connsiteX64" fmla="*/ 487904 w 552008"/>
                <a:gd name="connsiteY64" fmla="*/ 69453 h 518223"/>
                <a:gd name="connsiteX65" fmla="*/ 487904 w 552008"/>
                <a:gd name="connsiteY65" fmla="*/ 71233 h 518223"/>
                <a:gd name="connsiteX66" fmla="*/ 489685 w 552008"/>
                <a:gd name="connsiteY66" fmla="*/ 71233 h 518223"/>
                <a:gd name="connsiteX67" fmla="*/ 507492 w 552008"/>
                <a:gd name="connsiteY67" fmla="*/ 83699 h 518223"/>
                <a:gd name="connsiteX68" fmla="*/ 509272 w 552008"/>
                <a:gd name="connsiteY68" fmla="*/ 85480 h 518223"/>
                <a:gd name="connsiteX69" fmla="*/ 516395 w 552008"/>
                <a:gd name="connsiteY69" fmla="*/ 94384 h 518223"/>
                <a:gd name="connsiteX70" fmla="*/ 519956 w 552008"/>
                <a:gd name="connsiteY70" fmla="*/ 97946 h 518223"/>
                <a:gd name="connsiteX71" fmla="*/ 532421 w 552008"/>
                <a:gd name="connsiteY71" fmla="*/ 115754 h 518223"/>
                <a:gd name="connsiteX72" fmla="*/ 537763 w 552008"/>
                <a:gd name="connsiteY72" fmla="*/ 124659 h 518223"/>
                <a:gd name="connsiteX73" fmla="*/ 539544 w 552008"/>
                <a:gd name="connsiteY73" fmla="*/ 130001 h 518223"/>
                <a:gd name="connsiteX74" fmla="*/ 546666 w 552008"/>
                <a:gd name="connsiteY74" fmla="*/ 151371 h 518223"/>
                <a:gd name="connsiteX75" fmla="*/ 548447 w 552008"/>
                <a:gd name="connsiteY75" fmla="*/ 156714 h 518223"/>
                <a:gd name="connsiteX76" fmla="*/ 548447 w 552008"/>
                <a:gd name="connsiteY76" fmla="*/ 162056 h 518223"/>
                <a:gd name="connsiteX77" fmla="*/ 552008 w 552008"/>
                <a:gd name="connsiteY77" fmla="*/ 185207 h 518223"/>
                <a:gd name="connsiteX78" fmla="*/ 552008 w 552008"/>
                <a:gd name="connsiteY78" fmla="*/ 190549 h 518223"/>
                <a:gd name="connsiteX79" fmla="*/ 552008 w 552008"/>
                <a:gd name="connsiteY79" fmla="*/ 194111 h 518223"/>
                <a:gd name="connsiteX80" fmla="*/ 550228 w 552008"/>
                <a:gd name="connsiteY80" fmla="*/ 219043 h 518223"/>
                <a:gd name="connsiteX81" fmla="*/ 550228 w 552008"/>
                <a:gd name="connsiteY81" fmla="*/ 220824 h 518223"/>
                <a:gd name="connsiteX82" fmla="*/ 548447 w 552008"/>
                <a:gd name="connsiteY82" fmla="*/ 226166 h 518223"/>
                <a:gd name="connsiteX83" fmla="*/ 548447 w 552008"/>
                <a:gd name="connsiteY83" fmla="*/ 227947 h 518223"/>
                <a:gd name="connsiteX84" fmla="*/ 537763 w 552008"/>
                <a:gd name="connsiteY84" fmla="*/ 272468 h 518223"/>
                <a:gd name="connsiteX85" fmla="*/ 535982 w 552008"/>
                <a:gd name="connsiteY85" fmla="*/ 276030 h 518223"/>
                <a:gd name="connsiteX86" fmla="*/ 534202 w 552008"/>
                <a:gd name="connsiteY86" fmla="*/ 281372 h 518223"/>
                <a:gd name="connsiteX87" fmla="*/ 534202 w 552008"/>
                <a:gd name="connsiteY87" fmla="*/ 283153 h 518223"/>
                <a:gd name="connsiteX88" fmla="*/ 518176 w 552008"/>
                <a:gd name="connsiteY88" fmla="*/ 316989 h 518223"/>
                <a:gd name="connsiteX89" fmla="*/ 516395 w 552008"/>
                <a:gd name="connsiteY89" fmla="*/ 320551 h 518223"/>
                <a:gd name="connsiteX90" fmla="*/ 514614 w 552008"/>
                <a:gd name="connsiteY90" fmla="*/ 322331 h 518223"/>
                <a:gd name="connsiteX91" fmla="*/ 495027 w 552008"/>
                <a:gd name="connsiteY91" fmla="*/ 356167 h 518223"/>
                <a:gd name="connsiteX92" fmla="*/ 493246 w 552008"/>
                <a:gd name="connsiteY92" fmla="*/ 357948 h 518223"/>
                <a:gd name="connsiteX93" fmla="*/ 491466 w 552008"/>
                <a:gd name="connsiteY93" fmla="*/ 361510 h 518223"/>
                <a:gd name="connsiteX94" fmla="*/ 468317 w 552008"/>
                <a:gd name="connsiteY94" fmla="*/ 393565 h 518223"/>
                <a:gd name="connsiteX95" fmla="*/ 466536 w 552008"/>
                <a:gd name="connsiteY95" fmla="*/ 393565 h 518223"/>
                <a:gd name="connsiteX96" fmla="*/ 462975 w 552008"/>
                <a:gd name="connsiteY96" fmla="*/ 397126 h 518223"/>
                <a:gd name="connsiteX97" fmla="*/ 436265 w 552008"/>
                <a:gd name="connsiteY97" fmla="*/ 427401 h 518223"/>
                <a:gd name="connsiteX98" fmla="*/ 434484 w 552008"/>
                <a:gd name="connsiteY98" fmla="*/ 427401 h 518223"/>
                <a:gd name="connsiteX99" fmla="*/ 430923 w 552008"/>
                <a:gd name="connsiteY99" fmla="*/ 430962 h 518223"/>
                <a:gd name="connsiteX100" fmla="*/ 400651 w 552008"/>
                <a:gd name="connsiteY100" fmla="*/ 457675 h 518223"/>
                <a:gd name="connsiteX101" fmla="*/ 398871 w 552008"/>
                <a:gd name="connsiteY101" fmla="*/ 457675 h 518223"/>
                <a:gd name="connsiteX102" fmla="*/ 395309 w 552008"/>
                <a:gd name="connsiteY102" fmla="*/ 459456 h 518223"/>
                <a:gd name="connsiteX103" fmla="*/ 393529 w 552008"/>
                <a:gd name="connsiteY103" fmla="*/ 461237 h 518223"/>
                <a:gd name="connsiteX104" fmla="*/ 361476 w 552008"/>
                <a:gd name="connsiteY104" fmla="*/ 482607 h 518223"/>
                <a:gd name="connsiteX105" fmla="*/ 357915 w 552008"/>
                <a:gd name="connsiteY105" fmla="*/ 484387 h 518223"/>
                <a:gd name="connsiteX106" fmla="*/ 352573 w 552008"/>
                <a:gd name="connsiteY106" fmla="*/ 486168 h 518223"/>
                <a:gd name="connsiteX107" fmla="*/ 316960 w 552008"/>
                <a:gd name="connsiteY107" fmla="*/ 502196 h 518223"/>
                <a:gd name="connsiteX108" fmla="*/ 311618 w 552008"/>
                <a:gd name="connsiteY108" fmla="*/ 503977 h 518223"/>
                <a:gd name="connsiteX109" fmla="*/ 308056 w 552008"/>
                <a:gd name="connsiteY109" fmla="*/ 505757 h 518223"/>
                <a:gd name="connsiteX110" fmla="*/ 272443 w 552008"/>
                <a:gd name="connsiteY110" fmla="*/ 514662 h 518223"/>
                <a:gd name="connsiteX111" fmla="*/ 268881 w 552008"/>
                <a:gd name="connsiteY111" fmla="*/ 514662 h 518223"/>
                <a:gd name="connsiteX112" fmla="*/ 263539 w 552008"/>
                <a:gd name="connsiteY112" fmla="*/ 514662 h 518223"/>
                <a:gd name="connsiteX113" fmla="*/ 259978 w 552008"/>
                <a:gd name="connsiteY113" fmla="*/ 516442 h 518223"/>
                <a:gd name="connsiteX114" fmla="*/ 219023 w 552008"/>
                <a:gd name="connsiteY114" fmla="*/ 518223 h 518223"/>
                <a:gd name="connsiteX115" fmla="*/ 219023 w 552008"/>
                <a:gd name="connsiteY115" fmla="*/ 516442 h 518223"/>
                <a:gd name="connsiteX116" fmla="*/ 217242 w 552008"/>
                <a:gd name="connsiteY116" fmla="*/ 518223 h 518223"/>
                <a:gd name="connsiteX117" fmla="*/ 211900 w 552008"/>
                <a:gd name="connsiteY117" fmla="*/ 516442 h 518223"/>
                <a:gd name="connsiteX118" fmla="*/ 206558 w 552008"/>
                <a:gd name="connsiteY118" fmla="*/ 516442 h 518223"/>
                <a:gd name="connsiteX119" fmla="*/ 167383 w 552008"/>
                <a:gd name="connsiteY119" fmla="*/ 509319 h 518223"/>
                <a:gd name="connsiteX120" fmla="*/ 156699 w 552008"/>
                <a:gd name="connsiteY120" fmla="*/ 505757 h 518223"/>
                <a:gd name="connsiteX121" fmla="*/ 121086 w 552008"/>
                <a:gd name="connsiteY121" fmla="*/ 491511 h 518223"/>
                <a:gd name="connsiteX122" fmla="*/ 110402 w 552008"/>
                <a:gd name="connsiteY122" fmla="*/ 486168 h 518223"/>
                <a:gd name="connsiteX123" fmla="*/ 110402 w 552008"/>
                <a:gd name="connsiteY123" fmla="*/ 484387 h 518223"/>
                <a:gd name="connsiteX124" fmla="*/ 78350 w 552008"/>
                <a:gd name="connsiteY124" fmla="*/ 463017 h 518223"/>
                <a:gd name="connsiteX125" fmla="*/ 76569 w 552008"/>
                <a:gd name="connsiteY125" fmla="*/ 461237 h 518223"/>
                <a:gd name="connsiteX126" fmla="*/ 71227 w 552008"/>
                <a:gd name="connsiteY126" fmla="*/ 457675 h 518223"/>
                <a:gd name="connsiteX127" fmla="*/ 69446 w 552008"/>
                <a:gd name="connsiteY127" fmla="*/ 454113 h 518223"/>
                <a:gd name="connsiteX128" fmla="*/ 44517 w 552008"/>
                <a:gd name="connsiteY128" fmla="*/ 425620 h 518223"/>
                <a:gd name="connsiteX129" fmla="*/ 42736 w 552008"/>
                <a:gd name="connsiteY129" fmla="*/ 425620 h 518223"/>
                <a:gd name="connsiteX130" fmla="*/ 37394 w 552008"/>
                <a:gd name="connsiteY130" fmla="*/ 416716 h 518223"/>
                <a:gd name="connsiteX131" fmla="*/ 19587 w 552008"/>
                <a:gd name="connsiteY131" fmla="*/ 382880 h 518223"/>
                <a:gd name="connsiteX132" fmla="*/ 14245 w 552008"/>
                <a:gd name="connsiteY132" fmla="*/ 372195 h 518223"/>
                <a:gd name="connsiteX133" fmla="*/ 14245 w 552008"/>
                <a:gd name="connsiteY133" fmla="*/ 370414 h 518223"/>
                <a:gd name="connsiteX134" fmla="*/ 3561 w 552008"/>
                <a:gd name="connsiteY134" fmla="*/ 333016 h 518223"/>
                <a:gd name="connsiteX135" fmla="*/ 3561 w 552008"/>
                <a:gd name="connsiteY135" fmla="*/ 329455 h 518223"/>
                <a:gd name="connsiteX136" fmla="*/ 1781 w 552008"/>
                <a:gd name="connsiteY136" fmla="*/ 324112 h 518223"/>
                <a:gd name="connsiteX137" fmla="*/ 1781 w 552008"/>
                <a:gd name="connsiteY137" fmla="*/ 320551 h 518223"/>
                <a:gd name="connsiteX138" fmla="*/ 0 w 552008"/>
                <a:gd name="connsiteY138" fmla="*/ 277810 h 518223"/>
                <a:gd name="connsiteX139" fmla="*/ 0 w 552008"/>
                <a:gd name="connsiteY139" fmla="*/ 276030 h 518223"/>
                <a:gd name="connsiteX140" fmla="*/ 0 w 552008"/>
                <a:gd name="connsiteY140" fmla="*/ 270687 h 518223"/>
                <a:gd name="connsiteX141" fmla="*/ 1781 w 552008"/>
                <a:gd name="connsiteY141" fmla="*/ 268906 h 518223"/>
                <a:gd name="connsiteX142" fmla="*/ 5342 w 552008"/>
                <a:gd name="connsiteY142" fmla="*/ 238632 h 518223"/>
                <a:gd name="connsiteX143" fmla="*/ 5342 w 552008"/>
                <a:gd name="connsiteY143" fmla="*/ 235070 h 518223"/>
                <a:gd name="connsiteX144" fmla="*/ 7123 w 552008"/>
                <a:gd name="connsiteY144" fmla="*/ 233290 h 518223"/>
                <a:gd name="connsiteX145" fmla="*/ 14245 w 552008"/>
                <a:gd name="connsiteY145" fmla="*/ 203015 h 518223"/>
                <a:gd name="connsiteX146" fmla="*/ 14245 w 552008"/>
                <a:gd name="connsiteY146" fmla="*/ 201234 h 518223"/>
                <a:gd name="connsiteX147" fmla="*/ 16026 w 552008"/>
                <a:gd name="connsiteY147" fmla="*/ 195892 h 518223"/>
                <a:gd name="connsiteX148" fmla="*/ 42736 w 552008"/>
                <a:gd name="connsiteY148" fmla="*/ 137124 h 518223"/>
                <a:gd name="connsiteX149" fmla="*/ 44517 w 552008"/>
                <a:gd name="connsiteY149" fmla="*/ 131782 h 518223"/>
                <a:gd name="connsiteX150" fmla="*/ 46297 w 552008"/>
                <a:gd name="connsiteY150" fmla="*/ 128220 h 518223"/>
                <a:gd name="connsiteX151" fmla="*/ 48078 w 552008"/>
                <a:gd name="connsiteY151" fmla="*/ 126439 h 518223"/>
                <a:gd name="connsiteX152" fmla="*/ 83692 w 552008"/>
                <a:gd name="connsiteY152" fmla="*/ 74795 h 518223"/>
                <a:gd name="connsiteX153" fmla="*/ 87253 w 552008"/>
                <a:gd name="connsiteY153" fmla="*/ 71233 h 518223"/>
                <a:gd name="connsiteX154" fmla="*/ 89034 w 552008"/>
                <a:gd name="connsiteY154" fmla="*/ 67672 h 518223"/>
                <a:gd name="connsiteX155" fmla="*/ 110402 w 552008"/>
                <a:gd name="connsiteY155" fmla="*/ 44521 h 518223"/>
                <a:gd name="connsiteX156" fmla="*/ 112182 w 552008"/>
                <a:gd name="connsiteY156" fmla="*/ 44521 h 518223"/>
                <a:gd name="connsiteX157" fmla="*/ 115744 w 552008"/>
                <a:gd name="connsiteY157" fmla="*/ 40959 h 518223"/>
                <a:gd name="connsiteX158" fmla="*/ 117524 w 552008"/>
                <a:gd name="connsiteY158" fmla="*/ 40959 h 518223"/>
                <a:gd name="connsiteX159" fmla="*/ 140673 w 552008"/>
                <a:gd name="connsiteY159" fmla="*/ 21370 h 518223"/>
                <a:gd name="connsiteX160" fmla="*/ 142454 w 552008"/>
                <a:gd name="connsiteY160" fmla="*/ 19589 h 518223"/>
                <a:gd name="connsiteX161" fmla="*/ 147796 w 552008"/>
                <a:gd name="connsiteY161" fmla="*/ 17808 h 518223"/>
                <a:gd name="connsiteX162" fmla="*/ 151357 w 552008"/>
                <a:gd name="connsiteY162" fmla="*/ 16028 h 518223"/>
                <a:gd name="connsiteX163" fmla="*/ 151357 w 552008"/>
                <a:gd name="connsiteY163" fmla="*/ 14247 h 518223"/>
                <a:gd name="connsiteX164" fmla="*/ 153138 w 552008"/>
                <a:gd name="connsiteY164" fmla="*/ 14247 h 518223"/>
                <a:gd name="connsiteX165" fmla="*/ 160260 w 552008"/>
                <a:gd name="connsiteY165" fmla="*/ 10685 h 518223"/>
                <a:gd name="connsiteX166" fmla="*/ 165603 w 552008"/>
                <a:gd name="connsiteY166" fmla="*/ 8904 h 518223"/>
                <a:gd name="connsiteX167" fmla="*/ 167383 w 552008"/>
                <a:gd name="connsiteY167" fmla="*/ 7123 h 518223"/>
                <a:gd name="connsiteX168" fmla="*/ 194093 w 552008"/>
                <a:gd name="connsiteY168" fmla="*/ 0 h 51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552008" h="518223">
                  <a:moveTo>
                    <a:pt x="176287" y="138905"/>
                  </a:moveTo>
                  <a:lnTo>
                    <a:pt x="172725" y="142467"/>
                  </a:lnTo>
                  <a:lnTo>
                    <a:pt x="142454" y="185207"/>
                  </a:lnTo>
                  <a:lnTo>
                    <a:pt x="121086" y="235070"/>
                  </a:lnTo>
                  <a:lnTo>
                    <a:pt x="113963" y="258221"/>
                  </a:lnTo>
                  <a:lnTo>
                    <a:pt x="112182" y="279591"/>
                  </a:lnTo>
                  <a:lnTo>
                    <a:pt x="112182" y="309866"/>
                  </a:lnTo>
                  <a:lnTo>
                    <a:pt x="119305" y="334797"/>
                  </a:lnTo>
                  <a:lnTo>
                    <a:pt x="131770" y="357948"/>
                  </a:lnTo>
                  <a:lnTo>
                    <a:pt x="149576" y="375756"/>
                  </a:lnTo>
                  <a:lnTo>
                    <a:pt x="169164" y="391784"/>
                  </a:lnTo>
                  <a:lnTo>
                    <a:pt x="194093" y="400688"/>
                  </a:lnTo>
                  <a:lnTo>
                    <a:pt x="220803" y="406031"/>
                  </a:lnTo>
                  <a:lnTo>
                    <a:pt x="251075" y="404250"/>
                  </a:lnTo>
                  <a:lnTo>
                    <a:pt x="277785" y="398907"/>
                  </a:lnTo>
                  <a:lnTo>
                    <a:pt x="304495" y="386441"/>
                  </a:lnTo>
                  <a:lnTo>
                    <a:pt x="331205" y="368633"/>
                  </a:lnTo>
                  <a:lnTo>
                    <a:pt x="357915" y="347263"/>
                  </a:lnTo>
                  <a:lnTo>
                    <a:pt x="381064" y="322331"/>
                  </a:lnTo>
                  <a:lnTo>
                    <a:pt x="402432" y="295619"/>
                  </a:lnTo>
                  <a:lnTo>
                    <a:pt x="418458" y="267125"/>
                  </a:lnTo>
                  <a:lnTo>
                    <a:pt x="430923" y="240413"/>
                  </a:lnTo>
                  <a:lnTo>
                    <a:pt x="439826" y="206577"/>
                  </a:lnTo>
                  <a:lnTo>
                    <a:pt x="439826" y="192330"/>
                  </a:lnTo>
                  <a:lnTo>
                    <a:pt x="438045" y="179864"/>
                  </a:lnTo>
                  <a:lnTo>
                    <a:pt x="436265" y="172741"/>
                  </a:lnTo>
                  <a:lnTo>
                    <a:pt x="434484" y="169179"/>
                  </a:lnTo>
                  <a:lnTo>
                    <a:pt x="430923" y="167399"/>
                  </a:lnTo>
                  <a:lnTo>
                    <a:pt x="423800" y="163837"/>
                  </a:lnTo>
                  <a:lnTo>
                    <a:pt x="397090" y="163837"/>
                  </a:lnTo>
                  <a:lnTo>
                    <a:pt x="363257" y="170960"/>
                  </a:lnTo>
                  <a:lnTo>
                    <a:pt x="325863" y="183426"/>
                  </a:lnTo>
                  <a:lnTo>
                    <a:pt x="290250" y="197673"/>
                  </a:lnTo>
                  <a:lnTo>
                    <a:pt x="247513" y="215481"/>
                  </a:lnTo>
                  <a:lnTo>
                    <a:pt x="245733" y="217262"/>
                  </a:lnTo>
                  <a:cubicBezTo>
                    <a:pt x="238610" y="219043"/>
                    <a:pt x="231487" y="220824"/>
                    <a:pt x="224365" y="220824"/>
                  </a:cubicBezTo>
                  <a:cubicBezTo>
                    <a:pt x="194093" y="220824"/>
                    <a:pt x="169164" y="195892"/>
                    <a:pt x="169164" y="165618"/>
                  </a:cubicBezTo>
                  <a:cubicBezTo>
                    <a:pt x="169164" y="154933"/>
                    <a:pt x="170945" y="146029"/>
                    <a:pt x="176287" y="138905"/>
                  </a:cubicBezTo>
                  <a:close/>
                  <a:moveTo>
                    <a:pt x="194093" y="0"/>
                  </a:moveTo>
                  <a:cubicBezTo>
                    <a:pt x="224365" y="0"/>
                    <a:pt x="249294" y="24932"/>
                    <a:pt x="249294" y="56987"/>
                  </a:cubicBezTo>
                  <a:cubicBezTo>
                    <a:pt x="249294" y="76576"/>
                    <a:pt x="236829" y="96165"/>
                    <a:pt x="220803" y="105069"/>
                  </a:cubicBezTo>
                  <a:lnTo>
                    <a:pt x="219023" y="105069"/>
                  </a:lnTo>
                  <a:lnTo>
                    <a:pt x="217242" y="106850"/>
                  </a:lnTo>
                  <a:lnTo>
                    <a:pt x="215461" y="106850"/>
                  </a:lnTo>
                  <a:lnTo>
                    <a:pt x="210119" y="110412"/>
                  </a:lnTo>
                  <a:lnTo>
                    <a:pt x="204777" y="112193"/>
                  </a:lnTo>
                  <a:lnTo>
                    <a:pt x="202997" y="113974"/>
                  </a:lnTo>
                  <a:lnTo>
                    <a:pt x="247513" y="94384"/>
                  </a:lnTo>
                  <a:lnTo>
                    <a:pt x="249294" y="94384"/>
                  </a:lnTo>
                  <a:lnTo>
                    <a:pt x="286688" y="78357"/>
                  </a:lnTo>
                  <a:lnTo>
                    <a:pt x="290250" y="78357"/>
                  </a:lnTo>
                  <a:lnTo>
                    <a:pt x="292030" y="76576"/>
                  </a:lnTo>
                  <a:lnTo>
                    <a:pt x="331205" y="64110"/>
                  </a:lnTo>
                  <a:lnTo>
                    <a:pt x="332986" y="64110"/>
                  </a:lnTo>
                  <a:cubicBezTo>
                    <a:pt x="334766" y="64110"/>
                    <a:pt x="336547" y="62329"/>
                    <a:pt x="338328" y="62329"/>
                  </a:cubicBezTo>
                  <a:lnTo>
                    <a:pt x="379283" y="55206"/>
                  </a:lnTo>
                  <a:lnTo>
                    <a:pt x="379283" y="53425"/>
                  </a:lnTo>
                  <a:lnTo>
                    <a:pt x="384625" y="53425"/>
                  </a:lnTo>
                  <a:lnTo>
                    <a:pt x="389967" y="53425"/>
                  </a:lnTo>
                  <a:lnTo>
                    <a:pt x="430923" y="53425"/>
                  </a:lnTo>
                  <a:cubicBezTo>
                    <a:pt x="434484" y="53425"/>
                    <a:pt x="438045" y="53425"/>
                    <a:pt x="443387" y="53425"/>
                  </a:cubicBezTo>
                  <a:lnTo>
                    <a:pt x="446949" y="55206"/>
                  </a:lnTo>
                  <a:lnTo>
                    <a:pt x="448729" y="55206"/>
                  </a:lnTo>
                  <a:lnTo>
                    <a:pt x="471878" y="62329"/>
                  </a:lnTo>
                  <a:cubicBezTo>
                    <a:pt x="477220" y="64110"/>
                    <a:pt x="482562" y="67672"/>
                    <a:pt x="487904" y="69453"/>
                  </a:cubicBezTo>
                  <a:lnTo>
                    <a:pt x="487904" y="71233"/>
                  </a:lnTo>
                  <a:lnTo>
                    <a:pt x="489685" y="71233"/>
                  </a:lnTo>
                  <a:lnTo>
                    <a:pt x="507492" y="83699"/>
                  </a:lnTo>
                  <a:lnTo>
                    <a:pt x="509272" y="85480"/>
                  </a:lnTo>
                  <a:cubicBezTo>
                    <a:pt x="512834" y="89042"/>
                    <a:pt x="514614" y="90823"/>
                    <a:pt x="516395" y="94384"/>
                  </a:cubicBezTo>
                  <a:lnTo>
                    <a:pt x="519956" y="97946"/>
                  </a:lnTo>
                  <a:lnTo>
                    <a:pt x="532421" y="115754"/>
                  </a:lnTo>
                  <a:cubicBezTo>
                    <a:pt x="534202" y="119316"/>
                    <a:pt x="535982" y="122878"/>
                    <a:pt x="537763" y="124659"/>
                  </a:cubicBezTo>
                  <a:lnTo>
                    <a:pt x="539544" y="130001"/>
                  </a:lnTo>
                  <a:lnTo>
                    <a:pt x="546666" y="151371"/>
                  </a:lnTo>
                  <a:cubicBezTo>
                    <a:pt x="546666" y="153152"/>
                    <a:pt x="548447" y="154933"/>
                    <a:pt x="548447" y="156714"/>
                  </a:cubicBezTo>
                  <a:lnTo>
                    <a:pt x="548447" y="162056"/>
                  </a:lnTo>
                  <a:lnTo>
                    <a:pt x="552008" y="185207"/>
                  </a:lnTo>
                  <a:cubicBezTo>
                    <a:pt x="552008" y="186988"/>
                    <a:pt x="552008" y="188769"/>
                    <a:pt x="552008" y="190549"/>
                  </a:cubicBezTo>
                  <a:lnTo>
                    <a:pt x="552008" y="194111"/>
                  </a:lnTo>
                  <a:lnTo>
                    <a:pt x="550228" y="219043"/>
                  </a:lnTo>
                  <a:lnTo>
                    <a:pt x="550228" y="220824"/>
                  </a:lnTo>
                  <a:cubicBezTo>
                    <a:pt x="550228" y="222605"/>
                    <a:pt x="550228" y="224385"/>
                    <a:pt x="548447" y="226166"/>
                  </a:cubicBezTo>
                  <a:lnTo>
                    <a:pt x="548447" y="227947"/>
                  </a:lnTo>
                  <a:lnTo>
                    <a:pt x="537763" y="272468"/>
                  </a:lnTo>
                  <a:lnTo>
                    <a:pt x="535982" y="276030"/>
                  </a:lnTo>
                  <a:cubicBezTo>
                    <a:pt x="535982" y="277810"/>
                    <a:pt x="535982" y="279591"/>
                    <a:pt x="534202" y="281372"/>
                  </a:cubicBezTo>
                  <a:lnTo>
                    <a:pt x="534202" y="283153"/>
                  </a:lnTo>
                  <a:lnTo>
                    <a:pt x="518176" y="316989"/>
                  </a:lnTo>
                  <a:lnTo>
                    <a:pt x="516395" y="320551"/>
                  </a:lnTo>
                  <a:lnTo>
                    <a:pt x="514614" y="322331"/>
                  </a:lnTo>
                  <a:lnTo>
                    <a:pt x="495027" y="356167"/>
                  </a:lnTo>
                  <a:lnTo>
                    <a:pt x="493246" y="357948"/>
                  </a:lnTo>
                  <a:lnTo>
                    <a:pt x="491466" y="361510"/>
                  </a:lnTo>
                  <a:lnTo>
                    <a:pt x="468317" y="393565"/>
                  </a:lnTo>
                  <a:lnTo>
                    <a:pt x="466536" y="393565"/>
                  </a:lnTo>
                  <a:lnTo>
                    <a:pt x="462975" y="397126"/>
                  </a:lnTo>
                  <a:lnTo>
                    <a:pt x="436265" y="427401"/>
                  </a:lnTo>
                  <a:lnTo>
                    <a:pt x="434484" y="427401"/>
                  </a:lnTo>
                  <a:lnTo>
                    <a:pt x="430923" y="430962"/>
                  </a:lnTo>
                  <a:lnTo>
                    <a:pt x="400651" y="457675"/>
                  </a:lnTo>
                  <a:lnTo>
                    <a:pt x="398871" y="457675"/>
                  </a:lnTo>
                  <a:cubicBezTo>
                    <a:pt x="398871" y="457675"/>
                    <a:pt x="397090" y="459456"/>
                    <a:pt x="395309" y="459456"/>
                  </a:cubicBezTo>
                  <a:lnTo>
                    <a:pt x="393529" y="461237"/>
                  </a:lnTo>
                  <a:lnTo>
                    <a:pt x="361476" y="482607"/>
                  </a:lnTo>
                  <a:lnTo>
                    <a:pt x="357915" y="484387"/>
                  </a:lnTo>
                  <a:lnTo>
                    <a:pt x="352573" y="486168"/>
                  </a:lnTo>
                  <a:lnTo>
                    <a:pt x="316960" y="502196"/>
                  </a:lnTo>
                  <a:cubicBezTo>
                    <a:pt x="315179" y="502196"/>
                    <a:pt x="313398" y="503977"/>
                    <a:pt x="311618" y="503977"/>
                  </a:cubicBezTo>
                  <a:lnTo>
                    <a:pt x="308056" y="505757"/>
                  </a:lnTo>
                  <a:lnTo>
                    <a:pt x="272443" y="514662"/>
                  </a:lnTo>
                  <a:lnTo>
                    <a:pt x="268881" y="514662"/>
                  </a:lnTo>
                  <a:cubicBezTo>
                    <a:pt x="267101" y="514662"/>
                    <a:pt x="265320" y="514662"/>
                    <a:pt x="263539" y="514662"/>
                  </a:cubicBezTo>
                  <a:lnTo>
                    <a:pt x="259978" y="516442"/>
                  </a:lnTo>
                  <a:lnTo>
                    <a:pt x="219023" y="518223"/>
                  </a:lnTo>
                  <a:lnTo>
                    <a:pt x="219023" y="516442"/>
                  </a:lnTo>
                  <a:lnTo>
                    <a:pt x="217242" y="518223"/>
                  </a:lnTo>
                  <a:cubicBezTo>
                    <a:pt x="215461" y="518223"/>
                    <a:pt x="213681" y="516442"/>
                    <a:pt x="211900" y="516442"/>
                  </a:cubicBezTo>
                  <a:lnTo>
                    <a:pt x="206558" y="516442"/>
                  </a:lnTo>
                  <a:lnTo>
                    <a:pt x="167383" y="509319"/>
                  </a:lnTo>
                  <a:cubicBezTo>
                    <a:pt x="162041" y="509319"/>
                    <a:pt x="160260" y="507538"/>
                    <a:pt x="156699" y="505757"/>
                  </a:cubicBezTo>
                  <a:lnTo>
                    <a:pt x="121086" y="491511"/>
                  </a:lnTo>
                  <a:cubicBezTo>
                    <a:pt x="117524" y="489730"/>
                    <a:pt x="113963" y="487949"/>
                    <a:pt x="110402" y="486168"/>
                  </a:cubicBezTo>
                  <a:lnTo>
                    <a:pt x="110402" y="484387"/>
                  </a:lnTo>
                  <a:lnTo>
                    <a:pt x="78350" y="463017"/>
                  </a:lnTo>
                  <a:lnTo>
                    <a:pt x="76569" y="461237"/>
                  </a:lnTo>
                  <a:cubicBezTo>
                    <a:pt x="74788" y="459456"/>
                    <a:pt x="73008" y="457675"/>
                    <a:pt x="71227" y="457675"/>
                  </a:cubicBezTo>
                  <a:lnTo>
                    <a:pt x="69446" y="454113"/>
                  </a:lnTo>
                  <a:lnTo>
                    <a:pt x="44517" y="425620"/>
                  </a:lnTo>
                  <a:lnTo>
                    <a:pt x="42736" y="425620"/>
                  </a:lnTo>
                  <a:cubicBezTo>
                    <a:pt x="40955" y="422058"/>
                    <a:pt x="39175" y="418497"/>
                    <a:pt x="37394" y="416716"/>
                  </a:cubicBezTo>
                  <a:lnTo>
                    <a:pt x="19587" y="382880"/>
                  </a:lnTo>
                  <a:cubicBezTo>
                    <a:pt x="17807" y="379318"/>
                    <a:pt x="16026" y="375756"/>
                    <a:pt x="14245" y="372195"/>
                  </a:cubicBezTo>
                  <a:lnTo>
                    <a:pt x="14245" y="370414"/>
                  </a:lnTo>
                  <a:lnTo>
                    <a:pt x="3561" y="333016"/>
                  </a:lnTo>
                  <a:lnTo>
                    <a:pt x="3561" y="329455"/>
                  </a:lnTo>
                  <a:cubicBezTo>
                    <a:pt x="3561" y="327674"/>
                    <a:pt x="1781" y="325893"/>
                    <a:pt x="1781" y="324112"/>
                  </a:cubicBezTo>
                  <a:lnTo>
                    <a:pt x="1781" y="320551"/>
                  </a:lnTo>
                  <a:lnTo>
                    <a:pt x="0" y="277810"/>
                  </a:lnTo>
                  <a:lnTo>
                    <a:pt x="0" y="276030"/>
                  </a:lnTo>
                  <a:cubicBezTo>
                    <a:pt x="0" y="274249"/>
                    <a:pt x="0" y="272468"/>
                    <a:pt x="0" y="270687"/>
                  </a:cubicBezTo>
                  <a:lnTo>
                    <a:pt x="1781" y="268906"/>
                  </a:lnTo>
                  <a:lnTo>
                    <a:pt x="5342" y="238632"/>
                  </a:lnTo>
                  <a:lnTo>
                    <a:pt x="5342" y="235070"/>
                  </a:lnTo>
                  <a:lnTo>
                    <a:pt x="7123" y="233290"/>
                  </a:lnTo>
                  <a:lnTo>
                    <a:pt x="14245" y="203015"/>
                  </a:lnTo>
                  <a:lnTo>
                    <a:pt x="14245" y="201234"/>
                  </a:lnTo>
                  <a:cubicBezTo>
                    <a:pt x="16026" y="199454"/>
                    <a:pt x="16026" y="197673"/>
                    <a:pt x="16026" y="195892"/>
                  </a:cubicBezTo>
                  <a:lnTo>
                    <a:pt x="42736" y="137124"/>
                  </a:lnTo>
                  <a:lnTo>
                    <a:pt x="44517" y="131782"/>
                  </a:lnTo>
                  <a:cubicBezTo>
                    <a:pt x="44517" y="130001"/>
                    <a:pt x="46297" y="128220"/>
                    <a:pt x="46297" y="128220"/>
                  </a:cubicBezTo>
                  <a:lnTo>
                    <a:pt x="48078" y="126439"/>
                  </a:lnTo>
                  <a:lnTo>
                    <a:pt x="83692" y="74795"/>
                  </a:lnTo>
                  <a:lnTo>
                    <a:pt x="87253" y="71233"/>
                  </a:lnTo>
                  <a:lnTo>
                    <a:pt x="89034" y="67672"/>
                  </a:lnTo>
                  <a:lnTo>
                    <a:pt x="110402" y="44521"/>
                  </a:lnTo>
                  <a:lnTo>
                    <a:pt x="112182" y="44521"/>
                  </a:lnTo>
                  <a:cubicBezTo>
                    <a:pt x="112182" y="44521"/>
                    <a:pt x="113963" y="42740"/>
                    <a:pt x="115744" y="40959"/>
                  </a:cubicBezTo>
                  <a:lnTo>
                    <a:pt x="117524" y="40959"/>
                  </a:lnTo>
                  <a:lnTo>
                    <a:pt x="140673" y="21370"/>
                  </a:lnTo>
                  <a:lnTo>
                    <a:pt x="142454" y="19589"/>
                  </a:lnTo>
                  <a:cubicBezTo>
                    <a:pt x="144234" y="19589"/>
                    <a:pt x="146015" y="17808"/>
                    <a:pt x="147796" y="17808"/>
                  </a:cubicBezTo>
                  <a:lnTo>
                    <a:pt x="151357" y="16028"/>
                  </a:lnTo>
                  <a:lnTo>
                    <a:pt x="151357" y="14247"/>
                  </a:lnTo>
                  <a:lnTo>
                    <a:pt x="153138" y="14247"/>
                  </a:lnTo>
                  <a:lnTo>
                    <a:pt x="160260" y="10685"/>
                  </a:lnTo>
                  <a:lnTo>
                    <a:pt x="165603" y="8904"/>
                  </a:lnTo>
                  <a:lnTo>
                    <a:pt x="167383" y="7123"/>
                  </a:lnTo>
                  <a:cubicBezTo>
                    <a:pt x="174506" y="3562"/>
                    <a:pt x="183409" y="0"/>
                    <a:pt x="194093" y="0"/>
                  </a:cubicBez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3049E93-58A2-4FFC-9870-52F223D3E739}"/>
                </a:ext>
              </a:extLst>
            </p:cNvPr>
            <p:cNvSpPr/>
            <p:nvPr/>
          </p:nvSpPr>
          <p:spPr>
            <a:xfrm>
              <a:off x="3788249" y="3093580"/>
              <a:ext cx="370380" cy="502196"/>
            </a:xfrm>
            <a:custGeom>
              <a:avLst/>
              <a:gdLst>
                <a:gd name="connsiteX0" fmla="*/ 211900 w 370379"/>
                <a:gd name="connsiteY0" fmla="*/ 112193 h 502195"/>
                <a:gd name="connsiteX1" fmla="*/ 210119 w 370379"/>
                <a:gd name="connsiteY1" fmla="*/ 112193 h 502195"/>
                <a:gd name="connsiteX2" fmla="*/ 190532 w 370379"/>
                <a:gd name="connsiteY2" fmla="*/ 119316 h 502195"/>
                <a:gd name="connsiteX3" fmla="*/ 169164 w 370379"/>
                <a:gd name="connsiteY3" fmla="*/ 130001 h 502195"/>
                <a:gd name="connsiteX4" fmla="*/ 147796 w 370379"/>
                <a:gd name="connsiteY4" fmla="*/ 147809 h 502195"/>
                <a:gd name="connsiteX5" fmla="*/ 146015 w 370379"/>
                <a:gd name="connsiteY5" fmla="*/ 147809 h 502195"/>
                <a:gd name="connsiteX6" fmla="*/ 126428 w 370379"/>
                <a:gd name="connsiteY6" fmla="*/ 156714 h 502195"/>
                <a:gd name="connsiteX7" fmla="*/ 122866 w 370379"/>
                <a:gd name="connsiteY7" fmla="*/ 156714 h 502195"/>
                <a:gd name="connsiteX8" fmla="*/ 122866 w 370379"/>
                <a:gd name="connsiteY8" fmla="*/ 160275 h 502195"/>
                <a:gd name="connsiteX9" fmla="*/ 121086 w 370379"/>
                <a:gd name="connsiteY9" fmla="*/ 162056 h 502195"/>
                <a:gd name="connsiteX10" fmla="*/ 117524 w 370379"/>
                <a:gd name="connsiteY10" fmla="*/ 195892 h 502195"/>
                <a:gd name="connsiteX11" fmla="*/ 117524 w 370379"/>
                <a:gd name="connsiteY11" fmla="*/ 197673 h 502195"/>
                <a:gd name="connsiteX12" fmla="*/ 115744 w 370379"/>
                <a:gd name="connsiteY12" fmla="*/ 199454 h 502195"/>
                <a:gd name="connsiteX13" fmla="*/ 112182 w 370379"/>
                <a:gd name="connsiteY13" fmla="*/ 226166 h 502195"/>
                <a:gd name="connsiteX14" fmla="*/ 110402 w 370379"/>
                <a:gd name="connsiteY14" fmla="*/ 270687 h 502195"/>
                <a:gd name="connsiteX15" fmla="*/ 117524 w 370379"/>
                <a:gd name="connsiteY15" fmla="*/ 316989 h 502195"/>
                <a:gd name="connsiteX16" fmla="*/ 131770 w 370379"/>
                <a:gd name="connsiteY16" fmla="*/ 359729 h 502195"/>
                <a:gd name="connsiteX17" fmla="*/ 140673 w 370379"/>
                <a:gd name="connsiteY17" fmla="*/ 372195 h 502195"/>
                <a:gd name="connsiteX18" fmla="*/ 149576 w 370379"/>
                <a:gd name="connsiteY18" fmla="*/ 382880 h 502195"/>
                <a:gd name="connsiteX19" fmla="*/ 158480 w 370379"/>
                <a:gd name="connsiteY19" fmla="*/ 388222 h 502195"/>
                <a:gd name="connsiteX20" fmla="*/ 165603 w 370379"/>
                <a:gd name="connsiteY20" fmla="*/ 390003 h 502195"/>
                <a:gd name="connsiteX21" fmla="*/ 172725 w 370379"/>
                <a:gd name="connsiteY21" fmla="*/ 390003 h 502195"/>
                <a:gd name="connsiteX22" fmla="*/ 183409 w 370379"/>
                <a:gd name="connsiteY22" fmla="*/ 386441 h 502195"/>
                <a:gd name="connsiteX23" fmla="*/ 195874 w 370379"/>
                <a:gd name="connsiteY23" fmla="*/ 379318 h 502195"/>
                <a:gd name="connsiteX24" fmla="*/ 210119 w 370379"/>
                <a:gd name="connsiteY24" fmla="*/ 366852 h 502195"/>
                <a:gd name="connsiteX25" fmla="*/ 220803 w 370379"/>
                <a:gd name="connsiteY25" fmla="*/ 354386 h 502195"/>
                <a:gd name="connsiteX26" fmla="*/ 229707 w 370379"/>
                <a:gd name="connsiteY26" fmla="*/ 340140 h 502195"/>
                <a:gd name="connsiteX27" fmla="*/ 242171 w 370379"/>
                <a:gd name="connsiteY27" fmla="*/ 313427 h 502195"/>
                <a:gd name="connsiteX28" fmla="*/ 252855 w 370379"/>
                <a:gd name="connsiteY28" fmla="*/ 283153 h 502195"/>
                <a:gd name="connsiteX29" fmla="*/ 258197 w 370379"/>
                <a:gd name="connsiteY29" fmla="*/ 251098 h 502195"/>
                <a:gd name="connsiteX30" fmla="*/ 259978 w 370379"/>
                <a:gd name="connsiteY30" fmla="*/ 217262 h 502195"/>
                <a:gd name="connsiteX31" fmla="*/ 256417 w 370379"/>
                <a:gd name="connsiteY31" fmla="*/ 186988 h 502195"/>
                <a:gd name="connsiteX32" fmla="*/ 249294 w 370379"/>
                <a:gd name="connsiteY32" fmla="*/ 158494 h 502195"/>
                <a:gd name="connsiteX33" fmla="*/ 236829 w 370379"/>
                <a:gd name="connsiteY33" fmla="*/ 135344 h 502195"/>
                <a:gd name="connsiteX34" fmla="*/ 220803 w 370379"/>
                <a:gd name="connsiteY34" fmla="*/ 115754 h 502195"/>
                <a:gd name="connsiteX35" fmla="*/ 217242 w 370379"/>
                <a:gd name="connsiteY35" fmla="*/ 113974 h 502195"/>
                <a:gd name="connsiteX36" fmla="*/ 215461 w 370379"/>
                <a:gd name="connsiteY36" fmla="*/ 112193 h 502195"/>
                <a:gd name="connsiteX37" fmla="*/ 211900 w 370379"/>
                <a:gd name="connsiteY37" fmla="*/ 112193 h 502195"/>
                <a:gd name="connsiteX38" fmla="*/ 213681 w 370379"/>
                <a:gd name="connsiteY38" fmla="*/ 0 h 502195"/>
                <a:gd name="connsiteX39" fmla="*/ 219023 w 370379"/>
                <a:gd name="connsiteY39" fmla="*/ 1781 h 502195"/>
                <a:gd name="connsiteX40" fmla="*/ 222584 w 370379"/>
                <a:gd name="connsiteY40" fmla="*/ 1781 h 502195"/>
                <a:gd name="connsiteX41" fmla="*/ 236829 w 370379"/>
                <a:gd name="connsiteY41" fmla="*/ 3562 h 502195"/>
                <a:gd name="connsiteX42" fmla="*/ 240391 w 370379"/>
                <a:gd name="connsiteY42" fmla="*/ 3562 h 502195"/>
                <a:gd name="connsiteX43" fmla="*/ 245733 w 370379"/>
                <a:gd name="connsiteY43" fmla="*/ 5343 h 502195"/>
                <a:gd name="connsiteX44" fmla="*/ 251075 w 370379"/>
                <a:gd name="connsiteY44" fmla="*/ 7123 h 502195"/>
                <a:gd name="connsiteX45" fmla="*/ 265320 w 370379"/>
                <a:gd name="connsiteY45" fmla="*/ 12466 h 502195"/>
                <a:gd name="connsiteX46" fmla="*/ 267101 w 370379"/>
                <a:gd name="connsiteY46" fmla="*/ 14247 h 502195"/>
                <a:gd name="connsiteX47" fmla="*/ 276004 w 370379"/>
                <a:gd name="connsiteY47" fmla="*/ 17808 h 502195"/>
                <a:gd name="connsiteX48" fmla="*/ 277785 w 370379"/>
                <a:gd name="connsiteY48" fmla="*/ 19589 h 502195"/>
                <a:gd name="connsiteX49" fmla="*/ 292030 w 370379"/>
                <a:gd name="connsiteY49" fmla="*/ 30274 h 502195"/>
                <a:gd name="connsiteX50" fmla="*/ 295592 w 370379"/>
                <a:gd name="connsiteY50" fmla="*/ 32055 h 502195"/>
                <a:gd name="connsiteX51" fmla="*/ 299153 w 370379"/>
                <a:gd name="connsiteY51" fmla="*/ 35617 h 502195"/>
                <a:gd name="connsiteX52" fmla="*/ 302714 w 370379"/>
                <a:gd name="connsiteY52" fmla="*/ 39178 h 502195"/>
                <a:gd name="connsiteX53" fmla="*/ 325863 w 370379"/>
                <a:gd name="connsiteY53" fmla="*/ 69453 h 502195"/>
                <a:gd name="connsiteX54" fmla="*/ 327644 w 370379"/>
                <a:gd name="connsiteY54" fmla="*/ 69453 h 502195"/>
                <a:gd name="connsiteX55" fmla="*/ 332986 w 370379"/>
                <a:gd name="connsiteY55" fmla="*/ 78357 h 502195"/>
                <a:gd name="connsiteX56" fmla="*/ 332986 w 370379"/>
                <a:gd name="connsiteY56" fmla="*/ 80138 h 502195"/>
                <a:gd name="connsiteX57" fmla="*/ 334766 w 370379"/>
                <a:gd name="connsiteY57" fmla="*/ 80138 h 502195"/>
                <a:gd name="connsiteX58" fmla="*/ 350792 w 370379"/>
                <a:gd name="connsiteY58" fmla="*/ 113974 h 502195"/>
                <a:gd name="connsiteX59" fmla="*/ 352573 w 370379"/>
                <a:gd name="connsiteY59" fmla="*/ 117535 h 502195"/>
                <a:gd name="connsiteX60" fmla="*/ 354354 w 370379"/>
                <a:gd name="connsiteY60" fmla="*/ 122878 h 502195"/>
                <a:gd name="connsiteX61" fmla="*/ 354354 w 370379"/>
                <a:gd name="connsiteY61" fmla="*/ 124659 h 502195"/>
                <a:gd name="connsiteX62" fmla="*/ 365038 w 370379"/>
                <a:gd name="connsiteY62" fmla="*/ 162056 h 502195"/>
                <a:gd name="connsiteX63" fmla="*/ 366818 w 370379"/>
                <a:gd name="connsiteY63" fmla="*/ 165618 h 502195"/>
                <a:gd name="connsiteX64" fmla="*/ 366818 w 370379"/>
                <a:gd name="connsiteY64" fmla="*/ 170960 h 502195"/>
                <a:gd name="connsiteX65" fmla="*/ 370380 w 370379"/>
                <a:gd name="connsiteY65" fmla="*/ 210139 h 502195"/>
                <a:gd name="connsiteX66" fmla="*/ 370380 w 370379"/>
                <a:gd name="connsiteY66" fmla="*/ 211920 h 502195"/>
                <a:gd name="connsiteX67" fmla="*/ 370380 w 370379"/>
                <a:gd name="connsiteY67" fmla="*/ 217262 h 502195"/>
                <a:gd name="connsiteX68" fmla="*/ 370380 w 370379"/>
                <a:gd name="connsiteY68" fmla="*/ 219043 h 502195"/>
                <a:gd name="connsiteX69" fmla="*/ 368599 w 370379"/>
                <a:gd name="connsiteY69" fmla="*/ 260002 h 502195"/>
                <a:gd name="connsiteX70" fmla="*/ 368599 w 370379"/>
                <a:gd name="connsiteY70" fmla="*/ 261783 h 502195"/>
                <a:gd name="connsiteX71" fmla="*/ 368599 w 370379"/>
                <a:gd name="connsiteY71" fmla="*/ 267125 h 502195"/>
                <a:gd name="connsiteX72" fmla="*/ 361476 w 370379"/>
                <a:gd name="connsiteY72" fmla="*/ 306304 h 502195"/>
                <a:gd name="connsiteX73" fmla="*/ 361476 w 370379"/>
                <a:gd name="connsiteY73" fmla="*/ 308085 h 502195"/>
                <a:gd name="connsiteX74" fmla="*/ 359696 w 370379"/>
                <a:gd name="connsiteY74" fmla="*/ 313427 h 502195"/>
                <a:gd name="connsiteX75" fmla="*/ 347231 w 370379"/>
                <a:gd name="connsiteY75" fmla="*/ 349044 h 502195"/>
                <a:gd name="connsiteX76" fmla="*/ 347231 w 370379"/>
                <a:gd name="connsiteY76" fmla="*/ 350825 h 502195"/>
                <a:gd name="connsiteX77" fmla="*/ 345450 w 370379"/>
                <a:gd name="connsiteY77" fmla="*/ 354386 h 502195"/>
                <a:gd name="connsiteX78" fmla="*/ 345450 w 370379"/>
                <a:gd name="connsiteY78" fmla="*/ 357948 h 502195"/>
                <a:gd name="connsiteX79" fmla="*/ 329424 w 370379"/>
                <a:gd name="connsiteY79" fmla="*/ 390003 h 502195"/>
                <a:gd name="connsiteX80" fmla="*/ 327644 w 370379"/>
                <a:gd name="connsiteY80" fmla="*/ 393565 h 502195"/>
                <a:gd name="connsiteX81" fmla="*/ 325863 w 370379"/>
                <a:gd name="connsiteY81" fmla="*/ 397126 h 502195"/>
                <a:gd name="connsiteX82" fmla="*/ 325863 w 370379"/>
                <a:gd name="connsiteY82" fmla="*/ 398907 h 502195"/>
                <a:gd name="connsiteX83" fmla="*/ 311618 w 370379"/>
                <a:gd name="connsiteY83" fmla="*/ 418497 h 502195"/>
                <a:gd name="connsiteX84" fmla="*/ 308056 w 370379"/>
                <a:gd name="connsiteY84" fmla="*/ 423839 h 502195"/>
                <a:gd name="connsiteX85" fmla="*/ 290250 w 370379"/>
                <a:gd name="connsiteY85" fmla="*/ 443428 h 502195"/>
                <a:gd name="connsiteX86" fmla="*/ 288469 w 370379"/>
                <a:gd name="connsiteY86" fmla="*/ 446990 h 502195"/>
                <a:gd name="connsiteX87" fmla="*/ 284908 w 370379"/>
                <a:gd name="connsiteY87" fmla="*/ 448771 h 502195"/>
                <a:gd name="connsiteX88" fmla="*/ 265320 w 370379"/>
                <a:gd name="connsiteY88" fmla="*/ 466579 h 502195"/>
                <a:gd name="connsiteX89" fmla="*/ 263539 w 370379"/>
                <a:gd name="connsiteY89" fmla="*/ 466579 h 502195"/>
                <a:gd name="connsiteX90" fmla="*/ 259978 w 370379"/>
                <a:gd name="connsiteY90" fmla="*/ 470141 h 502195"/>
                <a:gd name="connsiteX91" fmla="*/ 258197 w 370379"/>
                <a:gd name="connsiteY91" fmla="*/ 471922 h 502195"/>
                <a:gd name="connsiteX92" fmla="*/ 235049 w 370379"/>
                <a:gd name="connsiteY92" fmla="*/ 484387 h 502195"/>
                <a:gd name="connsiteX93" fmla="*/ 233268 w 370379"/>
                <a:gd name="connsiteY93" fmla="*/ 486168 h 502195"/>
                <a:gd name="connsiteX94" fmla="*/ 227926 w 370379"/>
                <a:gd name="connsiteY94" fmla="*/ 487949 h 502195"/>
                <a:gd name="connsiteX95" fmla="*/ 224365 w 370379"/>
                <a:gd name="connsiteY95" fmla="*/ 489730 h 502195"/>
                <a:gd name="connsiteX96" fmla="*/ 202997 w 370379"/>
                <a:gd name="connsiteY96" fmla="*/ 496853 h 502195"/>
                <a:gd name="connsiteX97" fmla="*/ 201216 w 370379"/>
                <a:gd name="connsiteY97" fmla="*/ 498634 h 502195"/>
                <a:gd name="connsiteX98" fmla="*/ 190532 w 370379"/>
                <a:gd name="connsiteY98" fmla="*/ 500415 h 502195"/>
                <a:gd name="connsiteX99" fmla="*/ 188751 w 370379"/>
                <a:gd name="connsiteY99" fmla="*/ 500415 h 502195"/>
                <a:gd name="connsiteX100" fmla="*/ 163822 w 370379"/>
                <a:gd name="connsiteY100" fmla="*/ 502196 h 502195"/>
                <a:gd name="connsiteX101" fmla="*/ 160260 w 370379"/>
                <a:gd name="connsiteY101" fmla="*/ 502196 h 502195"/>
                <a:gd name="connsiteX102" fmla="*/ 149576 w 370379"/>
                <a:gd name="connsiteY102" fmla="*/ 500415 h 502195"/>
                <a:gd name="connsiteX103" fmla="*/ 146015 w 370379"/>
                <a:gd name="connsiteY103" fmla="*/ 500415 h 502195"/>
                <a:gd name="connsiteX104" fmla="*/ 122866 w 370379"/>
                <a:gd name="connsiteY104" fmla="*/ 495072 h 502195"/>
                <a:gd name="connsiteX105" fmla="*/ 121086 w 370379"/>
                <a:gd name="connsiteY105" fmla="*/ 493292 h 502195"/>
                <a:gd name="connsiteX106" fmla="*/ 110402 w 370379"/>
                <a:gd name="connsiteY106" fmla="*/ 489730 h 502195"/>
                <a:gd name="connsiteX107" fmla="*/ 106840 w 370379"/>
                <a:gd name="connsiteY107" fmla="*/ 487949 h 502195"/>
                <a:gd name="connsiteX108" fmla="*/ 83692 w 370379"/>
                <a:gd name="connsiteY108" fmla="*/ 471922 h 502195"/>
                <a:gd name="connsiteX109" fmla="*/ 74788 w 370379"/>
                <a:gd name="connsiteY109" fmla="*/ 464798 h 502195"/>
                <a:gd name="connsiteX110" fmla="*/ 73008 w 370379"/>
                <a:gd name="connsiteY110" fmla="*/ 463017 h 502195"/>
                <a:gd name="connsiteX111" fmla="*/ 55201 w 370379"/>
                <a:gd name="connsiteY111" fmla="*/ 443428 h 502195"/>
                <a:gd name="connsiteX112" fmla="*/ 53420 w 370379"/>
                <a:gd name="connsiteY112" fmla="*/ 441647 h 502195"/>
                <a:gd name="connsiteX113" fmla="*/ 49859 w 370379"/>
                <a:gd name="connsiteY113" fmla="*/ 438086 h 502195"/>
                <a:gd name="connsiteX114" fmla="*/ 48078 w 370379"/>
                <a:gd name="connsiteY114" fmla="*/ 434524 h 502195"/>
                <a:gd name="connsiteX115" fmla="*/ 48078 w 370379"/>
                <a:gd name="connsiteY115" fmla="*/ 436305 h 502195"/>
                <a:gd name="connsiteX116" fmla="*/ 33833 w 370379"/>
                <a:gd name="connsiteY116" fmla="*/ 413154 h 502195"/>
                <a:gd name="connsiteX117" fmla="*/ 33833 w 370379"/>
                <a:gd name="connsiteY117" fmla="*/ 409592 h 502195"/>
                <a:gd name="connsiteX118" fmla="*/ 30271 w 370379"/>
                <a:gd name="connsiteY118" fmla="*/ 404250 h 502195"/>
                <a:gd name="connsiteX119" fmla="*/ 30271 w 370379"/>
                <a:gd name="connsiteY119" fmla="*/ 402469 h 502195"/>
                <a:gd name="connsiteX120" fmla="*/ 10684 w 370379"/>
                <a:gd name="connsiteY120" fmla="*/ 349044 h 502195"/>
                <a:gd name="connsiteX121" fmla="*/ 10684 w 370379"/>
                <a:gd name="connsiteY121" fmla="*/ 347263 h 502195"/>
                <a:gd name="connsiteX122" fmla="*/ 8903 w 370379"/>
                <a:gd name="connsiteY122" fmla="*/ 341921 h 502195"/>
                <a:gd name="connsiteX123" fmla="*/ 8903 w 370379"/>
                <a:gd name="connsiteY123" fmla="*/ 338359 h 502195"/>
                <a:gd name="connsiteX124" fmla="*/ 0 w 370379"/>
                <a:gd name="connsiteY124" fmla="*/ 281372 h 502195"/>
                <a:gd name="connsiteX125" fmla="*/ 0 w 370379"/>
                <a:gd name="connsiteY125" fmla="*/ 279591 h 502195"/>
                <a:gd name="connsiteX126" fmla="*/ 0 w 370379"/>
                <a:gd name="connsiteY126" fmla="*/ 274249 h 502195"/>
                <a:gd name="connsiteX127" fmla="*/ 0 w 370379"/>
                <a:gd name="connsiteY127" fmla="*/ 220824 h 502195"/>
                <a:gd name="connsiteX128" fmla="*/ 0 w 370379"/>
                <a:gd name="connsiteY128" fmla="*/ 215481 h 502195"/>
                <a:gd name="connsiteX129" fmla="*/ 1781 w 370379"/>
                <a:gd name="connsiteY129" fmla="*/ 210139 h 502195"/>
                <a:gd name="connsiteX130" fmla="*/ 7123 w 370379"/>
                <a:gd name="connsiteY130" fmla="*/ 178084 h 502195"/>
                <a:gd name="connsiteX131" fmla="*/ 12465 w 370379"/>
                <a:gd name="connsiteY131" fmla="*/ 146029 h 502195"/>
                <a:gd name="connsiteX132" fmla="*/ 12465 w 370379"/>
                <a:gd name="connsiteY132" fmla="*/ 142467 h 502195"/>
                <a:gd name="connsiteX133" fmla="*/ 55201 w 370379"/>
                <a:gd name="connsiteY133" fmla="*/ 99727 h 502195"/>
                <a:gd name="connsiteX134" fmla="*/ 58762 w 370379"/>
                <a:gd name="connsiteY134" fmla="*/ 99727 h 502195"/>
                <a:gd name="connsiteX135" fmla="*/ 58762 w 370379"/>
                <a:gd name="connsiteY135" fmla="*/ 96165 h 502195"/>
                <a:gd name="connsiteX136" fmla="*/ 78350 w 370379"/>
                <a:gd name="connsiteY136" fmla="*/ 58768 h 502195"/>
                <a:gd name="connsiteX137" fmla="*/ 81911 w 370379"/>
                <a:gd name="connsiteY137" fmla="*/ 56987 h 502195"/>
                <a:gd name="connsiteX138" fmla="*/ 106840 w 370379"/>
                <a:gd name="connsiteY138" fmla="*/ 39178 h 502195"/>
                <a:gd name="connsiteX139" fmla="*/ 108621 w 370379"/>
                <a:gd name="connsiteY139" fmla="*/ 37398 h 502195"/>
                <a:gd name="connsiteX140" fmla="*/ 112182 w 370379"/>
                <a:gd name="connsiteY140" fmla="*/ 35617 h 502195"/>
                <a:gd name="connsiteX141" fmla="*/ 140673 w 370379"/>
                <a:gd name="connsiteY141" fmla="*/ 19589 h 502195"/>
                <a:gd name="connsiteX142" fmla="*/ 142454 w 370379"/>
                <a:gd name="connsiteY142" fmla="*/ 19589 h 502195"/>
                <a:gd name="connsiteX143" fmla="*/ 146015 w 370379"/>
                <a:gd name="connsiteY143" fmla="*/ 16028 h 502195"/>
                <a:gd name="connsiteX144" fmla="*/ 151357 w 370379"/>
                <a:gd name="connsiteY144" fmla="*/ 14247 h 502195"/>
                <a:gd name="connsiteX145" fmla="*/ 181629 w 370379"/>
                <a:gd name="connsiteY145" fmla="*/ 5343 h 502195"/>
                <a:gd name="connsiteX146" fmla="*/ 181629 w 370379"/>
                <a:gd name="connsiteY146" fmla="*/ 3562 h 502195"/>
                <a:gd name="connsiteX147" fmla="*/ 192313 w 370379"/>
                <a:gd name="connsiteY147" fmla="*/ 1781 h 502195"/>
                <a:gd name="connsiteX148" fmla="*/ 194093 w 370379"/>
                <a:gd name="connsiteY148" fmla="*/ 1781 h 502195"/>
                <a:gd name="connsiteX149" fmla="*/ 210119 w 370379"/>
                <a:gd name="connsiteY149" fmla="*/ 1781 h 502195"/>
                <a:gd name="connsiteX150" fmla="*/ 213681 w 370379"/>
                <a:gd name="connsiteY150" fmla="*/ 0 h 502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</a:cxnLst>
              <a:rect l="l" t="t" r="r" b="b"/>
              <a:pathLst>
                <a:path w="370379" h="502195">
                  <a:moveTo>
                    <a:pt x="211900" y="112193"/>
                  </a:moveTo>
                  <a:lnTo>
                    <a:pt x="210119" y="112193"/>
                  </a:lnTo>
                  <a:lnTo>
                    <a:pt x="190532" y="119316"/>
                  </a:lnTo>
                  <a:lnTo>
                    <a:pt x="169164" y="130001"/>
                  </a:lnTo>
                  <a:lnTo>
                    <a:pt x="147796" y="147809"/>
                  </a:lnTo>
                  <a:lnTo>
                    <a:pt x="146015" y="147809"/>
                  </a:lnTo>
                  <a:cubicBezTo>
                    <a:pt x="138892" y="151371"/>
                    <a:pt x="133550" y="154933"/>
                    <a:pt x="126428" y="156714"/>
                  </a:cubicBezTo>
                  <a:lnTo>
                    <a:pt x="122866" y="156714"/>
                  </a:lnTo>
                  <a:lnTo>
                    <a:pt x="122866" y="160275"/>
                  </a:lnTo>
                  <a:lnTo>
                    <a:pt x="121086" y="162056"/>
                  </a:lnTo>
                  <a:lnTo>
                    <a:pt x="117524" y="195892"/>
                  </a:lnTo>
                  <a:lnTo>
                    <a:pt x="117524" y="197673"/>
                  </a:lnTo>
                  <a:lnTo>
                    <a:pt x="115744" y="199454"/>
                  </a:lnTo>
                  <a:lnTo>
                    <a:pt x="112182" y="226166"/>
                  </a:lnTo>
                  <a:lnTo>
                    <a:pt x="110402" y="270687"/>
                  </a:lnTo>
                  <a:lnTo>
                    <a:pt x="117524" y="316989"/>
                  </a:lnTo>
                  <a:lnTo>
                    <a:pt x="131770" y="359729"/>
                  </a:lnTo>
                  <a:lnTo>
                    <a:pt x="140673" y="372195"/>
                  </a:lnTo>
                  <a:lnTo>
                    <a:pt x="149576" y="382880"/>
                  </a:lnTo>
                  <a:lnTo>
                    <a:pt x="158480" y="388222"/>
                  </a:lnTo>
                  <a:lnTo>
                    <a:pt x="165603" y="390003"/>
                  </a:lnTo>
                  <a:lnTo>
                    <a:pt x="172725" y="390003"/>
                  </a:lnTo>
                  <a:lnTo>
                    <a:pt x="183409" y="386441"/>
                  </a:lnTo>
                  <a:lnTo>
                    <a:pt x="195874" y="379318"/>
                  </a:lnTo>
                  <a:lnTo>
                    <a:pt x="210119" y="366852"/>
                  </a:lnTo>
                  <a:lnTo>
                    <a:pt x="220803" y="354386"/>
                  </a:lnTo>
                  <a:lnTo>
                    <a:pt x="229707" y="340140"/>
                  </a:lnTo>
                  <a:lnTo>
                    <a:pt x="242171" y="313427"/>
                  </a:lnTo>
                  <a:lnTo>
                    <a:pt x="252855" y="283153"/>
                  </a:lnTo>
                  <a:lnTo>
                    <a:pt x="258197" y="251098"/>
                  </a:lnTo>
                  <a:lnTo>
                    <a:pt x="259978" y="217262"/>
                  </a:lnTo>
                  <a:lnTo>
                    <a:pt x="256417" y="186988"/>
                  </a:lnTo>
                  <a:lnTo>
                    <a:pt x="249294" y="158494"/>
                  </a:lnTo>
                  <a:lnTo>
                    <a:pt x="236829" y="135344"/>
                  </a:lnTo>
                  <a:lnTo>
                    <a:pt x="220803" y="115754"/>
                  </a:lnTo>
                  <a:lnTo>
                    <a:pt x="217242" y="113974"/>
                  </a:lnTo>
                  <a:lnTo>
                    <a:pt x="215461" y="112193"/>
                  </a:lnTo>
                  <a:lnTo>
                    <a:pt x="211900" y="112193"/>
                  </a:lnTo>
                  <a:close/>
                  <a:moveTo>
                    <a:pt x="213681" y="0"/>
                  </a:moveTo>
                  <a:cubicBezTo>
                    <a:pt x="215461" y="0"/>
                    <a:pt x="217242" y="0"/>
                    <a:pt x="219023" y="1781"/>
                  </a:cubicBezTo>
                  <a:lnTo>
                    <a:pt x="222584" y="1781"/>
                  </a:lnTo>
                  <a:lnTo>
                    <a:pt x="236829" y="3562"/>
                  </a:lnTo>
                  <a:lnTo>
                    <a:pt x="240391" y="3562"/>
                  </a:lnTo>
                  <a:cubicBezTo>
                    <a:pt x="242171" y="3562"/>
                    <a:pt x="243952" y="5343"/>
                    <a:pt x="245733" y="5343"/>
                  </a:cubicBezTo>
                  <a:lnTo>
                    <a:pt x="251075" y="7123"/>
                  </a:lnTo>
                  <a:lnTo>
                    <a:pt x="265320" y="12466"/>
                  </a:lnTo>
                  <a:lnTo>
                    <a:pt x="267101" y="14247"/>
                  </a:lnTo>
                  <a:cubicBezTo>
                    <a:pt x="268881" y="14247"/>
                    <a:pt x="272443" y="16028"/>
                    <a:pt x="276004" y="17808"/>
                  </a:cubicBezTo>
                  <a:lnTo>
                    <a:pt x="277785" y="19589"/>
                  </a:lnTo>
                  <a:lnTo>
                    <a:pt x="292030" y="30274"/>
                  </a:lnTo>
                  <a:lnTo>
                    <a:pt x="295592" y="32055"/>
                  </a:lnTo>
                  <a:cubicBezTo>
                    <a:pt x="295592" y="33836"/>
                    <a:pt x="297372" y="35617"/>
                    <a:pt x="299153" y="35617"/>
                  </a:cubicBezTo>
                  <a:lnTo>
                    <a:pt x="302714" y="39178"/>
                  </a:lnTo>
                  <a:lnTo>
                    <a:pt x="325863" y="69453"/>
                  </a:lnTo>
                  <a:lnTo>
                    <a:pt x="327644" y="69453"/>
                  </a:lnTo>
                  <a:cubicBezTo>
                    <a:pt x="329424" y="73014"/>
                    <a:pt x="331205" y="74795"/>
                    <a:pt x="332986" y="78357"/>
                  </a:cubicBezTo>
                  <a:lnTo>
                    <a:pt x="332986" y="80138"/>
                  </a:lnTo>
                  <a:lnTo>
                    <a:pt x="334766" y="80138"/>
                  </a:lnTo>
                  <a:lnTo>
                    <a:pt x="350792" y="113974"/>
                  </a:lnTo>
                  <a:lnTo>
                    <a:pt x="352573" y="117535"/>
                  </a:lnTo>
                  <a:cubicBezTo>
                    <a:pt x="352573" y="119316"/>
                    <a:pt x="354354" y="121097"/>
                    <a:pt x="354354" y="122878"/>
                  </a:cubicBezTo>
                  <a:lnTo>
                    <a:pt x="354354" y="124659"/>
                  </a:lnTo>
                  <a:lnTo>
                    <a:pt x="365038" y="162056"/>
                  </a:lnTo>
                  <a:lnTo>
                    <a:pt x="366818" y="165618"/>
                  </a:lnTo>
                  <a:cubicBezTo>
                    <a:pt x="366818" y="167399"/>
                    <a:pt x="366818" y="169179"/>
                    <a:pt x="366818" y="170960"/>
                  </a:cubicBezTo>
                  <a:lnTo>
                    <a:pt x="370380" y="210139"/>
                  </a:lnTo>
                  <a:lnTo>
                    <a:pt x="370380" y="211920"/>
                  </a:lnTo>
                  <a:lnTo>
                    <a:pt x="370380" y="217262"/>
                  </a:lnTo>
                  <a:lnTo>
                    <a:pt x="370380" y="219043"/>
                  </a:lnTo>
                  <a:lnTo>
                    <a:pt x="368599" y="260002"/>
                  </a:lnTo>
                  <a:lnTo>
                    <a:pt x="368599" y="261783"/>
                  </a:lnTo>
                  <a:lnTo>
                    <a:pt x="368599" y="267125"/>
                  </a:lnTo>
                  <a:lnTo>
                    <a:pt x="361476" y="306304"/>
                  </a:lnTo>
                  <a:lnTo>
                    <a:pt x="361476" y="308085"/>
                  </a:lnTo>
                  <a:cubicBezTo>
                    <a:pt x="361476" y="309866"/>
                    <a:pt x="359696" y="311646"/>
                    <a:pt x="359696" y="313427"/>
                  </a:cubicBezTo>
                  <a:lnTo>
                    <a:pt x="347231" y="349044"/>
                  </a:lnTo>
                  <a:lnTo>
                    <a:pt x="347231" y="350825"/>
                  </a:lnTo>
                  <a:cubicBezTo>
                    <a:pt x="347231" y="352606"/>
                    <a:pt x="347231" y="354386"/>
                    <a:pt x="345450" y="354386"/>
                  </a:cubicBezTo>
                  <a:lnTo>
                    <a:pt x="345450" y="357948"/>
                  </a:lnTo>
                  <a:lnTo>
                    <a:pt x="329424" y="390003"/>
                  </a:lnTo>
                  <a:lnTo>
                    <a:pt x="327644" y="393565"/>
                  </a:lnTo>
                  <a:lnTo>
                    <a:pt x="325863" y="397126"/>
                  </a:lnTo>
                  <a:lnTo>
                    <a:pt x="325863" y="398907"/>
                  </a:lnTo>
                  <a:lnTo>
                    <a:pt x="311618" y="418497"/>
                  </a:lnTo>
                  <a:cubicBezTo>
                    <a:pt x="309837" y="420277"/>
                    <a:pt x="309837" y="422058"/>
                    <a:pt x="308056" y="423839"/>
                  </a:cubicBezTo>
                  <a:lnTo>
                    <a:pt x="290250" y="443428"/>
                  </a:lnTo>
                  <a:lnTo>
                    <a:pt x="288469" y="446990"/>
                  </a:lnTo>
                  <a:lnTo>
                    <a:pt x="284908" y="448771"/>
                  </a:lnTo>
                  <a:lnTo>
                    <a:pt x="265320" y="466579"/>
                  </a:lnTo>
                  <a:lnTo>
                    <a:pt x="263539" y="466579"/>
                  </a:lnTo>
                  <a:cubicBezTo>
                    <a:pt x="263539" y="468360"/>
                    <a:pt x="261759" y="468360"/>
                    <a:pt x="259978" y="470141"/>
                  </a:cubicBezTo>
                  <a:lnTo>
                    <a:pt x="258197" y="471922"/>
                  </a:lnTo>
                  <a:lnTo>
                    <a:pt x="235049" y="484387"/>
                  </a:lnTo>
                  <a:lnTo>
                    <a:pt x="233268" y="486168"/>
                  </a:lnTo>
                  <a:cubicBezTo>
                    <a:pt x="231487" y="486168"/>
                    <a:pt x="229707" y="487949"/>
                    <a:pt x="227926" y="487949"/>
                  </a:cubicBezTo>
                  <a:lnTo>
                    <a:pt x="224365" y="489730"/>
                  </a:lnTo>
                  <a:lnTo>
                    <a:pt x="202997" y="496853"/>
                  </a:lnTo>
                  <a:lnTo>
                    <a:pt x="201216" y="498634"/>
                  </a:lnTo>
                  <a:cubicBezTo>
                    <a:pt x="197655" y="498634"/>
                    <a:pt x="194093" y="500415"/>
                    <a:pt x="190532" y="500415"/>
                  </a:cubicBezTo>
                  <a:lnTo>
                    <a:pt x="188751" y="500415"/>
                  </a:lnTo>
                  <a:lnTo>
                    <a:pt x="163822" y="502196"/>
                  </a:lnTo>
                  <a:lnTo>
                    <a:pt x="160260" y="502196"/>
                  </a:lnTo>
                  <a:cubicBezTo>
                    <a:pt x="156699" y="502196"/>
                    <a:pt x="153138" y="502196"/>
                    <a:pt x="149576" y="500415"/>
                  </a:cubicBezTo>
                  <a:lnTo>
                    <a:pt x="146015" y="500415"/>
                  </a:lnTo>
                  <a:lnTo>
                    <a:pt x="122866" y="495072"/>
                  </a:lnTo>
                  <a:lnTo>
                    <a:pt x="121086" y="493292"/>
                  </a:lnTo>
                  <a:cubicBezTo>
                    <a:pt x="117524" y="493292"/>
                    <a:pt x="113963" y="491511"/>
                    <a:pt x="110402" y="489730"/>
                  </a:cubicBezTo>
                  <a:lnTo>
                    <a:pt x="106840" y="487949"/>
                  </a:lnTo>
                  <a:lnTo>
                    <a:pt x="83692" y="471922"/>
                  </a:lnTo>
                  <a:cubicBezTo>
                    <a:pt x="80130" y="470141"/>
                    <a:pt x="76569" y="468360"/>
                    <a:pt x="74788" y="464798"/>
                  </a:cubicBezTo>
                  <a:lnTo>
                    <a:pt x="73008" y="463017"/>
                  </a:lnTo>
                  <a:lnTo>
                    <a:pt x="55201" y="443428"/>
                  </a:lnTo>
                  <a:lnTo>
                    <a:pt x="53420" y="441647"/>
                  </a:lnTo>
                  <a:cubicBezTo>
                    <a:pt x="51639" y="439867"/>
                    <a:pt x="51639" y="438086"/>
                    <a:pt x="49859" y="438086"/>
                  </a:cubicBezTo>
                  <a:lnTo>
                    <a:pt x="48078" y="434524"/>
                  </a:lnTo>
                  <a:lnTo>
                    <a:pt x="48078" y="436305"/>
                  </a:lnTo>
                  <a:lnTo>
                    <a:pt x="33833" y="413154"/>
                  </a:lnTo>
                  <a:lnTo>
                    <a:pt x="33833" y="409592"/>
                  </a:lnTo>
                  <a:cubicBezTo>
                    <a:pt x="32052" y="407811"/>
                    <a:pt x="32052" y="406031"/>
                    <a:pt x="30271" y="404250"/>
                  </a:cubicBezTo>
                  <a:lnTo>
                    <a:pt x="30271" y="402469"/>
                  </a:lnTo>
                  <a:lnTo>
                    <a:pt x="10684" y="349044"/>
                  </a:lnTo>
                  <a:lnTo>
                    <a:pt x="10684" y="347263"/>
                  </a:lnTo>
                  <a:cubicBezTo>
                    <a:pt x="8903" y="345482"/>
                    <a:pt x="8903" y="343701"/>
                    <a:pt x="8903" y="341921"/>
                  </a:cubicBezTo>
                  <a:lnTo>
                    <a:pt x="8903" y="338359"/>
                  </a:lnTo>
                  <a:lnTo>
                    <a:pt x="0" y="281372"/>
                  </a:lnTo>
                  <a:lnTo>
                    <a:pt x="0" y="279591"/>
                  </a:lnTo>
                  <a:cubicBezTo>
                    <a:pt x="0" y="277810"/>
                    <a:pt x="0" y="276030"/>
                    <a:pt x="0" y="274249"/>
                  </a:cubicBezTo>
                  <a:lnTo>
                    <a:pt x="0" y="220824"/>
                  </a:lnTo>
                  <a:lnTo>
                    <a:pt x="0" y="215481"/>
                  </a:lnTo>
                  <a:lnTo>
                    <a:pt x="1781" y="210139"/>
                  </a:lnTo>
                  <a:lnTo>
                    <a:pt x="7123" y="178084"/>
                  </a:lnTo>
                  <a:lnTo>
                    <a:pt x="12465" y="146029"/>
                  </a:lnTo>
                  <a:lnTo>
                    <a:pt x="12465" y="142467"/>
                  </a:lnTo>
                  <a:cubicBezTo>
                    <a:pt x="16026" y="121097"/>
                    <a:pt x="33833" y="103289"/>
                    <a:pt x="55201" y="99727"/>
                  </a:cubicBezTo>
                  <a:lnTo>
                    <a:pt x="58762" y="99727"/>
                  </a:lnTo>
                  <a:lnTo>
                    <a:pt x="58762" y="96165"/>
                  </a:lnTo>
                  <a:cubicBezTo>
                    <a:pt x="60543" y="81918"/>
                    <a:pt x="67666" y="67672"/>
                    <a:pt x="78350" y="58768"/>
                  </a:cubicBezTo>
                  <a:lnTo>
                    <a:pt x="81911" y="56987"/>
                  </a:lnTo>
                  <a:lnTo>
                    <a:pt x="106840" y="39178"/>
                  </a:lnTo>
                  <a:lnTo>
                    <a:pt x="108621" y="37398"/>
                  </a:lnTo>
                  <a:lnTo>
                    <a:pt x="112182" y="35617"/>
                  </a:lnTo>
                  <a:lnTo>
                    <a:pt x="140673" y="19589"/>
                  </a:lnTo>
                  <a:lnTo>
                    <a:pt x="142454" y="19589"/>
                  </a:lnTo>
                  <a:cubicBezTo>
                    <a:pt x="144234" y="17808"/>
                    <a:pt x="144234" y="17808"/>
                    <a:pt x="146015" y="16028"/>
                  </a:cubicBezTo>
                  <a:lnTo>
                    <a:pt x="151357" y="14247"/>
                  </a:lnTo>
                  <a:lnTo>
                    <a:pt x="181629" y="5343"/>
                  </a:lnTo>
                  <a:lnTo>
                    <a:pt x="181629" y="3562"/>
                  </a:lnTo>
                  <a:cubicBezTo>
                    <a:pt x="185190" y="3562"/>
                    <a:pt x="188751" y="1781"/>
                    <a:pt x="192313" y="1781"/>
                  </a:cubicBezTo>
                  <a:lnTo>
                    <a:pt x="194093" y="1781"/>
                  </a:lnTo>
                  <a:lnTo>
                    <a:pt x="210119" y="1781"/>
                  </a:lnTo>
                  <a:lnTo>
                    <a:pt x="213681" y="0"/>
                  </a:ln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3EE48B0-032B-42B2-9E8B-4B6D84F8699F}"/>
                </a:ext>
              </a:extLst>
            </p:cNvPr>
            <p:cNvSpPr/>
            <p:nvPr/>
          </p:nvSpPr>
          <p:spPr>
            <a:xfrm>
              <a:off x="3971658" y="3930573"/>
              <a:ext cx="121086" cy="117535"/>
            </a:xfrm>
            <a:custGeom>
              <a:avLst/>
              <a:gdLst>
                <a:gd name="connsiteX0" fmla="*/ 65885 w 121085"/>
                <a:gd name="connsiteY0" fmla="*/ 0 h 117535"/>
                <a:gd name="connsiteX1" fmla="*/ 121086 w 121085"/>
                <a:gd name="connsiteY1" fmla="*/ 56987 h 117535"/>
                <a:gd name="connsiteX2" fmla="*/ 92595 w 121085"/>
                <a:gd name="connsiteY2" fmla="*/ 105069 h 117535"/>
                <a:gd name="connsiteX3" fmla="*/ 89034 w 121085"/>
                <a:gd name="connsiteY3" fmla="*/ 106850 h 117535"/>
                <a:gd name="connsiteX4" fmla="*/ 87253 w 121085"/>
                <a:gd name="connsiteY4" fmla="*/ 108631 h 117535"/>
                <a:gd name="connsiteX5" fmla="*/ 55201 w 121085"/>
                <a:gd name="connsiteY5" fmla="*/ 117535 h 117535"/>
                <a:gd name="connsiteX6" fmla="*/ 0 w 121085"/>
                <a:gd name="connsiteY6" fmla="*/ 62329 h 117535"/>
                <a:gd name="connsiteX7" fmla="*/ 16026 w 121085"/>
                <a:gd name="connsiteY7" fmla="*/ 23151 h 117535"/>
                <a:gd name="connsiteX8" fmla="*/ 17807 w 121085"/>
                <a:gd name="connsiteY8" fmla="*/ 21370 h 117535"/>
                <a:gd name="connsiteX9" fmla="*/ 19587 w 121085"/>
                <a:gd name="connsiteY9" fmla="*/ 19589 h 117535"/>
                <a:gd name="connsiteX10" fmla="*/ 21368 w 121085"/>
                <a:gd name="connsiteY10" fmla="*/ 17808 h 117535"/>
                <a:gd name="connsiteX11" fmla="*/ 26710 w 121085"/>
                <a:gd name="connsiteY11" fmla="*/ 14247 h 117535"/>
                <a:gd name="connsiteX12" fmla="*/ 44517 w 121085"/>
                <a:gd name="connsiteY12" fmla="*/ 5343 h 117535"/>
                <a:gd name="connsiteX13" fmla="*/ 46297 w 121085"/>
                <a:gd name="connsiteY13" fmla="*/ 3562 h 117535"/>
                <a:gd name="connsiteX14" fmla="*/ 49859 w 121085"/>
                <a:gd name="connsiteY14" fmla="*/ 3562 h 117535"/>
                <a:gd name="connsiteX15" fmla="*/ 55201 w 121085"/>
                <a:gd name="connsiteY15" fmla="*/ 1781 h 117535"/>
                <a:gd name="connsiteX16" fmla="*/ 65885 w 121085"/>
                <a:gd name="connsiteY16" fmla="*/ 0 h 11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085" h="117535">
                  <a:moveTo>
                    <a:pt x="65885" y="0"/>
                  </a:moveTo>
                  <a:cubicBezTo>
                    <a:pt x="96156" y="0"/>
                    <a:pt x="121086" y="24932"/>
                    <a:pt x="121086" y="56987"/>
                  </a:cubicBezTo>
                  <a:cubicBezTo>
                    <a:pt x="121086" y="78357"/>
                    <a:pt x="110402" y="96165"/>
                    <a:pt x="92595" y="105069"/>
                  </a:cubicBezTo>
                  <a:lnTo>
                    <a:pt x="89034" y="106850"/>
                  </a:lnTo>
                  <a:lnTo>
                    <a:pt x="87253" y="108631"/>
                  </a:lnTo>
                  <a:cubicBezTo>
                    <a:pt x="78350" y="113974"/>
                    <a:pt x="67666" y="117535"/>
                    <a:pt x="55201" y="117535"/>
                  </a:cubicBezTo>
                  <a:cubicBezTo>
                    <a:pt x="24929" y="117535"/>
                    <a:pt x="0" y="92603"/>
                    <a:pt x="0" y="62329"/>
                  </a:cubicBezTo>
                  <a:cubicBezTo>
                    <a:pt x="0" y="48083"/>
                    <a:pt x="7123" y="33836"/>
                    <a:pt x="16026" y="23151"/>
                  </a:cubicBezTo>
                  <a:lnTo>
                    <a:pt x="17807" y="21370"/>
                  </a:lnTo>
                  <a:lnTo>
                    <a:pt x="19587" y="19589"/>
                  </a:lnTo>
                  <a:lnTo>
                    <a:pt x="21368" y="17808"/>
                  </a:lnTo>
                  <a:lnTo>
                    <a:pt x="26710" y="14247"/>
                  </a:lnTo>
                  <a:cubicBezTo>
                    <a:pt x="32052" y="10685"/>
                    <a:pt x="37394" y="7123"/>
                    <a:pt x="44517" y="5343"/>
                  </a:cubicBezTo>
                  <a:lnTo>
                    <a:pt x="46297" y="3562"/>
                  </a:lnTo>
                  <a:lnTo>
                    <a:pt x="49859" y="3562"/>
                  </a:lnTo>
                  <a:lnTo>
                    <a:pt x="55201" y="1781"/>
                  </a:lnTo>
                  <a:cubicBezTo>
                    <a:pt x="58762" y="1781"/>
                    <a:pt x="62324" y="0"/>
                    <a:pt x="65885" y="0"/>
                  </a:cubicBez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2EB3A2E-30EF-4F20-8D5D-A27EA391BF6A}"/>
                </a:ext>
              </a:extLst>
            </p:cNvPr>
            <p:cNvSpPr/>
            <p:nvPr/>
          </p:nvSpPr>
          <p:spPr>
            <a:xfrm>
              <a:off x="3991246" y="4377563"/>
              <a:ext cx="117524" cy="128220"/>
            </a:xfrm>
            <a:custGeom>
              <a:avLst/>
              <a:gdLst>
                <a:gd name="connsiteX0" fmla="*/ 55201 w 117524"/>
                <a:gd name="connsiteY0" fmla="*/ 0 h 128220"/>
                <a:gd name="connsiteX1" fmla="*/ 106840 w 117524"/>
                <a:gd name="connsiteY1" fmla="*/ 33836 h 128220"/>
                <a:gd name="connsiteX2" fmla="*/ 106840 w 117524"/>
                <a:gd name="connsiteY2" fmla="*/ 35617 h 128220"/>
                <a:gd name="connsiteX3" fmla="*/ 112182 w 117524"/>
                <a:gd name="connsiteY3" fmla="*/ 48083 h 128220"/>
                <a:gd name="connsiteX4" fmla="*/ 112182 w 117524"/>
                <a:gd name="connsiteY4" fmla="*/ 49863 h 128220"/>
                <a:gd name="connsiteX5" fmla="*/ 112182 w 117524"/>
                <a:gd name="connsiteY5" fmla="*/ 51644 h 128220"/>
                <a:gd name="connsiteX6" fmla="*/ 113963 w 117524"/>
                <a:gd name="connsiteY6" fmla="*/ 55206 h 128220"/>
                <a:gd name="connsiteX7" fmla="*/ 113963 w 117524"/>
                <a:gd name="connsiteY7" fmla="*/ 56987 h 128220"/>
                <a:gd name="connsiteX8" fmla="*/ 117524 w 117524"/>
                <a:gd name="connsiteY8" fmla="*/ 73014 h 128220"/>
                <a:gd name="connsiteX9" fmla="*/ 60543 w 117524"/>
                <a:gd name="connsiteY9" fmla="*/ 128220 h 128220"/>
                <a:gd name="connsiteX10" fmla="*/ 10684 w 117524"/>
                <a:gd name="connsiteY10" fmla="*/ 94384 h 128220"/>
                <a:gd name="connsiteX11" fmla="*/ 8903 w 117524"/>
                <a:gd name="connsiteY11" fmla="*/ 90823 h 128220"/>
                <a:gd name="connsiteX12" fmla="*/ 8903 w 117524"/>
                <a:gd name="connsiteY12" fmla="*/ 89042 h 128220"/>
                <a:gd name="connsiteX13" fmla="*/ 7123 w 117524"/>
                <a:gd name="connsiteY13" fmla="*/ 85480 h 128220"/>
                <a:gd name="connsiteX14" fmla="*/ 3561 w 117524"/>
                <a:gd name="connsiteY14" fmla="*/ 74795 h 128220"/>
                <a:gd name="connsiteX15" fmla="*/ 1781 w 117524"/>
                <a:gd name="connsiteY15" fmla="*/ 71233 h 128220"/>
                <a:gd name="connsiteX16" fmla="*/ 0 w 117524"/>
                <a:gd name="connsiteY16" fmla="*/ 55206 h 128220"/>
                <a:gd name="connsiteX17" fmla="*/ 55201 w 117524"/>
                <a:gd name="connsiteY17" fmla="*/ 0 h 12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524" h="128220">
                  <a:moveTo>
                    <a:pt x="55201" y="0"/>
                  </a:moveTo>
                  <a:cubicBezTo>
                    <a:pt x="78350" y="0"/>
                    <a:pt x="97937" y="14247"/>
                    <a:pt x="106840" y="33836"/>
                  </a:cubicBezTo>
                  <a:lnTo>
                    <a:pt x="106840" y="35617"/>
                  </a:lnTo>
                  <a:lnTo>
                    <a:pt x="112182" y="48083"/>
                  </a:lnTo>
                  <a:lnTo>
                    <a:pt x="112182" y="49863"/>
                  </a:lnTo>
                  <a:lnTo>
                    <a:pt x="112182" y="51644"/>
                  </a:lnTo>
                  <a:lnTo>
                    <a:pt x="113963" y="55206"/>
                  </a:lnTo>
                  <a:lnTo>
                    <a:pt x="113963" y="56987"/>
                  </a:lnTo>
                  <a:cubicBezTo>
                    <a:pt x="115744" y="60548"/>
                    <a:pt x="117524" y="67672"/>
                    <a:pt x="117524" y="73014"/>
                  </a:cubicBezTo>
                  <a:cubicBezTo>
                    <a:pt x="117524" y="103289"/>
                    <a:pt x="92595" y="128220"/>
                    <a:pt x="60543" y="128220"/>
                  </a:cubicBezTo>
                  <a:cubicBezTo>
                    <a:pt x="39175" y="128220"/>
                    <a:pt x="17807" y="113974"/>
                    <a:pt x="10684" y="94384"/>
                  </a:cubicBezTo>
                  <a:lnTo>
                    <a:pt x="8903" y="90823"/>
                  </a:lnTo>
                  <a:lnTo>
                    <a:pt x="8903" y="89042"/>
                  </a:lnTo>
                  <a:lnTo>
                    <a:pt x="7123" y="85480"/>
                  </a:lnTo>
                  <a:lnTo>
                    <a:pt x="3561" y="74795"/>
                  </a:lnTo>
                  <a:lnTo>
                    <a:pt x="1781" y="71233"/>
                  </a:lnTo>
                  <a:cubicBezTo>
                    <a:pt x="0" y="65891"/>
                    <a:pt x="0" y="60548"/>
                    <a:pt x="0" y="55206"/>
                  </a:cubicBezTo>
                  <a:cubicBezTo>
                    <a:pt x="0" y="24932"/>
                    <a:pt x="24929" y="0"/>
                    <a:pt x="55201" y="0"/>
                  </a:cubicBez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80FA967-A11B-41FF-B918-8FC36CD1DF4F}"/>
                </a:ext>
              </a:extLst>
            </p:cNvPr>
            <p:cNvSpPr/>
            <p:nvPr/>
          </p:nvSpPr>
          <p:spPr>
            <a:xfrm>
              <a:off x="3827424" y="4854827"/>
              <a:ext cx="562692" cy="591238"/>
            </a:xfrm>
            <a:custGeom>
              <a:avLst/>
              <a:gdLst>
                <a:gd name="connsiteX0" fmla="*/ 256417 w 562692"/>
                <a:gd name="connsiteY0" fmla="*/ 117535 h 591237"/>
                <a:gd name="connsiteX1" fmla="*/ 254636 w 562692"/>
                <a:gd name="connsiteY1" fmla="*/ 121097 h 591237"/>
                <a:gd name="connsiteX2" fmla="*/ 213681 w 562692"/>
                <a:gd name="connsiteY2" fmla="*/ 160275 h 591237"/>
                <a:gd name="connsiteX3" fmla="*/ 211900 w 562692"/>
                <a:gd name="connsiteY3" fmla="*/ 160275 h 591237"/>
                <a:gd name="connsiteX4" fmla="*/ 197655 w 562692"/>
                <a:gd name="connsiteY4" fmla="*/ 162056 h 591237"/>
                <a:gd name="connsiteX5" fmla="*/ 192313 w 562692"/>
                <a:gd name="connsiteY5" fmla="*/ 165618 h 591237"/>
                <a:gd name="connsiteX6" fmla="*/ 185190 w 562692"/>
                <a:gd name="connsiteY6" fmla="*/ 172741 h 591237"/>
                <a:gd name="connsiteX7" fmla="*/ 176287 w 562692"/>
                <a:gd name="connsiteY7" fmla="*/ 183426 h 591237"/>
                <a:gd name="connsiteX8" fmla="*/ 156699 w 562692"/>
                <a:gd name="connsiteY8" fmla="*/ 219043 h 591237"/>
                <a:gd name="connsiteX9" fmla="*/ 144234 w 562692"/>
                <a:gd name="connsiteY9" fmla="*/ 252879 h 591237"/>
                <a:gd name="connsiteX10" fmla="*/ 137112 w 562692"/>
                <a:gd name="connsiteY10" fmla="*/ 283153 h 591237"/>
                <a:gd name="connsiteX11" fmla="*/ 133550 w 562692"/>
                <a:gd name="connsiteY11" fmla="*/ 315208 h 591237"/>
                <a:gd name="connsiteX12" fmla="*/ 133550 w 562692"/>
                <a:gd name="connsiteY12" fmla="*/ 349044 h 591237"/>
                <a:gd name="connsiteX13" fmla="*/ 137112 w 562692"/>
                <a:gd name="connsiteY13" fmla="*/ 381099 h 591237"/>
                <a:gd name="connsiteX14" fmla="*/ 144234 w 562692"/>
                <a:gd name="connsiteY14" fmla="*/ 409592 h 591237"/>
                <a:gd name="connsiteX15" fmla="*/ 154918 w 562692"/>
                <a:gd name="connsiteY15" fmla="*/ 432743 h 591237"/>
                <a:gd name="connsiteX16" fmla="*/ 169164 w 562692"/>
                <a:gd name="connsiteY16" fmla="*/ 450552 h 591237"/>
                <a:gd name="connsiteX17" fmla="*/ 190532 w 562692"/>
                <a:gd name="connsiteY17" fmla="*/ 464798 h 591237"/>
                <a:gd name="connsiteX18" fmla="*/ 211900 w 562692"/>
                <a:gd name="connsiteY18" fmla="*/ 473702 h 591237"/>
                <a:gd name="connsiteX19" fmla="*/ 235049 w 562692"/>
                <a:gd name="connsiteY19" fmla="*/ 477264 h 591237"/>
                <a:gd name="connsiteX20" fmla="*/ 258197 w 562692"/>
                <a:gd name="connsiteY20" fmla="*/ 480826 h 591237"/>
                <a:gd name="connsiteX21" fmla="*/ 281346 w 562692"/>
                <a:gd name="connsiteY21" fmla="*/ 479045 h 591237"/>
                <a:gd name="connsiteX22" fmla="*/ 304495 w 562692"/>
                <a:gd name="connsiteY22" fmla="*/ 473702 h 591237"/>
                <a:gd name="connsiteX23" fmla="*/ 325863 w 562692"/>
                <a:gd name="connsiteY23" fmla="*/ 466579 h 591237"/>
                <a:gd name="connsiteX24" fmla="*/ 368599 w 562692"/>
                <a:gd name="connsiteY24" fmla="*/ 443428 h 591237"/>
                <a:gd name="connsiteX25" fmla="*/ 404213 w 562692"/>
                <a:gd name="connsiteY25" fmla="*/ 411373 h 591237"/>
                <a:gd name="connsiteX26" fmla="*/ 432703 w 562692"/>
                <a:gd name="connsiteY26" fmla="*/ 370414 h 591237"/>
                <a:gd name="connsiteX27" fmla="*/ 441607 w 562692"/>
                <a:gd name="connsiteY27" fmla="*/ 350825 h 591237"/>
                <a:gd name="connsiteX28" fmla="*/ 448729 w 562692"/>
                <a:gd name="connsiteY28" fmla="*/ 327674 h 591237"/>
                <a:gd name="connsiteX29" fmla="*/ 452291 w 562692"/>
                <a:gd name="connsiteY29" fmla="*/ 304523 h 591237"/>
                <a:gd name="connsiteX30" fmla="*/ 452291 w 562692"/>
                <a:gd name="connsiteY30" fmla="*/ 279591 h 591237"/>
                <a:gd name="connsiteX31" fmla="*/ 448729 w 562692"/>
                <a:gd name="connsiteY31" fmla="*/ 260002 h 591237"/>
                <a:gd name="connsiteX32" fmla="*/ 445168 w 562692"/>
                <a:gd name="connsiteY32" fmla="*/ 243975 h 591237"/>
                <a:gd name="connsiteX33" fmla="*/ 427361 w 562692"/>
                <a:gd name="connsiteY33" fmla="*/ 210139 h 591237"/>
                <a:gd name="connsiteX34" fmla="*/ 400651 w 562692"/>
                <a:gd name="connsiteY34" fmla="*/ 181645 h 591237"/>
                <a:gd name="connsiteX35" fmla="*/ 366818 w 562692"/>
                <a:gd name="connsiteY35" fmla="*/ 156714 h 591237"/>
                <a:gd name="connsiteX36" fmla="*/ 327644 w 562692"/>
                <a:gd name="connsiteY36" fmla="*/ 137124 h 591237"/>
                <a:gd name="connsiteX37" fmla="*/ 283127 w 562692"/>
                <a:gd name="connsiteY37" fmla="*/ 121097 h 591237"/>
                <a:gd name="connsiteX38" fmla="*/ 256417 w 562692"/>
                <a:gd name="connsiteY38" fmla="*/ 117535 h 591237"/>
                <a:gd name="connsiteX39" fmla="*/ 195874 w 562692"/>
                <a:gd name="connsiteY39" fmla="*/ 0 h 591237"/>
                <a:gd name="connsiteX40" fmla="*/ 199435 w 562692"/>
                <a:gd name="connsiteY40" fmla="*/ 0 h 591237"/>
                <a:gd name="connsiteX41" fmla="*/ 249294 w 562692"/>
                <a:gd name="connsiteY41" fmla="*/ 1781 h 591237"/>
                <a:gd name="connsiteX42" fmla="*/ 249294 w 562692"/>
                <a:gd name="connsiteY42" fmla="*/ 3562 h 591237"/>
                <a:gd name="connsiteX43" fmla="*/ 251075 w 562692"/>
                <a:gd name="connsiteY43" fmla="*/ 3562 h 591237"/>
                <a:gd name="connsiteX44" fmla="*/ 256417 w 562692"/>
                <a:gd name="connsiteY44" fmla="*/ 3562 h 591237"/>
                <a:gd name="connsiteX45" fmla="*/ 308056 w 562692"/>
                <a:gd name="connsiteY45" fmla="*/ 14247 h 591237"/>
                <a:gd name="connsiteX46" fmla="*/ 309837 w 562692"/>
                <a:gd name="connsiteY46" fmla="*/ 14247 h 591237"/>
                <a:gd name="connsiteX47" fmla="*/ 313398 w 562692"/>
                <a:gd name="connsiteY47" fmla="*/ 14247 h 591237"/>
                <a:gd name="connsiteX48" fmla="*/ 315179 w 562692"/>
                <a:gd name="connsiteY48" fmla="*/ 16028 h 591237"/>
                <a:gd name="connsiteX49" fmla="*/ 365038 w 562692"/>
                <a:gd name="connsiteY49" fmla="*/ 32055 h 591237"/>
                <a:gd name="connsiteX50" fmla="*/ 366818 w 562692"/>
                <a:gd name="connsiteY50" fmla="*/ 32055 h 591237"/>
                <a:gd name="connsiteX51" fmla="*/ 370380 w 562692"/>
                <a:gd name="connsiteY51" fmla="*/ 33836 h 591237"/>
                <a:gd name="connsiteX52" fmla="*/ 373941 w 562692"/>
                <a:gd name="connsiteY52" fmla="*/ 35617 h 591237"/>
                <a:gd name="connsiteX53" fmla="*/ 422019 w 562692"/>
                <a:gd name="connsiteY53" fmla="*/ 58768 h 591237"/>
                <a:gd name="connsiteX54" fmla="*/ 423800 w 562692"/>
                <a:gd name="connsiteY54" fmla="*/ 60548 h 591237"/>
                <a:gd name="connsiteX55" fmla="*/ 427361 w 562692"/>
                <a:gd name="connsiteY55" fmla="*/ 62329 h 591237"/>
                <a:gd name="connsiteX56" fmla="*/ 429142 w 562692"/>
                <a:gd name="connsiteY56" fmla="*/ 64110 h 591237"/>
                <a:gd name="connsiteX57" fmla="*/ 471878 w 562692"/>
                <a:gd name="connsiteY57" fmla="*/ 96165 h 591237"/>
                <a:gd name="connsiteX58" fmla="*/ 473659 w 562692"/>
                <a:gd name="connsiteY58" fmla="*/ 97946 h 591237"/>
                <a:gd name="connsiteX59" fmla="*/ 477220 w 562692"/>
                <a:gd name="connsiteY59" fmla="*/ 101508 h 591237"/>
                <a:gd name="connsiteX60" fmla="*/ 480781 w 562692"/>
                <a:gd name="connsiteY60" fmla="*/ 103289 h 591237"/>
                <a:gd name="connsiteX61" fmla="*/ 514614 w 562692"/>
                <a:gd name="connsiteY61" fmla="*/ 140686 h 591237"/>
                <a:gd name="connsiteX62" fmla="*/ 516395 w 562692"/>
                <a:gd name="connsiteY62" fmla="*/ 142467 h 591237"/>
                <a:gd name="connsiteX63" fmla="*/ 521737 w 562692"/>
                <a:gd name="connsiteY63" fmla="*/ 151371 h 591237"/>
                <a:gd name="connsiteX64" fmla="*/ 521737 w 562692"/>
                <a:gd name="connsiteY64" fmla="*/ 153152 h 591237"/>
                <a:gd name="connsiteX65" fmla="*/ 544886 w 562692"/>
                <a:gd name="connsiteY65" fmla="*/ 197673 h 591237"/>
                <a:gd name="connsiteX66" fmla="*/ 546666 w 562692"/>
                <a:gd name="connsiteY66" fmla="*/ 201234 h 591237"/>
                <a:gd name="connsiteX67" fmla="*/ 550228 w 562692"/>
                <a:gd name="connsiteY67" fmla="*/ 206577 h 591237"/>
                <a:gd name="connsiteX68" fmla="*/ 550228 w 562692"/>
                <a:gd name="connsiteY68" fmla="*/ 208358 h 591237"/>
                <a:gd name="connsiteX69" fmla="*/ 557350 w 562692"/>
                <a:gd name="connsiteY69" fmla="*/ 233290 h 591237"/>
                <a:gd name="connsiteX70" fmla="*/ 557350 w 562692"/>
                <a:gd name="connsiteY70" fmla="*/ 236851 h 591237"/>
                <a:gd name="connsiteX71" fmla="*/ 559131 w 562692"/>
                <a:gd name="connsiteY71" fmla="*/ 240413 h 591237"/>
                <a:gd name="connsiteX72" fmla="*/ 562692 w 562692"/>
                <a:gd name="connsiteY72" fmla="*/ 268906 h 591237"/>
                <a:gd name="connsiteX73" fmla="*/ 562692 w 562692"/>
                <a:gd name="connsiteY73" fmla="*/ 270687 h 591237"/>
                <a:gd name="connsiteX74" fmla="*/ 562692 w 562692"/>
                <a:gd name="connsiteY74" fmla="*/ 276030 h 591237"/>
                <a:gd name="connsiteX75" fmla="*/ 562692 w 562692"/>
                <a:gd name="connsiteY75" fmla="*/ 308085 h 591237"/>
                <a:gd name="connsiteX76" fmla="*/ 562692 w 562692"/>
                <a:gd name="connsiteY76" fmla="*/ 313427 h 591237"/>
                <a:gd name="connsiteX77" fmla="*/ 562692 w 562692"/>
                <a:gd name="connsiteY77" fmla="*/ 315208 h 591237"/>
                <a:gd name="connsiteX78" fmla="*/ 557350 w 562692"/>
                <a:gd name="connsiteY78" fmla="*/ 347263 h 591237"/>
                <a:gd name="connsiteX79" fmla="*/ 557350 w 562692"/>
                <a:gd name="connsiteY79" fmla="*/ 350825 h 591237"/>
                <a:gd name="connsiteX80" fmla="*/ 555570 w 562692"/>
                <a:gd name="connsiteY80" fmla="*/ 354386 h 591237"/>
                <a:gd name="connsiteX81" fmla="*/ 555570 w 562692"/>
                <a:gd name="connsiteY81" fmla="*/ 356167 h 591237"/>
                <a:gd name="connsiteX82" fmla="*/ 546666 w 562692"/>
                <a:gd name="connsiteY82" fmla="*/ 384661 h 591237"/>
                <a:gd name="connsiteX83" fmla="*/ 546666 w 562692"/>
                <a:gd name="connsiteY83" fmla="*/ 386441 h 591237"/>
                <a:gd name="connsiteX84" fmla="*/ 544886 w 562692"/>
                <a:gd name="connsiteY84" fmla="*/ 390003 h 591237"/>
                <a:gd name="connsiteX85" fmla="*/ 544886 w 562692"/>
                <a:gd name="connsiteY85" fmla="*/ 391784 h 591237"/>
                <a:gd name="connsiteX86" fmla="*/ 532421 w 562692"/>
                <a:gd name="connsiteY86" fmla="*/ 418497 h 591237"/>
                <a:gd name="connsiteX87" fmla="*/ 532421 w 562692"/>
                <a:gd name="connsiteY87" fmla="*/ 420277 h 591237"/>
                <a:gd name="connsiteX88" fmla="*/ 530640 w 562692"/>
                <a:gd name="connsiteY88" fmla="*/ 423839 h 591237"/>
                <a:gd name="connsiteX89" fmla="*/ 527079 w 562692"/>
                <a:gd name="connsiteY89" fmla="*/ 429182 h 591237"/>
                <a:gd name="connsiteX90" fmla="*/ 493246 w 562692"/>
                <a:gd name="connsiteY90" fmla="*/ 479045 h 591237"/>
                <a:gd name="connsiteX91" fmla="*/ 489685 w 562692"/>
                <a:gd name="connsiteY91" fmla="*/ 482607 h 591237"/>
                <a:gd name="connsiteX92" fmla="*/ 486123 w 562692"/>
                <a:gd name="connsiteY92" fmla="*/ 487949 h 591237"/>
                <a:gd name="connsiteX93" fmla="*/ 484343 w 562692"/>
                <a:gd name="connsiteY93" fmla="*/ 489730 h 591237"/>
                <a:gd name="connsiteX94" fmla="*/ 438045 w 562692"/>
                <a:gd name="connsiteY94" fmla="*/ 530689 h 591237"/>
                <a:gd name="connsiteX95" fmla="*/ 436265 w 562692"/>
                <a:gd name="connsiteY95" fmla="*/ 532470 h 591237"/>
                <a:gd name="connsiteX96" fmla="*/ 427361 w 562692"/>
                <a:gd name="connsiteY96" fmla="*/ 537813 h 591237"/>
                <a:gd name="connsiteX97" fmla="*/ 373941 w 562692"/>
                <a:gd name="connsiteY97" fmla="*/ 566306 h 591237"/>
                <a:gd name="connsiteX98" fmla="*/ 373941 w 562692"/>
                <a:gd name="connsiteY98" fmla="*/ 568087 h 591237"/>
                <a:gd name="connsiteX99" fmla="*/ 368599 w 562692"/>
                <a:gd name="connsiteY99" fmla="*/ 569868 h 591237"/>
                <a:gd name="connsiteX100" fmla="*/ 365038 w 562692"/>
                <a:gd name="connsiteY100" fmla="*/ 571648 h 591237"/>
                <a:gd name="connsiteX101" fmla="*/ 363257 w 562692"/>
                <a:gd name="connsiteY101" fmla="*/ 571648 h 591237"/>
                <a:gd name="connsiteX102" fmla="*/ 336547 w 562692"/>
                <a:gd name="connsiteY102" fmla="*/ 580553 h 591237"/>
                <a:gd name="connsiteX103" fmla="*/ 334766 w 562692"/>
                <a:gd name="connsiteY103" fmla="*/ 580553 h 591237"/>
                <a:gd name="connsiteX104" fmla="*/ 329424 w 562692"/>
                <a:gd name="connsiteY104" fmla="*/ 582333 h 591237"/>
                <a:gd name="connsiteX105" fmla="*/ 299153 w 562692"/>
                <a:gd name="connsiteY105" fmla="*/ 587676 h 591237"/>
                <a:gd name="connsiteX106" fmla="*/ 293811 w 562692"/>
                <a:gd name="connsiteY106" fmla="*/ 589457 h 591237"/>
                <a:gd name="connsiteX107" fmla="*/ 292030 w 562692"/>
                <a:gd name="connsiteY107" fmla="*/ 589457 h 591237"/>
                <a:gd name="connsiteX108" fmla="*/ 261759 w 562692"/>
                <a:gd name="connsiteY108" fmla="*/ 591238 h 591237"/>
                <a:gd name="connsiteX109" fmla="*/ 258197 w 562692"/>
                <a:gd name="connsiteY109" fmla="*/ 591238 h 591237"/>
                <a:gd name="connsiteX110" fmla="*/ 252855 w 562692"/>
                <a:gd name="connsiteY110" fmla="*/ 591238 h 591237"/>
                <a:gd name="connsiteX111" fmla="*/ 222584 w 562692"/>
                <a:gd name="connsiteY111" fmla="*/ 589457 h 591237"/>
                <a:gd name="connsiteX112" fmla="*/ 220803 w 562692"/>
                <a:gd name="connsiteY112" fmla="*/ 587676 h 591237"/>
                <a:gd name="connsiteX113" fmla="*/ 215461 w 562692"/>
                <a:gd name="connsiteY113" fmla="*/ 587676 h 591237"/>
                <a:gd name="connsiteX114" fmla="*/ 213681 w 562692"/>
                <a:gd name="connsiteY114" fmla="*/ 587676 h 591237"/>
                <a:gd name="connsiteX115" fmla="*/ 185190 w 562692"/>
                <a:gd name="connsiteY115" fmla="*/ 580553 h 591237"/>
                <a:gd name="connsiteX116" fmla="*/ 183409 w 562692"/>
                <a:gd name="connsiteY116" fmla="*/ 580553 h 591237"/>
                <a:gd name="connsiteX117" fmla="*/ 179848 w 562692"/>
                <a:gd name="connsiteY117" fmla="*/ 578772 h 591237"/>
                <a:gd name="connsiteX118" fmla="*/ 176287 w 562692"/>
                <a:gd name="connsiteY118" fmla="*/ 578772 h 591237"/>
                <a:gd name="connsiteX119" fmla="*/ 144234 w 562692"/>
                <a:gd name="connsiteY119" fmla="*/ 566306 h 591237"/>
                <a:gd name="connsiteX120" fmla="*/ 138892 w 562692"/>
                <a:gd name="connsiteY120" fmla="*/ 562744 h 591237"/>
                <a:gd name="connsiteX121" fmla="*/ 133550 w 562692"/>
                <a:gd name="connsiteY121" fmla="*/ 560963 h 591237"/>
                <a:gd name="connsiteX122" fmla="*/ 101498 w 562692"/>
                <a:gd name="connsiteY122" fmla="*/ 539593 h 591237"/>
                <a:gd name="connsiteX123" fmla="*/ 92595 w 562692"/>
                <a:gd name="connsiteY123" fmla="*/ 532470 h 591237"/>
                <a:gd name="connsiteX124" fmla="*/ 90814 w 562692"/>
                <a:gd name="connsiteY124" fmla="*/ 528908 h 591237"/>
                <a:gd name="connsiteX125" fmla="*/ 65885 w 562692"/>
                <a:gd name="connsiteY125" fmla="*/ 500415 h 591237"/>
                <a:gd name="connsiteX126" fmla="*/ 65885 w 562692"/>
                <a:gd name="connsiteY126" fmla="*/ 498634 h 591237"/>
                <a:gd name="connsiteX127" fmla="*/ 58762 w 562692"/>
                <a:gd name="connsiteY127" fmla="*/ 489730 h 591237"/>
                <a:gd name="connsiteX128" fmla="*/ 58762 w 562692"/>
                <a:gd name="connsiteY128" fmla="*/ 487949 h 591237"/>
                <a:gd name="connsiteX129" fmla="*/ 40955 w 562692"/>
                <a:gd name="connsiteY129" fmla="*/ 454113 h 591237"/>
                <a:gd name="connsiteX130" fmla="*/ 40955 w 562692"/>
                <a:gd name="connsiteY130" fmla="*/ 452332 h 591237"/>
                <a:gd name="connsiteX131" fmla="*/ 39175 w 562692"/>
                <a:gd name="connsiteY131" fmla="*/ 446990 h 591237"/>
                <a:gd name="connsiteX132" fmla="*/ 37394 w 562692"/>
                <a:gd name="connsiteY132" fmla="*/ 443428 h 591237"/>
                <a:gd name="connsiteX133" fmla="*/ 28491 w 562692"/>
                <a:gd name="connsiteY133" fmla="*/ 406031 h 591237"/>
                <a:gd name="connsiteX134" fmla="*/ 26710 w 562692"/>
                <a:gd name="connsiteY134" fmla="*/ 402469 h 591237"/>
                <a:gd name="connsiteX135" fmla="*/ 26710 w 562692"/>
                <a:gd name="connsiteY135" fmla="*/ 397126 h 591237"/>
                <a:gd name="connsiteX136" fmla="*/ 21368 w 562692"/>
                <a:gd name="connsiteY136" fmla="*/ 357948 h 591237"/>
                <a:gd name="connsiteX137" fmla="*/ 21368 w 562692"/>
                <a:gd name="connsiteY137" fmla="*/ 352606 h 591237"/>
                <a:gd name="connsiteX138" fmla="*/ 21368 w 562692"/>
                <a:gd name="connsiteY138" fmla="*/ 350825 h 591237"/>
                <a:gd name="connsiteX139" fmla="*/ 23149 w 562692"/>
                <a:gd name="connsiteY139" fmla="*/ 309866 h 591237"/>
                <a:gd name="connsiteX140" fmla="*/ 23149 w 562692"/>
                <a:gd name="connsiteY140" fmla="*/ 306304 h 591237"/>
                <a:gd name="connsiteX141" fmla="*/ 23149 w 562692"/>
                <a:gd name="connsiteY141" fmla="*/ 304523 h 591237"/>
                <a:gd name="connsiteX142" fmla="*/ 28491 w 562692"/>
                <a:gd name="connsiteY142" fmla="*/ 265345 h 591237"/>
                <a:gd name="connsiteX143" fmla="*/ 28491 w 562692"/>
                <a:gd name="connsiteY143" fmla="*/ 261783 h 591237"/>
                <a:gd name="connsiteX144" fmla="*/ 28491 w 562692"/>
                <a:gd name="connsiteY144" fmla="*/ 260002 h 591237"/>
                <a:gd name="connsiteX145" fmla="*/ 37394 w 562692"/>
                <a:gd name="connsiteY145" fmla="*/ 224385 h 591237"/>
                <a:gd name="connsiteX146" fmla="*/ 39175 w 562692"/>
                <a:gd name="connsiteY146" fmla="*/ 220824 h 591237"/>
                <a:gd name="connsiteX147" fmla="*/ 39175 w 562692"/>
                <a:gd name="connsiteY147" fmla="*/ 219043 h 591237"/>
                <a:gd name="connsiteX148" fmla="*/ 53420 w 562692"/>
                <a:gd name="connsiteY148" fmla="*/ 178084 h 591237"/>
                <a:gd name="connsiteX149" fmla="*/ 55201 w 562692"/>
                <a:gd name="connsiteY149" fmla="*/ 174522 h 591237"/>
                <a:gd name="connsiteX150" fmla="*/ 56982 w 562692"/>
                <a:gd name="connsiteY150" fmla="*/ 170960 h 591237"/>
                <a:gd name="connsiteX151" fmla="*/ 56982 w 562692"/>
                <a:gd name="connsiteY151" fmla="*/ 169179 h 591237"/>
                <a:gd name="connsiteX152" fmla="*/ 65885 w 562692"/>
                <a:gd name="connsiteY152" fmla="*/ 153152 h 591237"/>
                <a:gd name="connsiteX153" fmla="*/ 60543 w 562692"/>
                <a:gd name="connsiteY153" fmla="*/ 154933 h 591237"/>
                <a:gd name="connsiteX154" fmla="*/ 55201 w 562692"/>
                <a:gd name="connsiteY154" fmla="*/ 154933 h 591237"/>
                <a:gd name="connsiteX155" fmla="*/ 0 w 562692"/>
                <a:gd name="connsiteY155" fmla="*/ 99727 h 591237"/>
                <a:gd name="connsiteX156" fmla="*/ 24929 w 562692"/>
                <a:gd name="connsiteY156" fmla="*/ 53425 h 591237"/>
                <a:gd name="connsiteX157" fmla="*/ 26710 w 562692"/>
                <a:gd name="connsiteY157" fmla="*/ 51644 h 591237"/>
                <a:gd name="connsiteX158" fmla="*/ 46297 w 562692"/>
                <a:gd name="connsiteY158" fmla="*/ 39178 h 591237"/>
                <a:gd name="connsiteX159" fmla="*/ 49859 w 562692"/>
                <a:gd name="connsiteY159" fmla="*/ 37398 h 591237"/>
                <a:gd name="connsiteX160" fmla="*/ 51639 w 562692"/>
                <a:gd name="connsiteY160" fmla="*/ 35617 h 591237"/>
                <a:gd name="connsiteX161" fmla="*/ 80130 w 562692"/>
                <a:gd name="connsiteY161" fmla="*/ 23151 h 591237"/>
                <a:gd name="connsiteX162" fmla="*/ 81911 w 562692"/>
                <a:gd name="connsiteY162" fmla="*/ 21370 h 591237"/>
                <a:gd name="connsiteX163" fmla="*/ 87253 w 562692"/>
                <a:gd name="connsiteY163" fmla="*/ 19589 h 591237"/>
                <a:gd name="connsiteX164" fmla="*/ 115744 w 562692"/>
                <a:gd name="connsiteY164" fmla="*/ 10685 h 591237"/>
                <a:gd name="connsiteX165" fmla="*/ 121086 w 562692"/>
                <a:gd name="connsiteY165" fmla="*/ 8904 h 591237"/>
                <a:gd name="connsiteX166" fmla="*/ 122866 w 562692"/>
                <a:gd name="connsiteY166" fmla="*/ 8904 h 591237"/>
                <a:gd name="connsiteX167" fmla="*/ 153138 w 562692"/>
                <a:gd name="connsiteY167" fmla="*/ 3562 h 591237"/>
                <a:gd name="connsiteX168" fmla="*/ 158480 w 562692"/>
                <a:gd name="connsiteY168" fmla="*/ 1781 h 591237"/>
                <a:gd name="connsiteX169" fmla="*/ 160260 w 562692"/>
                <a:gd name="connsiteY169" fmla="*/ 1781 h 591237"/>
                <a:gd name="connsiteX170" fmla="*/ 192313 w 562692"/>
                <a:gd name="connsiteY170" fmla="*/ 0 h 591237"/>
                <a:gd name="connsiteX171" fmla="*/ 195874 w 562692"/>
                <a:gd name="connsiteY171" fmla="*/ 0 h 591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562692" h="591237">
                  <a:moveTo>
                    <a:pt x="256417" y="117535"/>
                  </a:moveTo>
                  <a:lnTo>
                    <a:pt x="254636" y="121097"/>
                  </a:lnTo>
                  <a:cubicBezTo>
                    <a:pt x="249294" y="140686"/>
                    <a:pt x="233268" y="154933"/>
                    <a:pt x="213681" y="160275"/>
                  </a:cubicBezTo>
                  <a:lnTo>
                    <a:pt x="211900" y="160275"/>
                  </a:lnTo>
                  <a:lnTo>
                    <a:pt x="197655" y="162056"/>
                  </a:lnTo>
                  <a:lnTo>
                    <a:pt x="192313" y="165618"/>
                  </a:lnTo>
                  <a:lnTo>
                    <a:pt x="185190" y="172741"/>
                  </a:lnTo>
                  <a:lnTo>
                    <a:pt x="176287" y="183426"/>
                  </a:lnTo>
                  <a:lnTo>
                    <a:pt x="156699" y="219043"/>
                  </a:lnTo>
                  <a:lnTo>
                    <a:pt x="144234" y="252879"/>
                  </a:lnTo>
                  <a:lnTo>
                    <a:pt x="137112" y="283153"/>
                  </a:lnTo>
                  <a:lnTo>
                    <a:pt x="133550" y="315208"/>
                  </a:lnTo>
                  <a:lnTo>
                    <a:pt x="133550" y="349044"/>
                  </a:lnTo>
                  <a:lnTo>
                    <a:pt x="137112" y="381099"/>
                  </a:lnTo>
                  <a:lnTo>
                    <a:pt x="144234" y="409592"/>
                  </a:lnTo>
                  <a:lnTo>
                    <a:pt x="154918" y="432743"/>
                  </a:lnTo>
                  <a:lnTo>
                    <a:pt x="169164" y="450552"/>
                  </a:lnTo>
                  <a:lnTo>
                    <a:pt x="190532" y="464798"/>
                  </a:lnTo>
                  <a:lnTo>
                    <a:pt x="211900" y="473702"/>
                  </a:lnTo>
                  <a:lnTo>
                    <a:pt x="235049" y="477264"/>
                  </a:lnTo>
                  <a:lnTo>
                    <a:pt x="258197" y="480826"/>
                  </a:lnTo>
                  <a:lnTo>
                    <a:pt x="281346" y="479045"/>
                  </a:lnTo>
                  <a:lnTo>
                    <a:pt x="304495" y="473702"/>
                  </a:lnTo>
                  <a:lnTo>
                    <a:pt x="325863" y="466579"/>
                  </a:lnTo>
                  <a:lnTo>
                    <a:pt x="368599" y="443428"/>
                  </a:lnTo>
                  <a:lnTo>
                    <a:pt x="404213" y="411373"/>
                  </a:lnTo>
                  <a:lnTo>
                    <a:pt x="432703" y="370414"/>
                  </a:lnTo>
                  <a:lnTo>
                    <a:pt x="441607" y="350825"/>
                  </a:lnTo>
                  <a:lnTo>
                    <a:pt x="448729" y="327674"/>
                  </a:lnTo>
                  <a:lnTo>
                    <a:pt x="452291" y="304523"/>
                  </a:lnTo>
                  <a:lnTo>
                    <a:pt x="452291" y="279591"/>
                  </a:lnTo>
                  <a:lnTo>
                    <a:pt x="448729" y="260002"/>
                  </a:lnTo>
                  <a:lnTo>
                    <a:pt x="445168" y="243975"/>
                  </a:lnTo>
                  <a:lnTo>
                    <a:pt x="427361" y="210139"/>
                  </a:lnTo>
                  <a:lnTo>
                    <a:pt x="400651" y="181645"/>
                  </a:lnTo>
                  <a:lnTo>
                    <a:pt x="366818" y="156714"/>
                  </a:lnTo>
                  <a:lnTo>
                    <a:pt x="327644" y="137124"/>
                  </a:lnTo>
                  <a:lnTo>
                    <a:pt x="283127" y="121097"/>
                  </a:lnTo>
                  <a:lnTo>
                    <a:pt x="256417" y="117535"/>
                  </a:lnTo>
                  <a:close/>
                  <a:moveTo>
                    <a:pt x="195874" y="0"/>
                  </a:moveTo>
                  <a:lnTo>
                    <a:pt x="199435" y="0"/>
                  </a:lnTo>
                  <a:lnTo>
                    <a:pt x="249294" y="1781"/>
                  </a:lnTo>
                  <a:lnTo>
                    <a:pt x="249294" y="3562"/>
                  </a:lnTo>
                  <a:lnTo>
                    <a:pt x="251075" y="3562"/>
                  </a:lnTo>
                  <a:lnTo>
                    <a:pt x="256417" y="3562"/>
                  </a:lnTo>
                  <a:lnTo>
                    <a:pt x="308056" y="14247"/>
                  </a:lnTo>
                  <a:lnTo>
                    <a:pt x="309837" y="14247"/>
                  </a:lnTo>
                  <a:cubicBezTo>
                    <a:pt x="311618" y="14247"/>
                    <a:pt x="313398" y="14247"/>
                    <a:pt x="313398" y="14247"/>
                  </a:cubicBezTo>
                  <a:lnTo>
                    <a:pt x="315179" y="16028"/>
                  </a:lnTo>
                  <a:lnTo>
                    <a:pt x="365038" y="32055"/>
                  </a:lnTo>
                  <a:lnTo>
                    <a:pt x="366818" y="32055"/>
                  </a:lnTo>
                  <a:lnTo>
                    <a:pt x="370380" y="33836"/>
                  </a:lnTo>
                  <a:lnTo>
                    <a:pt x="373941" y="35617"/>
                  </a:lnTo>
                  <a:lnTo>
                    <a:pt x="422019" y="58768"/>
                  </a:lnTo>
                  <a:lnTo>
                    <a:pt x="423800" y="60548"/>
                  </a:lnTo>
                  <a:cubicBezTo>
                    <a:pt x="423800" y="60548"/>
                    <a:pt x="425581" y="62329"/>
                    <a:pt x="427361" y="62329"/>
                  </a:cubicBezTo>
                  <a:lnTo>
                    <a:pt x="429142" y="64110"/>
                  </a:lnTo>
                  <a:lnTo>
                    <a:pt x="471878" y="96165"/>
                  </a:lnTo>
                  <a:lnTo>
                    <a:pt x="473659" y="97946"/>
                  </a:lnTo>
                  <a:cubicBezTo>
                    <a:pt x="475439" y="97946"/>
                    <a:pt x="477220" y="99727"/>
                    <a:pt x="477220" y="101508"/>
                  </a:cubicBezTo>
                  <a:lnTo>
                    <a:pt x="480781" y="103289"/>
                  </a:lnTo>
                  <a:lnTo>
                    <a:pt x="514614" y="140686"/>
                  </a:lnTo>
                  <a:lnTo>
                    <a:pt x="516395" y="142467"/>
                  </a:lnTo>
                  <a:cubicBezTo>
                    <a:pt x="518176" y="146029"/>
                    <a:pt x="519956" y="147809"/>
                    <a:pt x="521737" y="151371"/>
                  </a:cubicBezTo>
                  <a:lnTo>
                    <a:pt x="521737" y="153152"/>
                  </a:lnTo>
                  <a:lnTo>
                    <a:pt x="544886" y="197673"/>
                  </a:lnTo>
                  <a:lnTo>
                    <a:pt x="546666" y="201234"/>
                  </a:lnTo>
                  <a:cubicBezTo>
                    <a:pt x="548447" y="203015"/>
                    <a:pt x="548447" y="204796"/>
                    <a:pt x="550228" y="206577"/>
                  </a:cubicBezTo>
                  <a:lnTo>
                    <a:pt x="550228" y="208358"/>
                  </a:lnTo>
                  <a:lnTo>
                    <a:pt x="557350" y="233290"/>
                  </a:lnTo>
                  <a:lnTo>
                    <a:pt x="557350" y="236851"/>
                  </a:lnTo>
                  <a:lnTo>
                    <a:pt x="559131" y="240413"/>
                  </a:lnTo>
                  <a:lnTo>
                    <a:pt x="562692" y="268906"/>
                  </a:lnTo>
                  <a:lnTo>
                    <a:pt x="562692" y="270687"/>
                  </a:lnTo>
                  <a:cubicBezTo>
                    <a:pt x="562692" y="272468"/>
                    <a:pt x="562692" y="274249"/>
                    <a:pt x="562692" y="276030"/>
                  </a:cubicBezTo>
                  <a:lnTo>
                    <a:pt x="562692" y="308085"/>
                  </a:lnTo>
                  <a:lnTo>
                    <a:pt x="562692" y="313427"/>
                  </a:lnTo>
                  <a:lnTo>
                    <a:pt x="562692" y="315208"/>
                  </a:lnTo>
                  <a:lnTo>
                    <a:pt x="557350" y="347263"/>
                  </a:lnTo>
                  <a:lnTo>
                    <a:pt x="557350" y="350825"/>
                  </a:lnTo>
                  <a:lnTo>
                    <a:pt x="555570" y="354386"/>
                  </a:lnTo>
                  <a:lnTo>
                    <a:pt x="555570" y="356167"/>
                  </a:lnTo>
                  <a:lnTo>
                    <a:pt x="546666" y="384661"/>
                  </a:lnTo>
                  <a:lnTo>
                    <a:pt x="546666" y="386441"/>
                  </a:lnTo>
                  <a:cubicBezTo>
                    <a:pt x="546666" y="388222"/>
                    <a:pt x="546666" y="388222"/>
                    <a:pt x="544886" y="390003"/>
                  </a:cubicBezTo>
                  <a:lnTo>
                    <a:pt x="544886" y="391784"/>
                  </a:lnTo>
                  <a:lnTo>
                    <a:pt x="532421" y="418497"/>
                  </a:lnTo>
                  <a:lnTo>
                    <a:pt x="532421" y="420277"/>
                  </a:lnTo>
                  <a:lnTo>
                    <a:pt x="530640" y="423839"/>
                  </a:lnTo>
                  <a:cubicBezTo>
                    <a:pt x="528860" y="425620"/>
                    <a:pt x="528860" y="427401"/>
                    <a:pt x="527079" y="429182"/>
                  </a:cubicBezTo>
                  <a:lnTo>
                    <a:pt x="493246" y="479045"/>
                  </a:lnTo>
                  <a:lnTo>
                    <a:pt x="489685" y="482607"/>
                  </a:lnTo>
                  <a:cubicBezTo>
                    <a:pt x="487904" y="484387"/>
                    <a:pt x="487904" y="486168"/>
                    <a:pt x="486123" y="487949"/>
                  </a:cubicBezTo>
                  <a:lnTo>
                    <a:pt x="484343" y="489730"/>
                  </a:lnTo>
                  <a:lnTo>
                    <a:pt x="438045" y="530689"/>
                  </a:lnTo>
                  <a:lnTo>
                    <a:pt x="436265" y="532470"/>
                  </a:lnTo>
                  <a:cubicBezTo>
                    <a:pt x="434484" y="534251"/>
                    <a:pt x="430923" y="536032"/>
                    <a:pt x="427361" y="537813"/>
                  </a:cubicBezTo>
                  <a:lnTo>
                    <a:pt x="373941" y="566306"/>
                  </a:lnTo>
                  <a:lnTo>
                    <a:pt x="373941" y="568087"/>
                  </a:lnTo>
                  <a:cubicBezTo>
                    <a:pt x="372160" y="568087"/>
                    <a:pt x="370380" y="568087"/>
                    <a:pt x="368599" y="569868"/>
                  </a:cubicBezTo>
                  <a:lnTo>
                    <a:pt x="365038" y="571648"/>
                  </a:lnTo>
                  <a:lnTo>
                    <a:pt x="363257" y="571648"/>
                  </a:lnTo>
                  <a:lnTo>
                    <a:pt x="336547" y="580553"/>
                  </a:lnTo>
                  <a:lnTo>
                    <a:pt x="334766" y="580553"/>
                  </a:lnTo>
                  <a:cubicBezTo>
                    <a:pt x="332986" y="582333"/>
                    <a:pt x="331205" y="582333"/>
                    <a:pt x="329424" y="582333"/>
                  </a:cubicBezTo>
                  <a:lnTo>
                    <a:pt x="299153" y="587676"/>
                  </a:lnTo>
                  <a:lnTo>
                    <a:pt x="293811" y="589457"/>
                  </a:lnTo>
                  <a:lnTo>
                    <a:pt x="292030" y="589457"/>
                  </a:lnTo>
                  <a:lnTo>
                    <a:pt x="261759" y="591238"/>
                  </a:lnTo>
                  <a:lnTo>
                    <a:pt x="258197" y="591238"/>
                  </a:lnTo>
                  <a:lnTo>
                    <a:pt x="252855" y="591238"/>
                  </a:lnTo>
                  <a:lnTo>
                    <a:pt x="222584" y="589457"/>
                  </a:lnTo>
                  <a:lnTo>
                    <a:pt x="220803" y="587676"/>
                  </a:lnTo>
                  <a:cubicBezTo>
                    <a:pt x="219023" y="587676"/>
                    <a:pt x="217242" y="587676"/>
                    <a:pt x="215461" y="587676"/>
                  </a:cubicBezTo>
                  <a:lnTo>
                    <a:pt x="213681" y="587676"/>
                  </a:lnTo>
                  <a:lnTo>
                    <a:pt x="185190" y="580553"/>
                  </a:lnTo>
                  <a:lnTo>
                    <a:pt x="183409" y="580553"/>
                  </a:lnTo>
                  <a:lnTo>
                    <a:pt x="179848" y="578772"/>
                  </a:lnTo>
                  <a:lnTo>
                    <a:pt x="176287" y="578772"/>
                  </a:lnTo>
                  <a:lnTo>
                    <a:pt x="144234" y="566306"/>
                  </a:lnTo>
                  <a:cubicBezTo>
                    <a:pt x="142454" y="564525"/>
                    <a:pt x="140673" y="564525"/>
                    <a:pt x="138892" y="562744"/>
                  </a:cubicBezTo>
                  <a:lnTo>
                    <a:pt x="133550" y="560963"/>
                  </a:lnTo>
                  <a:lnTo>
                    <a:pt x="101498" y="539593"/>
                  </a:lnTo>
                  <a:cubicBezTo>
                    <a:pt x="97937" y="537813"/>
                    <a:pt x="96156" y="534251"/>
                    <a:pt x="92595" y="532470"/>
                  </a:cubicBezTo>
                  <a:lnTo>
                    <a:pt x="90814" y="528908"/>
                  </a:lnTo>
                  <a:lnTo>
                    <a:pt x="65885" y="500415"/>
                  </a:lnTo>
                  <a:lnTo>
                    <a:pt x="65885" y="498634"/>
                  </a:lnTo>
                  <a:cubicBezTo>
                    <a:pt x="62324" y="496853"/>
                    <a:pt x="60543" y="493292"/>
                    <a:pt x="58762" y="489730"/>
                  </a:cubicBezTo>
                  <a:lnTo>
                    <a:pt x="58762" y="487949"/>
                  </a:lnTo>
                  <a:lnTo>
                    <a:pt x="40955" y="454113"/>
                  </a:lnTo>
                  <a:lnTo>
                    <a:pt x="40955" y="452332"/>
                  </a:lnTo>
                  <a:cubicBezTo>
                    <a:pt x="39175" y="450552"/>
                    <a:pt x="39175" y="448771"/>
                    <a:pt x="39175" y="446990"/>
                  </a:cubicBezTo>
                  <a:lnTo>
                    <a:pt x="37394" y="443428"/>
                  </a:lnTo>
                  <a:lnTo>
                    <a:pt x="28491" y="406031"/>
                  </a:lnTo>
                  <a:lnTo>
                    <a:pt x="26710" y="402469"/>
                  </a:lnTo>
                  <a:lnTo>
                    <a:pt x="26710" y="397126"/>
                  </a:lnTo>
                  <a:lnTo>
                    <a:pt x="21368" y="357948"/>
                  </a:lnTo>
                  <a:cubicBezTo>
                    <a:pt x="21368" y="356167"/>
                    <a:pt x="21368" y="354386"/>
                    <a:pt x="21368" y="352606"/>
                  </a:cubicBezTo>
                  <a:lnTo>
                    <a:pt x="21368" y="350825"/>
                  </a:lnTo>
                  <a:lnTo>
                    <a:pt x="23149" y="309866"/>
                  </a:lnTo>
                  <a:lnTo>
                    <a:pt x="23149" y="306304"/>
                  </a:lnTo>
                  <a:lnTo>
                    <a:pt x="23149" y="304523"/>
                  </a:lnTo>
                  <a:lnTo>
                    <a:pt x="28491" y="265345"/>
                  </a:lnTo>
                  <a:lnTo>
                    <a:pt x="28491" y="261783"/>
                  </a:lnTo>
                  <a:lnTo>
                    <a:pt x="28491" y="260002"/>
                  </a:lnTo>
                  <a:lnTo>
                    <a:pt x="37394" y="224385"/>
                  </a:lnTo>
                  <a:lnTo>
                    <a:pt x="39175" y="220824"/>
                  </a:lnTo>
                  <a:lnTo>
                    <a:pt x="39175" y="219043"/>
                  </a:lnTo>
                  <a:lnTo>
                    <a:pt x="53420" y="178084"/>
                  </a:lnTo>
                  <a:lnTo>
                    <a:pt x="55201" y="174522"/>
                  </a:lnTo>
                  <a:lnTo>
                    <a:pt x="56982" y="170960"/>
                  </a:lnTo>
                  <a:lnTo>
                    <a:pt x="56982" y="169179"/>
                  </a:lnTo>
                  <a:lnTo>
                    <a:pt x="65885" y="153152"/>
                  </a:lnTo>
                  <a:lnTo>
                    <a:pt x="60543" y="154933"/>
                  </a:lnTo>
                  <a:cubicBezTo>
                    <a:pt x="58762" y="154933"/>
                    <a:pt x="56982" y="154933"/>
                    <a:pt x="55201" y="154933"/>
                  </a:cubicBezTo>
                  <a:cubicBezTo>
                    <a:pt x="24929" y="154933"/>
                    <a:pt x="0" y="130001"/>
                    <a:pt x="0" y="99727"/>
                  </a:cubicBezTo>
                  <a:cubicBezTo>
                    <a:pt x="0" y="80138"/>
                    <a:pt x="8903" y="62329"/>
                    <a:pt x="24929" y="53425"/>
                  </a:cubicBezTo>
                  <a:lnTo>
                    <a:pt x="26710" y="51644"/>
                  </a:lnTo>
                  <a:lnTo>
                    <a:pt x="46297" y="39178"/>
                  </a:lnTo>
                  <a:lnTo>
                    <a:pt x="49859" y="37398"/>
                  </a:lnTo>
                  <a:lnTo>
                    <a:pt x="51639" y="35617"/>
                  </a:lnTo>
                  <a:lnTo>
                    <a:pt x="80130" y="23151"/>
                  </a:lnTo>
                  <a:lnTo>
                    <a:pt x="81911" y="21370"/>
                  </a:lnTo>
                  <a:lnTo>
                    <a:pt x="87253" y="19589"/>
                  </a:lnTo>
                  <a:lnTo>
                    <a:pt x="115744" y="10685"/>
                  </a:lnTo>
                  <a:cubicBezTo>
                    <a:pt x="117524" y="10685"/>
                    <a:pt x="119305" y="8904"/>
                    <a:pt x="121086" y="8904"/>
                  </a:cubicBezTo>
                  <a:lnTo>
                    <a:pt x="122866" y="8904"/>
                  </a:lnTo>
                  <a:lnTo>
                    <a:pt x="153138" y="3562"/>
                  </a:lnTo>
                  <a:lnTo>
                    <a:pt x="158480" y="1781"/>
                  </a:lnTo>
                  <a:lnTo>
                    <a:pt x="160260" y="1781"/>
                  </a:lnTo>
                  <a:lnTo>
                    <a:pt x="192313" y="0"/>
                  </a:lnTo>
                  <a:lnTo>
                    <a:pt x="195874" y="0"/>
                  </a:ln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8855AEE-4763-4B33-AC6D-110AFC64DEB7}"/>
                </a:ext>
              </a:extLst>
            </p:cNvPr>
            <p:cNvSpPr/>
            <p:nvPr/>
          </p:nvSpPr>
          <p:spPr>
            <a:xfrm>
              <a:off x="6071071" y="1861242"/>
              <a:ext cx="560912" cy="512881"/>
            </a:xfrm>
            <a:custGeom>
              <a:avLst/>
              <a:gdLst>
                <a:gd name="connsiteX0" fmla="*/ 391748 w 560911"/>
                <a:gd name="connsiteY0" fmla="*/ 112193 h 512880"/>
                <a:gd name="connsiteX1" fmla="*/ 361476 w 560911"/>
                <a:gd name="connsiteY1" fmla="*/ 112193 h 512880"/>
                <a:gd name="connsiteX2" fmla="*/ 331205 w 560911"/>
                <a:gd name="connsiteY2" fmla="*/ 119316 h 512880"/>
                <a:gd name="connsiteX3" fmla="*/ 302714 w 560911"/>
                <a:gd name="connsiteY3" fmla="*/ 128220 h 512880"/>
                <a:gd name="connsiteX4" fmla="*/ 277785 w 560911"/>
                <a:gd name="connsiteY4" fmla="*/ 140686 h 512880"/>
                <a:gd name="connsiteX5" fmla="*/ 235049 w 560911"/>
                <a:gd name="connsiteY5" fmla="*/ 169179 h 512880"/>
                <a:gd name="connsiteX6" fmla="*/ 192313 w 560911"/>
                <a:gd name="connsiteY6" fmla="*/ 203015 h 512880"/>
                <a:gd name="connsiteX7" fmla="*/ 160260 w 560911"/>
                <a:gd name="connsiteY7" fmla="*/ 231509 h 512880"/>
                <a:gd name="connsiteX8" fmla="*/ 158480 w 560911"/>
                <a:gd name="connsiteY8" fmla="*/ 235070 h 512880"/>
                <a:gd name="connsiteX9" fmla="*/ 122866 w 560911"/>
                <a:gd name="connsiteY9" fmla="*/ 247536 h 512880"/>
                <a:gd name="connsiteX10" fmla="*/ 117524 w 560911"/>
                <a:gd name="connsiteY10" fmla="*/ 247536 h 512880"/>
                <a:gd name="connsiteX11" fmla="*/ 113963 w 560911"/>
                <a:gd name="connsiteY11" fmla="*/ 245755 h 512880"/>
                <a:gd name="connsiteX12" fmla="*/ 112182 w 560911"/>
                <a:gd name="connsiteY12" fmla="*/ 256440 h 512880"/>
                <a:gd name="connsiteX13" fmla="*/ 110402 w 560911"/>
                <a:gd name="connsiteY13" fmla="*/ 290276 h 512880"/>
                <a:gd name="connsiteX14" fmla="*/ 115744 w 560911"/>
                <a:gd name="connsiteY14" fmla="*/ 322331 h 512880"/>
                <a:gd name="connsiteX15" fmla="*/ 124647 w 560911"/>
                <a:gd name="connsiteY15" fmla="*/ 349044 h 512880"/>
                <a:gd name="connsiteX16" fmla="*/ 144234 w 560911"/>
                <a:gd name="connsiteY16" fmla="*/ 375756 h 512880"/>
                <a:gd name="connsiteX17" fmla="*/ 153138 w 560911"/>
                <a:gd name="connsiteY17" fmla="*/ 384661 h 512880"/>
                <a:gd name="connsiteX18" fmla="*/ 163822 w 560911"/>
                <a:gd name="connsiteY18" fmla="*/ 391784 h 512880"/>
                <a:gd name="connsiteX19" fmla="*/ 176287 w 560911"/>
                <a:gd name="connsiteY19" fmla="*/ 397126 h 512880"/>
                <a:gd name="connsiteX20" fmla="*/ 185190 w 560911"/>
                <a:gd name="connsiteY20" fmla="*/ 400688 h 512880"/>
                <a:gd name="connsiteX21" fmla="*/ 215461 w 560911"/>
                <a:gd name="connsiteY21" fmla="*/ 400688 h 512880"/>
                <a:gd name="connsiteX22" fmla="*/ 245733 w 560911"/>
                <a:gd name="connsiteY22" fmla="*/ 393565 h 512880"/>
                <a:gd name="connsiteX23" fmla="*/ 279566 w 560911"/>
                <a:gd name="connsiteY23" fmla="*/ 381099 h 512880"/>
                <a:gd name="connsiteX24" fmla="*/ 313398 w 560911"/>
                <a:gd name="connsiteY24" fmla="*/ 361510 h 512880"/>
                <a:gd name="connsiteX25" fmla="*/ 343670 w 560911"/>
                <a:gd name="connsiteY25" fmla="*/ 338359 h 512880"/>
                <a:gd name="connsiteX26" fmla="*/ 368599 w 560911"/>
                <a:gd name="connsiteY26" fmla="*/ 315208 h 512880"/>
                <a:gd name="connsiteX27" fmla="*/ 402432 w 560911"/>
                <a:gd name="connsiteY27" fmla="*/ 274249 h 512880"/>
                <a:gd name="connsiteX28" fmla="*/ 432703 w 560911"/>
                <a:gd name="connsiteY28" fmla="*/ 227947 h 512880"/>
                <a:gd name="connsiteX29" fmla="*/ 441607 w 560911"/>
                <a:gd name="connsiteY29" fmla="*/ 204796 h 512880"/>
                <a:gd name="connsiteX30" fmla="*/ 446949 w 560911"/>
                <a:gd name="connsiteY30" fmla="*/ 183426 h 512880"/>
                <a:gd name="connsiteX31" fmla="*/ 448729 w 560911"/>
                <a:gd name="connsiteY31" fmla="*/ 165618 h 512880"/>
                <a:gd name="connsiteX32" fmla="*/ 446949 w 560911"/>
                <a:gd name="connsiteY32" fmla="*/ 149590 h 512880"/>
                <a:gd name="connsiteX33" fmla="*/ 439826 w 560911"/>
                <a:gd name="connsiteY33" fmla="*/ 131782 h 512880"/>
                <a:gd name="connsiteX34" fmla="*/ 429142 w 560911"/>
                <a:gd name="connsiteY34" fmla="*/ 121097 h 512880"/>
                <a:gd name="connsiteX35" fmla="*/ 414897 w 560911"/>
                <a:gd name="connsiteY35" fmla="*/ 115754 h 512880"/>
                <a:gd name="connsiteX36" fmla="*/ 391748 w 560911"/>
                <a:gd name="connsiteY36" fmla="*/ 112193 h 512880"/>
                <a:gd name="connsiteX37" fmla="*/ 393529 w 560911"/>
                <a:gd name="connsiteY37" fmla="*/ 0 h 512880"/>
                <a:gd name="connsiteX38" fmla="*/ 398871 w 560911"/>
                <a:gd name="connsiteY38" fmla="*/ 0 h 512880"/>
                <a:gd name="connsiteX39" fmla="*/ 402432 w 560911"/>
                <a:gd name="connsiteY39" fmla="*/ 0 h 512880"/>
                <a:gd name="connsiteX40" fmla="*/ 438045 w 560911"/>
                <a:gd name="connsiteY40" fmla="*/ 5343 h 512880"/>
                <a:gd name="connsiteX41" fmla="*/ 441607 w 560911"/>
                <a:gd name="connsiteY41" fmla="*/ 7123 h 512880"/>
                <a:gd name="connsiteX42" fmla="*/ 452291 w 560911"/>
                <a:gd name="connsiteY42" fmla="*/ 10685 h 512880"/>
                <a:gd name="connsiteX43" fmla="*/ 482562 w 560911"/>
                <a:gd name="connsiteY43" fmla="*/ 23151 h 512880"/>
                <a:gd name="connsiteX44" fmla="*/ 484343 w 560911"/>
                <a:gd name="connsiteY44" fmla="*/ 24932 h 512880"/>
                <a:gd name="connsiteX45" fmla="*/ 487904 w 560911"/>
                <a:gd name="connsiteY45" fmla="*/ 26713 h 512880"/>
                <a:gd name="connsiteX46" fmla="*/ 496808 w 560911"/>
                <a:gd name="connsiteY46" fmla="*/ 32055 h 512880"/>
                <a:gd name="connsiteX47" fmla="*/ 500369 w 560911"/>
                <a:gd name="connsiteY47" fmla="*/ 35617 h 512880"/>
                <a:gd name="connsiteX48" fmla="*/ 525298 w 560911"/>
                <a:gd name="connsiteY48" fmla="*/ 58768 h 512880"/>
                <a:gd name="connsiteX49" fmla="*/ 525298 w 560911"/>
                <a:gd name="connsiteY49" fmla="*/ 60548 h 512880"/>
                <a:gd name="connsiteX50" fmla="*/ 535982 w 560911"/>
                <a:gd name="connsiteY50" fmla="*/ 73014 h 512880"/>
                <a:gd name="connsiteX51" fmla="*/ 537763 w 560911"/>
                <a:gd name="connsiteY51" fmla="*/ 76576 h 512880"/>
                <a:gd name="connsiteX52" fmla="*/ 552008 w 560911"/>
                <a:gd name="connsiteY52" fmla="*/ 112193 h 512880"/>
                <a:gd name="connsiteX53" fmla="*/ 553789 w 560911"/>
                <a:gd name="connsiteY53" fmla="*/ 112193 h 512880"/>
                <a:gd name="connsiteX54" fmla="*/ 555570 w 560911"/>
                <a:gd name="connsiteY54" fmla="*/ 122878 h 512880"/>
                <a:gd name="connsiteX55" fmla="*/ 557350 w 560911"/>
                <a:gd name="connsiteY55" fmla="*/ 128220 h 512880"/>
                <a:gd name="connsiteX56" fmla="*/ 560912 w 560911"/>
                <a:gd name="connsiteY56" fmla="*/ 156714 h 512880"/>
                <a:gd name="connsiteX57" fmla="*/ 560912 w 560911"/>
                <a:gd name="connsiteY57" fmla="*/ 158494 h 512880"/>
                <a:gd name="connsiteX58" fmla="*/ 560912 w 560911"/>
                <a:gd name="connsiteY58" fmla="*/ 163837 h 512880"/>
                <a:gd name="connsiteX59" fmla="*/ 560912 w 560911"/>
                <a:gd name="connsiteY59" fmla="*/ 169179 h 512880"/>
                <a:gd name="connsiteX60" fmla="*/ 557350 w 560911"/>
                <a:gd name="connsiteY60" fmla="*/ 199454 h 512880"/>
                <a:gd name="connsiteX61" fmla="*/ 557350 w 560911"/>
                <a:gd name="connsiteY61" fmla="*/ 204796 h 512880"/>
                <a:gd name="connsiteX62" fmla="*/ 555570 w 560911"/>
                <a:gd name="connsiteY62" fmla="*/ 208358 h 512880"/>
                <a:gd name="connsiteX63" fmla="*/ 548447 w 560911"/>
                <a:gd name="connsiteY63" fmla="*/ 238632 h 512880"/>
                <a:gd name="connsiteX64" fmla="*/ 548447 w 560911"/>
                <a:gd name="connsiteY64" fmla="*/ 240413 h 512880"/>
                <a:gd name="connsiteX65" fmla="*/ 546666 w 560911"/>
                <a:gd name="connsiteY65" fmla="*/ 245755 h 512880"/>
                <a:gd name="connsiteX66" fmla="*/ 544886 w 560911"/>
                <a:gd name="connsiteY66" fmla="*/ 245755 h 512880"/>
                <a:gd name="connsiteX67" fmla="*/ 534202 w 560911"/>
                <a:gd name="connsiteY67" fmla="*/ 274249 h 512880"/>
                <a:gd name="connsiteX68" fmla="*/ 530640 w 560911"/>
                <a:gd name="connsiteY68" fmla="*/ 279591 h 512880"/>
                <a:gd name="connsiteX69" fmla="*/ 528860 w 560911"/>
                <a:gd name="connsiteY69" fmla="*/ 283153 h 512880"/>
                <a:gd name="connsiteX70" fmla="*/ 495027 w 560911"/>
                <a:gd name="connsiteY70" fmla="*/ 336578 h 512880"/>
                <a:gd name="connsiteX71" fmla="*/ 495027 w 560911"/>
                <a:gd name="connsiteY71" fmla="*/ 338359 h 512880"/>
                <a:gd name="connsiteX72" fmla="*/ 491466 w 560911"/>
                <a:gd name="connsiteY72" fmla="*/ 341921 h 512880"/>
                <a:gd name="connsiteX73" fmla="*/ 491466 w 560911"/>
                <a:gd name="connsiteY73" fmla="*/ 343701 h 512880"/>
                <a:gd name="connsiteX74" fmla="*/ 452291 w 560911"/>
                <a:gd name="connsiteY74" fmla="*/ 388222 h 512880"/>
                <a:gd name="connsiteX75" fmla="*/ 448729 w 560911"/>
                <a:gd name="connsiteY75" fmla="*/ 391784 h 512880"/>
                <a:gd name="connsiteX76" fmla="*/ 446949 w 560911"/>
                <a:gd name="connsiteY76" fmla="*/ 393565 h 512880"/>
                <a:gd name="connsiteX77" fmla="*/ 416677 w 560911"/>
                <a:gd name="connsiteY77" fmla="*/ 422058 h 512880"/>
                <a:gd name="connsiteX78" fmla="*/ 414897 w 560911"/>
                <a:gd name="connsiteY78" fmla="*/ 423839 h 512880"/>
                <a:gd name="connsiteX79" fmla="*/ 413116 w 560911"/>
                <a:gd name="connsiteY79" fmla="*/ 425620 h 512880"/>
                <a:gd name="connsiteX80" fmla="*/ 377502 w 560911"/>
                <a:gd name="connsiteY80" fmla="*/ 452332 h 512880"/>
                <a:gd name="connsiteX81" fmla="*/ 375722 w 560911"/>
                <a:gd name="connsiteY81" fmla="*/ 454113 h 512880"/>
                <a:gd name="connsiteX82" fmla="*/ 372160 w 560911"/>
                <a:gd name="connsiteY82" fmla="*/ 455894 h 512880"/>
                <a:gd name="connsiteX83" fmla="*/ 332986 w 560911"/>
                <a:gd name="connsiteY83" fmla="*/ 479045 h 512880"/>
                <a:gd name="connsiteX84" fmla="*/ 331205 w 560911"/>
                <a:gd name="connsiteY84" fmla="*/ 479045 h 512880"/>
                <a:gd name="connsiteX85" fmla="*/ 325863 w 560911"/>
                <a:gd name="connsiteY85" fmla="*/ 482607 h 512880"/>
                <a:gd name="connsiteX86" fmla="*/ 284908 w 560911"/>
                <a:gd name="connsiteY86" fmla="*/ 498634 h 512880"/>
                <a:gd name="connsiteX87" fmla="*/ 283127 w 560911"/>
                <a:gd name="connsiteY87" fmla="*/ 498634 h 512880"/>
                <a:gd name="connsiteX88" fmla="*/ 279566 w 560911"/>
                <a:gd name="connsiteY88" fmla="*/ 500415 h 512880"/>
                <a:gd name="connsiteX89" fmla="*/ 274224 w 560911"/>
                <a:gd name="connsiteY89" fmla="*/ 502196 h 512880"/>
                <a:gd name="connsiteX90" fmla="*/ 231487 w 560911"/>
                <a:gd name="connsiteY90" fmla="*/ 511100 h 512880"/>
                <a:gd name="connsiteX91" fmla="*/ 219023 w 560911"/>
                <a:gd name="connsiteY91" fmla="*/ 512881 h 512880"/>
                <a:gd name="connsiteX92" fmla="*/ 217242 w 560911"/>
                <a:gd name="connsiteY92" fmla="*/ 512881 h 512880"/>
                <a:gd name="connsiteX93" fmla="*/ 176287 w 560911"/>
                <a:gd name="connsiteY93" fmla="*/ 511100 h 512880"/>
                <a:gd name="connsiteX94" fmla="*/ 172725 w 560911"/>
                <a:gd name="connsiteY94" fmla="*/ 511100 h 512880"/>
                <a:gd name="connsiteX95" fmla="*/ 165603 w 560911"/>
                <a:gd name="connsiteY95" fmla="*/ 509319 h 512880"/>
                <a:gd name="connsiteX96" fmla="*/ 163822 w 560911"/>
                <a:gd name="connsiteY96" fmla="*/ 509319 h 512880"/>
                <a:gd name="connsiteX97" fmla="*/ 144234 w 560911"/>
                <a:gd name="connsiteY97" fmla="*/ 503977 h 512880"/>
                <a:gd name="connsiteX98" fmla="*/ 140673 w 560911"/>
                <a:gd name="connsiteY98" fmla="*/ 503977 h 512880"/>
                <a:gd name="connsiteX99" fmla="*/ 135331 w 560911"/>
                <a:gd name="connsiteY99" fmla="*/ 500415 h 512880"/>
                <a:gd name="connsiteX100" fmla="*/ 115744 w 560911"/>
                <a:gd name="connsiteY100" fmla="*/ 493292 h 512880"/>
                <a:gd name="connsiteX101" fmla="*/ 115744 w 560911"/>
                <a:gd name="connsiteY101" fmla="*/ 491511 h 512880"/>
                <a:gd name="connsiteX102" fmla="*/ 110402 w 560911"/>
                <a:gd name="connsiteY102" fmla="*/ 489730 h 512880"/>
                <a:gd name="connsiteX103" fmla="*/ 106840 w 560911"/>
                <a:gd name="connsiteY103" fmla="*/ 487949 h 512880"/>
                <a:gd name="connsiteX104" fmla="*/ 89034 w 560911"/>
                <a:gd name="connsiteY104" fmla="*/ 475483 h 512880"/>
                <a:gd name="connsiteX105" fmla="*/ 87253 w 560911"/>
                <a:gd name="connsiteY105" fmla="*/ 475483 h 512880"/>
                <a:gd name="connsiteX106" fmla="*/ 83692 w 560911"/>
                <a:gd name="connsiteY106" fmla="*/ 471922 h 512880"/>
                <a:gd name="connsiteX107" fmla="*/ 81911 w 560911"/>
                <a:gd name="connsiteY107" fmla="*/ 470141 h 512880"/>
                <a:gd name="connsiteX108" fmla="*/ 64104 w 560911"/>
                <a:gd name="connsiteY108" fmla="*/ 454113 h 512880"/>
                <a:gd name="connsiteX109" fmla="*/ 62324 w 560911"/>
                <a:gd name="connsiteY109" fmla="*/ 452332 h 512880"/>
                <a:gd name="connsiteX110" fmla="*/ 58762 w 560911"/>
                <a:gd name="connsiteY110" fmla="*/ 448771 h 512880"/>
                <a:gd name="connsiteX111" fmla="*/ 56982 w 560911"/>
                <a:gd name="connsiteY111" fmla="*/ 445209 h 512880"/>
                <a:gd name="connsiteX112" fmla="*/ 30271 w 560911"/>
                <a:gd name="connsiteY112" fmla="*/ 407811 h 512880"/>
                <a:gd name="connsiteX113" fmla="*/ 24929 w 560911"/>
                <a:gd name="connsiteY113" fmla="*/ 397126 h 512880"/>
                <a:gd name="connsiteX114" fmla="*/ 23149 w 560911"/>
                <a:gd name="connsiteY114" fmla="*/ 395346 h 512880"/>
                <a:gd name="connsiteX115" fmla="*/ 8903 w 560911"/>
                <a:gd name="connsiteY115" fmla="*/ 356167 h 512880"/>
                <a:gd name="connsiteX116" fmla="*/ 7123 w 560911"/>
                <a:gd name="connsiteY116" fmla="*/ 352606 h 512880"/>
                <a:gd name="connsiteX117" fmla="*/ 7123 w 560911"/>
                <a:gd name="connsiteY117" fmla="*/ 347263 h 512880"/>
                <a:gd name="connsiteX118" fmla="*/ 5342 w 560911"/>
                <a:gd name="connsiteY118" fmla="*/ 343701 h 512880"/>
                <a:gd name="connsiteX119" fmla="*/ 0 w 560911"/>
                <a:gd name="connsiteY119" fmla="*/ 300961 h 512880"/>
                <a:gd name="connsiteX120" fmla="*/ 0 w 560911"/>
                <a:gd name="connsiteY120" fmla="*/ 299180 h 512880"/>
                <a:gd name="connsiteX121" fmla="*/ 0 w 560911"/>
                <a:gd name="connsiteY121" fmla="*/ 293838 h 512880"/>
                <a:gd name="connsiteX122" fmla="*/ 0 w 560911"/>
                <a:gd name="connsiteY122" fmla="*/ 290276 h 512880"/>
                <a:gd name="connsiteX123" fmla="*/ 1781 w 560911"/>
                <a:gd name="connsiteY123" fmla="*/ 247536 h 512880"/>
                <a:gd name="connsiteX124" fmla="*/ 1781 w 560911"/>
                <a:gd name="connsiteY124" fmla="*/ 243975 h 512880"/>
                <a:gd name="connsiteX125" fmla="*/ 1781 w 560911"/>
                <a:gd name="connsiteY125" fmla="*/ 238632 h 512880"/>
                <a:gd name="connsiteX126" fmla="*/ 10684 w 560911"/>
                <a:gd name="connsiteY126" fmla="*/ 195892 h 512880"/>
                <a:gd name="connsiteX127" fmla="*/ 10684 w 560911"/>
                <a:gd name="connsiteY127" fmla="*/ 194111 h 512880"/>
                <a:gd name="connsiteX128" fmla="*/ 12465 w 560911"/>
                <a:gd name="connsiteY128" fmla="*/ 188769 h 512880"/>
                <a:gd name="connsiteX129" fmla="*/ 24929 w 560911"/>
                <a:gd name="connsiteY129" fmla="*/ 146029 h 512880"/>
                <a:gd name="connsiteX130" fmla="*/ 26710 w 560911"/>
                <a:gd name="connsiteY130" fmla="*/ 146029 h 512880"/>
                <a:gd name="connsiteX131" fmla="*/ 28491 w 560911"/>
                <a:gd name="connsiteY131" fmla="*/ 142467 h 512880"/>
                <a:gd name="connsiteX132" fmla="*/ 28491 w 560911"/>
                <a:gd name="connsiteY132" fmla="*/ 140686 h 512880"/>
                <a:gd name="connsiteX133" fmla="*/ 44517 w 560911"/>
                <a:gd name="connsiteY133" fmla="*/ 101508 h 512880"/>
                <a:gd name="connsiteX134" fmla="*/ 46297 w 560911"/>
                <a:gd name="connsiteY134" fmla="*/ 101508 h 512880"/>
                <a:gd name="connsiteX135" fmla="*/ 48078 w 560911"/>
                <a:gd name="connsiteY135" fmla="*/ 96165 h 512880"/>
                <a:gd name="connsiteX136" fmla="*/ 67666 w 560911"/>
                <a:gd name="connsiteY136" fmla="*/ 60548 h 512880"/>
                <a:gd name="connsiteX137" fmla="*/ 67666 w 560911"/>
                <a:gd name="connsiteY137" fmla="*/ 58768 h 512880"/>
                <a:gd name="connsiteX138" fmla="*/ 69446 w 560911"/>
                <a:gd name="connsiteY138" fmla="*/ 55206 h 512880"/>
                <a:gd name="connsiteX139" fmla="*/ 71227 w 560911"/>
                <a:gd name="connsiteY139" fmla="*/ 55206 h 512880"/>
                <a:gd name="connsiteX140" fmla="*/ 73008 w 560911"/>
                <a:gd name="connsiteY140" fmla="*/ 48083 h 512880"/>
                <a:gd name="connsiteX141" fmla="*/ 74788 w 560911"/>
                <a:gd name="connsiteY141" fmla="*/ 48083 h 512880"/>
                <a:gd name="connsiteX142" fmla="*/ 76569 w 560911"/>
                <a:gd name="connsiteY142" fmla="*/ 44521 h 512880"/>
                <a:gd name="connsiteX143" fmla="*/ 80130 w 560911"/>
                <a:gd name="connsiteY143" fmla="*/ 39178 h 512880"/>
                <a:gd name="connsiteX144" fmla="*/ 80130 w 560911"/>
                <a:gd name="connsiteY144" fmla="*/ 37398 h 512880"/>
                <a:gd name="connsiteX145" fmla="*/ 87253 w 560911"/>
                <a:gd name="connsiteY145" fmla="*/ 30274 h 512880"/>
                <a:gd name="connsiteX146" fmla="*/ 89034 w 560911"/>
                <a:gd name="connsiteY146" fmla="*/ 26713 h 512880"/>
                <a:gd name="connsiteX147" fmla="*/ 92595 w 560911"/>
                <a:gd name="connsiteY147" fmla="*/ 24932 h 512880"/>
                <a:gd name="connsiteX148" fmla="*/ 94376 w 560911"/>
                <a:gd name="connsiteY148" fmla="*/ 23151 h 512880"/>
                <a:gd name="connsiteX149" fmla="*/ 129989 w 560911"/>
                <a:gd name="connsiteY149" fmla="*/ 10685 h 512880"/>
                <a:gd name="connsiteX150" fmla="*/ 185190 w 560911"/>
                <a:gd name="connsiteY150" fmla="*/ 65891 h 512880"/>
                <a:gd name="connsiteX151" fmla="*/ 185190 w 560911"/>
                <a:gd name="connsiteY151" fmla="*/ 67672 h 512880"/>
                <a:gd name="connsiteX152" fmla="*/ 220803 w 560911"/>
                <a:gd name="connsiteY152" fmla="*/ 44521 h 512880"/>
                <a:gd name="connsiteX153" fmla="*/ 224365 w 560911"/>
                <a:gd name="connsiteY153" fmla="*/ 42740 h 512880"/>
                <a:gd name="connsiteX154" fmla="*/ 227926 w 560911"/>
                <a:gd name="connsiteY154" fmla="*/ 40959 h 512880"/>
                <a:gd name="connsiteX155" fmla="*/ 258197 w 560911"/>
                <a:gd name="connsiteY155" fmla="*/ 26713 h 512880"/>
                <a:gd name="connsiteX156" fmla="*/ 259978 w 560911"/>
                <a:gd name="connsiteY156" fmla="*/ 24932 h 512880"/>
                <a:gd name="connsiteX157" fmla="*/ 263539 w 560911"/>
                <a:gd name="connsiteY157" fmla="*/ 24932 h 512880"/>
                <a:gd name="connsiteX158" fmla="*/ 265320 w 560911"/>
                <a:gd name="connsiteY158" fmla="*/ 23151 h 512880"/>
                <a:gd name="connsiteX159" fmla="*/ 299153 w 560911"/>
                <a:gd name="connsiteY159" fmla="*/ 12466 h 512880"/>
                <a:gd name="connsiteX160" fmla="*/ 300934 w 560911"/>
                <a:gd name="connsiteY160" fmla="*/ 12466 h 512880"/>
                <a:gd name="connsiteX161" fmla="*/ 306276 w 560911"/>
                <a:gd name="connsiteY161" fmla="*/ 10685 h 512880"/>
                <a:gd name="connsiteX162" fmla="*/ 343670 w 560911"/>
                <a:gd name="connsiteY162" fmla="*/ 3562 h 512880"/>
                <a:gd name="connsiteX163" fmla="*/ 345450 w 560911"/>
                <a:gd name="connsiteY163" fmla="*/ 3562 h 512880"/>
                <a:gd name="connsiteX164" fmla="*/ 349012 w 560911"/>
                <a:gd name="connsiteY164" fmla="*/ 1781 h 512880"/>
                <a:gd name="connsiteX165" fmla="*/ 352573 w 560911"/>
                <a:gd name="connsiteY165" fmla="*/ 1781 h 512880"/>
                <a:gd name="connsiteX166" fmla="*/ 391748 w 560911"/>
                <a:gd name="connsiteY166" fmla="*/ 0 h 512880"/>
                <a:gd name="connsiteX167" fmla="*/ 393529 w 560911"/>
                <a:gd name="connsiteY167" fmla="*/ 0 h 51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560911" h="512880">
                  <a:moveTo>
                    <a:pt x="391748" y="112193"/>
                  </a:moveTo>
                  <a:lnTo>
                    <a:pt x="361476" y="112193"/>
                  </a:lnTo>
                  <a:lnTo>
                    <a:pt x="331205" y="119316"/>
                  </a:lnTo>
                  <a:lnTo>
                    <a:pt x="302714" y="128220"/>
                  </a:lnTo>
                  <a:lnTo>
                    <a:pt x="277785" y="140686"/>
                  </a:lnTo>
                  <a:lnTo>
                    <a:pt x="235049" y="169179"/>
                  </a:lnTo>
                  <a:lnTo>
                    <a:pt x="192313" y="203015"/>
                  </a:lnTo>
                  <a:lnTo>
                    <a:pt x="160260" y="231509"/>
                  </a:lnTo>
                  <a:lnTo>
                    <a:pt x="158480" y="235070"/>
                  </a:lnTo>
                  <a:cubicBezTo>
                    <a:pt x="147796" y="242194"/>
                    <a:pt x="135331" y="247536"/>
                    <a:pt x="122866" y="247536"/>
                  </a:cubicBezTo>
                  <a:cubicBezTo>
                    <a:pt x="121086" y="247536"/>
                    <a:pt x="119305" y="247536"/>
                    <a:pt x="117524" y="247536"/>
                  </a:cubicBezTo>
                  <a:lnTo>
                    <a:pt x="113963" y="245755"/>
                  </a:lnTo>
                  <a:lnTo>
                    <a:pt x="112182" y="256440"/>
                  </a:lnTo>
                  <a:lnTo>
                    <a:pt x="110402" y="290276"/>
                  </a:lnTo>
                  <a:lnTo>
                    <a:pt x="115744" y="322331"/>
                  </a:lnTo>
                  <a:lnTo>
                    <a:pt x="124647" y="349044"/>
                  </a:lnTo>
                  <a:lnTo>
                    <a:pt x="144234" y="375756"/>
                  </a:lnTo>
                  <a:lnTo>
                    <a:pt x="153138" y="384661"/>
                  </a:lnTo>
                  <a:lnTo>
                    <a:pt x="163822" y="391784"/>
                  </a:lnTo>
                  <a:lnTo>
                    <a:pt x="176287" y="397126"/>
                  </a:lnTo>
                  <a:lnTo>
                    <a:pt x="185190" y="400688"/>
                  </a:lnTo>
                  <a:lnTo>
                    <a:pt x="215461" y="400688"/>
                  </a:lnTo>
                  <a:lnTo>
                    <a:pt x="245733" y="393565"/>
                  </a:lnTo>
                  <a:lnTo>
                    <a:pt x="279566" y="381099"/>
                  </a:lnTo>
                  <a:lnTo>
                    <a:pt x="313398" y="361510"/>
                  </a:lnTo>
                  <a:lnTo>
                    <a:pt x="343670" y="338359"/>
                  </a:lnTo>
                  <a:lnTo>
                    <a:pt x="368599" y="315208"/>
                  </a:lnTo>
                  <a:lnTo>
                    <a:pt x="402432" y="274249"/>
                  </a:lnTo>
                  <a:lnTo>
                    <a:pt x="432703" y="227947"/>
                  </a:lnTo>
                  <a:lnTo>
                    <a:pt x="441607" y="204796"/>
                  </a:lnTo>
                  <a:lnTo>
                    <a:pt x="446949" y="183426"/>
                  </a:lnTo>
                  <a:lnTo>
                    <a:pt x="448729" y="165618"/>
                  </a:lnTo>
                  <a:lnTo>
                    <a:pt x="446949" y="149590"/>
                  </a:lnTo>
                  <a:lnTo>
                    <a:pt x="439826" y="131782"/>
                  </a:lnTo>
                  <a:lnTo>
                    <a:pt x="429142" y="121097"/>
                  </a:lnTo>
                  <a:lnTo>
                    <a:pt x="414897" y="115754"/>
                  </a:lnTo>
                  <a:lnTo>
                    <a:pt x="391748" y="112193"/>
                  </a:lnTo>
                  <a:close/>
                  <a:moveTo>
                    <a:pt x="393529" y="0"/>
                  </a:moveTo>
                  <a:cubicBezTo>
                    <a:pt x="395309" y="0"/>
                    <a:pt x="397090" y="0"/>
                    <a:pt x="398871" y="0"/>
                  </a:cubicBezTo>
                  <a:lnTo>
                    <a:pt x="402432" y="0"/>
                  </a:lnTo>
                  <a:lnTo>
                    <a:pt x="438045" y="5343"/>
                  </a:lnTo>
                  <a:lnTo>
                    <a:pt x="441607" y="7123"/>
                  </a:lnTo>
                  <a:cubicBezTo>
                    <a:pt x="445168" y="7123"/>
                    <a:pt x="448729" y="8904"/>
                    <a:pt x="452291" y="10685"/>
                  </a:cubicBezTo>
                  <a:lnTo>
                    <a:pt x="482562" y="23151"/>
                  </a:lnTo>
                  <a:lnTo>
                    <a:pt x="484343" y="24932"/>
                  </a:lnTo>
                  <a:lnTo>
                    <a:pt x="487904" y="26713"/>
                  </a:lnTo>
                  <a:cubicBezTo>
                    <a:pt x="491466" y="28493"/>
                    <a:pt x="493246" y="30274"/>
                    <a:pt x="496808" y="32055"/>
                  </a:cubicBezTo>
                  <a:lnTo>
                    <a:pt x="500369" y="35617"/>
                  </a:lnTo>
                  <a:lnTo>
                    <a:pt x="525298" y="58768"/>
                  </a:lnTo>
                  <a:lnTo>
                    <a:pt x="525298" y="60548"/>
                  </a:lnTo>
                  <a:cubicBezTo>
                    <a:pt x="528860" y="64110"/>
                    <a:pt x="532421" y="67672"/>
                    <a:pt x="535982" y="73014"/>
                  </a:cubicBezTo>
                  <a:lnTo>
                    <a:pt x="537763" y="76576"/>
                  </a:lnTo>
                  <a:lnTo>
                    <a:pt x="552008" y="112193"/>
                  </a:lnTo>
                  <a:lnTo>
                    <a:pt x="553789" y="112193"/>
                  </a:lnTo>
                  <a:cubicBezTo>
                    <a:pt x="553789" y="115754"/>
                    <a:pt x="555570" y="119316"/>
                    <a:pt x="555570" y="122878"/>
                  </a:cubicBezTo>
                  <a:lnTo>
                    <a:pt x="557350" y="128220"/>
                  </a:lnTo>
                  <a:lnTo>
                    <a:pt x="560912" y="156714"/>
                  </a:lnTo>
                  <a:lnTo>
                    <a:pt x="560912" y="158494"/>
                  </a:lnTo>
                  <a:cubicBezTo>
                    <a:pt x="560912" y="160275"/>
                    <a:pt x="560912" y="162056"/>
                    <a:pt x="560912" y="163837"/>
                  </a:cubicBezTo>
                  <a:lnTo>
                    <a:pt x="560912" y="169179"/>
                  </a:lnTo>
                  <a:lnTo>
                    <a:pt x="557350" y="199454"/>
                  </a:lnTo>
                  <a:cubicBezTo>
                    <a:pt x="557350" y="201234"/>
                    <a:pt x="557350" y="203015"/>
                    <a:pt x="557350" y="204796"/>
                  </a:cubicBezTo>
                  <a:lnTo>
                    <a:pt x="555570" y="208358"/>
                  </a:lnTo>
                  <a:lnTo>
                    <a:pt x="548447" y="238632"/>
                  </a:lnTo>
                  <a:lnTo>
                    <a:pt x="548447" y="240413"/>
                  </a:lnTo>
                  <a:cubicBezTo>
                    <a:pt x="546666" y="242194"/>
                    <a:pt x="546666" y="243975"/>
                    <a:pt x="546666" y="245755"/>
                  </a:cubicBezTo>
                  <a:lnTo>
                    <a:pt x="544886" y="245755"/>
                  </a:lnTo>
                  <a:lnTo>
                    <a:pt x="534202" y="274249"/>
                  </a:lnTo>
                  <a:cubicBezTo>
                    <a:pt x="532421" y="276030"/>
                    <a:pt x="532421" y="277810"/>
                    <a:pt x="530640" y="279591"/>
                  </a:cubicBezTo>
                  <a:lnTo>
                    <a:pt x="528860" y="283153"/>
                  </a:lnTo>
                  <a:lnTo>
                    <a:pt x="495027" y="336578"/>
                  </a:lnTo>
                  <a:lnTo>
                    <a:pt x="495027" y="338359"/>
                  </a:lnTo>
                  <a:cubicBezTo>
                    <a:pt x="493246" y="340140"/>
                    <a:pt x="493246" y="341921"/>
                    <a:pt x="491466" y="341921"/>
                  </a:cubicBezTo>
                  <a:lnTo>
                    <a:pt x="491466" y="343701"/>
                  </a:lnTo>
                  <a:lnTo>
                    <a:pt x="452291" y="388222"/>
                  </a:lnTo>
                  <a:lnTo>
                    <a:pt x="448729" y="391784"/>
                  </a:lnTo>
                  <a:lnTo>
                    <a:pt x="446949" y="393565"/>
                  </a:lnTo>
                  <a:lnTo>
                    <a:pt x="416677" y="422058"/>
                  </a:lnTo>
                  <a:lnTo>
                    <a:pt x="414897" y="423839"/>
                  </a:lnTo>
                  <a:lnTo>
                    <a:pt x="413116" y="425620"/>
                  </a:lnTo>
                  <a:lnTo>
                    <a:pt x="377502" y="452332"/>
                  </a:lnTo>
                  <a:lnTo>
                    <a:pt x="375722" y="454113"/>
                  </a:lnTo>
                  <a:lnTo>
                    <a:pt x="372160" y="455894"/>
                  </a:lnTo>
                  <a:lnTo>
                    <a:pt x="332986" y="479045"/>
                  </a:lnTo>
                  <a:lnTo>
                    <a:pt x="331205" y="479045"/>
                  </a:lnTo>
                  <a:cubicBezTo>
                    <a:pt x="329424" y="480826"/>
                    <a:pt x="327644" y="480826"/>
                    <a:pt x="325863" y="482607"/>
                  </a:cubicBezTo>
                  <a:lnTo>
                    <a:pt x="284908" y="498634"/>
                  </a:lnTo>
                  <a:lnTo>
                    <a:pt x="283127" y="498634"/>
                  </a:lnTo>
                  <a:lnTo>
                    <a:pt x="279566" y="500415"/>
                  </a:lnTo>
                  <a:cubicBezTo>
                    <a:pt x="277785" y="500415"/>
                    <a:pt x="276004" y="502196"/>
                    <a:pt x="274224" y="502196"/>
                  </a:cubicBezTo>
                  <a:lnTo>
                    <a:pt x="231487" y="511100"/>
                  </a:lnTo>
                  <a:cubicBezTo>
                    <a:pt x="227926" y="511100"/>
                    <a:pt x="224365" y="512881"/>
                    <a:pt x="219023" y="512881"/>
                  </a:cubicBezTo>
                  <a:lnTo>
                    <a:pt x="217242" y="512881"/>
                  </a:lnTo>
                  <a:lnTo>
                    <a:pt x="176287" y="511100"/>
                  </a:lnTo>
                  <a:lnTo>
                    <a:pt x="172725" y="511100"/>
                  </a:lnTo>
                  <a:cubicBezTo>
                    <a:pt x="170945" y="511100"/>
                    <a:pt x="167383" y="509319"/>
                    <a:pt x="165603" y="509319"/>
                  </a:cubicBezTo>
                  <a:lnTo>
                    <a:pt x="163822" y="509319"/>
                  </a:lnTo>
                  <a:lnTo>
                    <a:pt x="144234" y="503977"/>
                  </a:lnTo>
                  <a:lnTo>
                    <a:pt x="140673" y="503977"/>
                  </a:lnTo>
                  <a:cubicBezTo>
                    <a:pt x="138892" y="502196"/>
                    <a:pt x="137112" y="502196"/>
                    <a:pt x="135331" y="500415"/>
                  </a:cubicBezTo>
                  <a:lnTo>
                    <a:pt x="115744" y="493292"/>
                  </a:lnTo>
                  <a:lnTo>
                    <a:pt x="115744" y="491511"/>
                  </a:lnTo>
                  <a:lnTo>
                    <a:pt x="110402" y="489730"/>
                  </a:lnTo>
                  <a:lnTo>
                    <a:pt x="106840" y="487949"/>
                  </a:lnTo>
                  <a:lnTo>
                    <a:pt x="89034" y="475483"/>
                  </a:lnTo>
                  <a:lnTo>
                    <a:pt x="87253" y="475483"/>
                  </a:lnTo>
                  <a:cubicBezTo>
                    <a:pt x="87253" y="473702"/>
                    <a:pt x="85472" y="473702"/>
                    <a:pt x="83692" y="471922"/>
                  </a:cubicBezTo>
                  <a:lnTo>
                    <a:pt x="81911" y="470141"/>
                  </a:lnTo>
                  <a:lnTo>
                    <a:pt x="64104" y="454113"/>
                  </a:lnTo>
                  <a:lnTo>
                    <a:pt x="62324" y="452332"/>
                  </a:lnTo>
                  <a:cubicBezTo>
                    <a:pt x="60543" y="450552"/>
                    <a:pt x="60543" y="448771"/>
                    <a:pt x="58762" y="448771"/>
                  </a:cubicBezTo>
                  <a:lnTo>
                    <a:pt x="56982" y="445209"/>
                  </a:lnTo>
                  <a:lnTo>
                    <a:pt x="30271" y="407811"/>
                  </a:lnTo>
                  <a:cubicBezTo>
                    <a:pt x="28491" y="404250"/>
                    <a:pt x="26710" y="400688"/>
                    <a:pt x="24929" y="397126"/>
                  </a:cubicBezTo>
                  <a:lnTo>
                    <a:pt x="23149" y="395346"/>
                  </a:lnTo>
                  <a:lnTo>
                    <a:pt x="8903" y="356167"/>
                  </a:lnTo>
                  <a:lnTo>
                    <a:pt x="7123" y="352606"/>
                  </a:lnTo>
                  <a:cubicBezTo>
                    <a:pt x="7123" y="350825"/>
                    <a:pt x="7123" y="349044"/>
                    <a:pt x="7123" y="347263"/>
                  </a:cubicBezTo>
                  <a:lnTo>
                    <a:pt x="5342" y="343701"/>
                  </a:lnTo>
                  <a:lnTo>
                    <a:pt x="0" y="300961"/>
                  </a:lnTo>
                  <a:lnTo>
                    <a:pt x="0" y="299180"/>
                  </a:lnTo>
                  <a:cubicBezTo>
                    <a:pt x="0" y="297400"/>
                    <a:pt x="0" y="295619"/>
                    <a:pt x="0" y="293838"/>
                  </a:cubicBezTo>
                  <a:lnTo>
                    <a:pt x="0" y="290276"/>
                  </a:lnTo>
                  <a:lnTo>
                    <a:pt x="1781" y="247536"/>
                  </a:lnTo>
                  <a:lnTo>
                    <a:pt x="1781" y="243975"/>
                  </a:lnTo>
                  <a:lnTo>
                    <a:pt x="1781" y="238632"/>
                  </a:lnTo>
                  <a:lnTo>
                    <a:pt x="10684" y="195892"/>
                  </a:lnTo>
                  <a:lnTo>
                    <a:pt x="10684" y="194111"/>
                  </a:lnTo>
                  <a:cubicBezTo>
                    <a:pt x="10684" y="192330"/>
                    <a:pt x="12465" y="190549"/>
                    <a:pt x="12465" y="188769"/>
                  </a:cubicBezTo>
                  <a:lnTo>
                    <a:pt x="24929" y="146029"/>
                  </a:lnTo>
                  <a:lnTo>
                    <a:pt x="26710" y="146029"/>
                  </a:lnTo>
                  <a:lnTo>
                    <a:pt x="28491" y="142467"/>
                  </a:lnTo>
                  <a:lnTo>
                    <a:pt x="28491" y="140686"/>
                  </a:lnTo>
                  <a:lnTo>
                    <a:pt x="44517" y="101508"/>
                  </a:lnTo>
                  <a:lnTo>
                    <a:pt x="46297" y="101508"/>
                  </a:lnTo>
                  <a:lnTo>
                    <a:pt x="48078" y="96165"/>
                  </a:lnTo>
                  <a:lnTo>
                    <a:pt x="67666" y="60548"/>
                  </a:lnTo>
                  <a:lnTo>
                    <a:pt x="67666" y="58768"/>
                  </a:lnTo>
                  <a:lnTo>
                    <a:pt x="69446" y="55206"/>
                  </a:lnTo>
                  <a:lnTo>
                    <a:pt x="71227" y="55206"/>
                  </a:lnTo>
                  <a:lnTo>
                    <a:pt x="73008" y="48083"/>
                  </a:lnTo>
                  <a:lnTo>
                    <a:pt x="74788" y="48083"/>
                  </a:lnTo>
                  <a:lnTo>
                    <a:pt x="76569" y="44521"/>
                  </a:lnTo>
                  <a:lnTo>
                    <a:pt x="80130" y="39178"/>
                  </a:lnTo>
                  <a:lnTo>
                    <a:pt x="80130" y="37398"/>
                  </a:lnTo>
                  <a:cubicBezTo>
                    <a:pt x="81911" y="33836"/>
                    <a:pt x="85472" y="32055"/>
                    <a:pt x="87253" y="30274"/>
                  </a:cubicBezTo>
                  <a:lnTo>
                    <a:pt x="89034" y="26713"/>
                  </a:lnTo>
                  <a:lnTo>
                    <a:pt x="92595" y="24932"/>
                  </a:lnTo>
                  <a:lnTo>
                    <a:pt x="94376" y="23151"/>
                  </a:lnTo>
                  <a:cubicBezTo>
                    <a:pt x="103279" y="16028"/>
                    <a:pt x="115744" y="10685"/>
                    <a:pt x="129989" y="10685"/>
                  </a:cubicBezTo>
                  <a:cubicBezTo>
                    <a:pt x="160260" y="10685"/>
                    <a:pt x="185190" y="35617"/>
                    <a:pt x="185190" y="65891"/>
                  </a:cubicBezTo>
                  <a:lnTo>
                    <a:pt x="185190" y="67672"/>
                  </a:lnTo>
                  <a:lnTo>
                    <a:pt x="220803" y="44521"/>
                  </a:lnTo>
                  <a:lnTo>
                    <a:pt x="224365" y="42740"/>
                  </a:lnTo>
                  <a:lnTo>
                    <a:pt x="227926" y="40959"/>
                  </a:lnTo>
                  <a:lnTo>
                    <a:pt x="258197" y="26713"/>
                  </a:lnTo>
                  <a:lnTo>
                    <a:pt x="259978" y="24932"/>
                  </a:lnTo>
                  <a:lnTo>
                    <a:pt x="263539" y="24932"/>
                  </a:lnTo>
                  <a:lnTo>
                    <a:pt x="265320" y="23151"/>
                  </a:lnTo>
                  <a:lnTo>
                    <a:pt x="299153" y="12466"/>
                  </a:lnTo>
                  <a:lnTo>
                    <a:pt x="300934" y="12466"/>
                  </a:lnTo>
                  <a:cubicBezTo>
                    <a:pt x="302714" y="10685"/>
                    <a:pt x="304495" y="10685"/>
                    <a:pt x="306276" y="10685"/>
                  </a:cubicBezTo>
                  <a:lnTo>
                    <a:pt x="343670" y="3562"/>
                  </a:lnTo>
                  <a:lnTo>
                    <a:pt x="345450" y="3562"/>
                  </a:lnTo>
                  <a:lnTo>
                    <a:pt x="349012" y="1781"/>
                  </a:lnTo>
                  <a:lnTo>
                    <a:pt x="352573" y="1781"/>
                  </a:lnTo>
                  <a:lnTo>
                    <a:pt x="391748" y="0"/>
                  </a:lnTo>
                  <a:lnTo>
                    <a:pt x="393529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298DB9A-AE09-4153-9592-FACB805DA85C}"/>
                </a:ext>
              </a:extLst>
            </p:cNvPr>
            <p:cNvSpPr/>
            <p:nvPr/>
          </p:nvSpPr>
          <p:spPr>
            <a:xfrm>
              <a:off x="6179692" y="2589604"/>
              <a:ext cx="457633" cy="493292"/>
            </a:xfrm>
            <a:custGeom>
              <a:avLst/>
              <a:gdLst>
                <a:gd name="connsiteX0" fmla="*/ 281346 w 457632"/>
                <a:gd name="connsiteY0" fmla="*/ 185207 h 493291"/>
                <a:gd name="connsiteX1" fmla="*/ 261759 w 457632"/>
                <a:gd name="connsiteY1" fmla="*/ 188769 h 493291"/>
                <a:gd name="connsiteX2" fmla="*/ 240391 w 457632"/>
                <a:gd name="connsiteY2" fmla="*/ 197673 h 493291"/>
                <a:gd name="connsiteX3" fmla="*/ 217242 w 457632"/>
                <a:gd name="connsiteY3" fmla="*/ 210139 h 493291"/>
                <a:gd name="connsiteX4" fmla="*/ 197655 w 457632"/>
                <a:gd name="connsiteY4" fmla="*/ 224385 h 493291"/>
                <a:gd name="connsiteX5" fmla="*/ 195874 w 457632"/>
                <a:gd name="connsiteY5" fmla="*/ 226166 h 493291"/>
                <a:gd name="connsiteX6" fmla="*/ 165603 w 457632"/>
                <a:gd name="connsiteY6" fmla="*/ 235070 h 493291"/>
                <a:gd name="connsiteX7" fmla="*/ 122866 w 457632"/>
                <a:gd name="connsiteY7" fmla="*/ 215481 h 493291"/>
                <a:gd name="connsiteX8" fmla="*/ 121086 w 457632"/>
                <a:gd name="connsiteY8" fmla="*/ 213700 h 493291"/>
                <a:gd name="connsiteX9" fmla="*/ 117524 w 457632"/>
                <a:gd name="connsiteY9" fmla="*/ 227947 h 493291"/>
                <a:gd name="connsiteX10" fmla="*/ 112182 w 457632"/>
                <a:gd name="connsiteY10" fmla="*/ 258221 h 493291"/>
                <a:gd name="connsiteX11" fmla="*/ 112182 w 457632"/>
                <a:gd name="connsiteY11" fmla="*/ 288495 h 493291"/>
                <a:gd name="connsiteX12" fmla="*/ 119305 w 457632"/>
                <a:gd name="connsiteY12" fmla="*/ 313427 h 493291"/>
                <a:gd name="connsiteX13" fmla="*/ 129989 w 457632"/>
                <a:gd name="connsiteY13" fmla="*/ 334797 h 493291"/>
                <a:gd name="connsiteX14" fmla="*/ 149576 w 457632"/>
                <a:gd name="connsiteY14" fmla="*/ 352606 h 493291"/>
                <a:gd name="connsiteX15" fmla="*/ 170945 w 457632"/>
                <a:gd name="connsiteY15" fmla="*/ 366852 h 493291"/>
                <a:gd name="connsiteX16" fmla="*/ 195874 w 457632"/>
                <a:gd name="connsiteY16" fmla="*/ 377537 h 493291"/>
                <a:gd name="connsiteX17" fmla="*/ 220803 w 457632"/>
                <a:gd name="connsiteY17" fmla="*/ 382880 h 493291"/>
                <a:gd name="connsiteX18" fmla="*/ 245733 w 457632"/>
                <a:gd name="connsiteY18" fmla="*/ 382880 h 493291"/>
                <a:gd name="connsiteX19" fmla="*/ 268881 w 457632"/>
                <a:gd name="connsiteY19" fmla="*/ 377537 h 493291"/>
                <a:gd name="connsiteX20" fmla="*/ 290250 w 457632"/>
                <a:gd name="connsiteY20" fmla="*/ 370414 h 493291"/>
                <a:gd name="connsiteX21" fmla="*/ 308056 w 457632"/>
                <a:gd name="connsiteY21" fmla="*/ 356167 h 493291"/>
                <a:gd name="connsiteX22" fmla="*/ 325863 w 457632"/>
                <a:gd name="connsiteY22" fmla="*/ 336578 h 493291"/>
                <a:gd name="connsiteX23" fmla="*/ 336547 w 457632"/>
                <a:gd name="connsiteY23" fmla="*/ 316989 h 493291"/>
                <a:gd name="connsiteX24" fmla="*/ 343670 w 457632"/>
                <a:gd name="connsiteY24" fmla="*/ 293838 h 493291"/>
                <a:gd name="connsiteX25" fmla="*/ 347231 w 457632"/>
                <a:gd name="connsiteY25" fmla="*/ 268906 h 493291"/>
                <a:gd name="connsiteX26" fmla="*/ 345450 w 457632"/>
                <a:gd name="connsiteY26" fmla="*/ 245755 h 493291"/>
                <a:gd name="connsiteX27" fmla="*/ 338328 w 457632"/>
                <a:gd name="connsiteY27" fmla="*/ 226166 h 493291"/>
                <a:gd name="connsiteX28" fmla="*/ 329424 w 457632"/>
                <a:gd name="connsiteY28" fmla="*/ 208358 h 493291"/>
                <a:gd name="connsiteX29" fmla="*/ 315179 w 457632"/>
                <a:gd name="connsiteY29" fmla="*/ 195892 h 493291"/>
                <a:gd name="connsiteX30" fmla="*/ 297372 w 457632"/>
                <a:gd name="connsiteY30" fmla="*/ 186988 h 493291"/>
                <a:gd name="connsiteX31" fmla="*/ 281346 w 457632"/>
                <a:gd name="connsiteY31" fmla="*/ 185207 h 493291"/>
                <a:gd name="connsiteX32" fmla="*/ 217242 w 457632"/>
                <a:gd name="connsiteY32" fmla="*/ 0 h 493291"/>
                <a:gd name="connsiteX33" fmla="*/ 272443 w 457632"/>
                <a:gd name="connsiteY33" fmla="*/ 55206 h 493291"/>
                <a:gd name="connsiteX34" fmla="*/ 270662 w 457632"/>
                <a:gd name="connsiteY34" fmla="*/ 73014 h 493291"/>
                <a:gd name="connsiteX35" fmla="*/ 268881 w 457632"/>
                <a:gd name="connsiteY35" fmla="*/ 74795 h 493291"/>
                <a:gd name="connsiteX36" fmla="*/ 272443 w 457632"/>
                <a:gd name="connsiteY36" fmla="*/ 74795 h 493291"/>
                <a:gd name="connsiteX37" fmla="*/ 274224 w 457632"/>
                <a:gd name="connsiteY37" fmla="*/ 73014 h 493291"/>
                <a:gd name="connsiteX38" fmla="*/ 279566 w 457632"/>
                <a:gd name="connsiteY38" fmla="*/ 73014 h 493291"/>
                <a:gd name="connsiteX39" fmla="*/ 286688 w 457632"/>
                <a:gd name="connsiteY39" fmla="*/ 73014 h 493291"/>
                <a:gd name="connsiteX40" fmla="*/ 288469 w 457632"/>
                <a:gd name="connsiteY40" fmla="*/ 74795 h 493291"/>
                <a:gd name="connsiteX41" fmla="*/ 322302 w 457632"/>
                <a:gd name="connsiteY41" fmla="*/ 78357 h 493291"/>
                <a:gd name="connsiteX42" fmla="*/ 325863 w 457632"/>
                <a:gd name="connsiteY42" fmla="*/ 80138 h 493291"/>
                <a:gd name="connsiteX43" fmla="*/ 336547 w 457632"/>
                <a:gd name="connsiteY43" fmla="*/ 81918 h 493291"/>
                <a:gd name="connsiteX44" fmla="*/ 338328 w 457632"/>
                <a:gd name="connsiteY44" fmla="*/ 83699 h 493291"/>
                <a:gd name="connsiteX45" fmla="*/ 372160 w 457632"/>
                <a:gd name="connsiteY45" fmla="*/ 99727 h 493291"/>
                <a:gd name="connsiteX46" fmla="*/ 373941 w 457632"/>
                <a:gd name="connsiteY46" fmla="*/ 101508 h 493291"/>
                <a:gd name="connsiteX47" fmla="*/ 382845 w 457632"/>
                <a:gd name="connsiteY47" fmla="*/ 106850 h 493291"/>
                <a:gd name="connsiteX48" fmla="*/ 384625 w 457632"/>
                <a:gd name="connsiteY48" fmla="*/ 108631 h 493291"/>
                <a:gd name="connsiteX49" fmla="*/ 409555 w 457632"/>
                <a:gd name="connsiteY49" fmla="*/ 133563 h 493291"/>
                <a:gd name="connsiteX50" fmla="*/ 411335 w 457632"/>
                <a:gd name="connsiteY50" fmla="*/ 133563 h 493291"/>
                <a:gd name="connsiteX51" fmla="*/ 418458 w 457632"/>
                <a:gd name="connsiteY51" fmla="*/ 142467 h 493291"/>
                <a:gd name="connsiteX52" fmla="*/ 420239 w 457632"/>
                <a:gd name="connsiteY52" fmla="*/ 144248 h 493291"/>
                <a:gd name="connsiteX53" fmla="*/ 438045 w 457632"/>
                <a:gd name="connsiteY53" fmla="*/ 174522 h 493291"/>
                <a:gd name="connsiteX54" fmla="*/ 438045 w 457632"/>
                <a:gd name="connsiteY54" fmla="*/ 176303 h 493291"/>
                <a:gd name="connsiteX55" fmla="*/ 443387 w 457632"/>
                <a:gd name="connsiteY55" fmla="*/ 185207 h 493291"/>
                <a:gd name="connsiteX56" fmla="*/ 443387 w 457632"/>
                <a:gd name="connsiteY56" fmla="*/ 186988 h 493291"/>
                <a:gd name="connsiteX57" fmla="*/ 452291 w 457632"/>
                <a:gd name="connsiteY57" fmla="*/ 219043 h 493291"/>
                <a:gd name="connsiteX58" fmla="*/ 455852 w 457632"/>
                <a:gd name="connsiteY58" fmla="*/ 229728 h 493291"/>
                <a:gd name="connsiteX59" fmla="*/ 455852 w 457632"/>
                <a:gd name="connsiteY59" fmla="*/ 231509 h 493291"/>
                <a:gd name="connsiteX60" fmla="*/ 457633 w 457632"/>
                <a:gd name="connsiteY60" fmla="*/ 265345 h 493291"/>
                <a:gd name="connsiteX61" fmla="*/ 457633 w 457632"/>
                <a:gd name="connsiteY61" fmla="*/ 270687 h 493291"/>
                <a:gd name="connsiteX62" fmla="*/ 457633 w 457632"/>
                <a:gd name="connsiteY62" fmla="*/ 276030 h 493291"/>
                <a:gd name="connsiteX63" fmla="*/ 454071 w 457632"/>
                <a:gd name="connsiteY63" fmla="*/ 311646 h 493291"/>
                <a:gd name="connsiteX64" fmla="*/ 454071 w 457632"/>
                <a:gd name="connsiteY64" fmla="*/ 316989 h 493291"/>
                <a:gd name="connsiteX65" fmla="*/ 452291 w 457632"/>
                <a:gd name="connsiteY65" fmla="*/ 322331 h 493291"/>
                <a:gd name="connsiteX66" fmla="*/ 441607 w 457632"/>
                <a:gd name="connsiteY66" fmla="*/ 356167 h 493291"/>
                <a:gd name="connsiteX67" fmla="*/ 436265 w 457632"/>
                <a:gd name="connsiteY67" fmla="*/ 365071 h 493291"/>
                <a:gd name="connsiteX68" fmla="*/ 436265 w 457632"/>
                <a:gd name="connsiteY68" fmla="*/ 366852 h 493291"/>
                <a:gd name="connsiteX69" fmla="*/ 420239 w 457632"/>
                <a:gd name="connsiteY69" fmla="*/ 395346 h 493291"/>
                <a:gd name="connsiteX70" fmla="*/ 420239 w 457632"/>
                <a:gd name="connsiteY70" fmla="*/ 397126 h 493291"/>
                <a:gd name="connsiteX71" fmla="*/ 416677 w 457632"/>
                <a:gd name="connsiteY71" fmla="*/ 400688 h 493291"/>
                <a:gd name="connsiteX72" fmla="*/ 414897 w 457632"/>
                <a:gd name="connsiteY72" fmla="*/ 404250 h 493291"/>
                <a:gd name="connsiteX73" fmla="*/ 413116 w 457632"/>
                <a:gd name="connsiteY73" fmla="*/ 406031 h 493291"/>
                <a:gd name="connsiteX74" fmla="*/ 388187 w 457632"/>
                <a:gd name="connsiteY74" fmla="*/ 434524 h 493291"/>
                <a:gd name="connsiteX75" fmla="*/ 386406 w 457632"/>
                <a:gd name="connsiteY75" fmla="*/ 434524 h 493291"/>
                <a:gd name="connsiteX76" fmla="*/ 384625 w 457632"/>
                <a:gd name="connsiteY76" fmla="*/ 436305 h 493291"/>
                <a:gd name="connsiteX77" fmla="*/ 381064 w 457632"/>
                <a:gd name="connsiteY77" fmla="*/ 439867 h 493291"/>
                <a:gd name="connsiteX78" fmla="*/ 377502 w 457632"/>
                <a:gd name="connsiteY78" fmla="*/ 443428 h 493291"/>
                <a:gd name="connsiteX79" fmla="*/ 349012 w 457632"/>
                <a:gd name="connsiteY79" fmla="*/ 463017 h 493291"/>
                <a:gd name="connsiteX80" fmla="*/ 347231 w 457632"/>
                <a:gd name="connsiteY80" fmla="*/ 464798 h 493291"/>
                <a:gd name="connsiteX81" fmla="*/ 338328 w 457632"/>
                <a:gd name="connsiteY81" fmla="*/ 470141 h 493291"/>
                <a:gd name="connsiteX82" fmla="*/ 306276 w 457632"/>
                <a:gd name="connsiteY82" fmla="*/ 482607 h 493291"/>
                <a:gd name="connsiteX83" fmla="*/ 300934 w 457632"/>
                <a:gd name="connsiteY83" fmla="*/ 484387 h 493291"/>
                <a:gd name="connsiteX84" fmla="*/ 295592 w 457632"/>
                <a:gd name="connsiteY84" fmla="*/ 486168 h 493291"/>
                <a:gd name="connsiteX85" fmla="*/ 293811 w 457632"/>
                <a:gd name="connsiteY85" fmla="*/ 486168 h 493291"/>
                <a:gd name="connsiteX86" fmla="*/ 259978 w 457632"/>
                <a:gd name="connsiteY86" fmla="*/ 493292 h 493291"/>
                <a:gd name="connsiteX87" fmla="*/ 256417 w 457632"/>
                <a:gd name="connsiteY87" fmla="*/ 493292 h 493291"/>
                <a:gd name="connsiteX88" fmla="*/ 249294 w 457632"/>
                <a:gd name="connsiteY88" fmla="*/ 493292 h 493291"/>
                <a:gd name="connsiteX89" fmla="*/ 213681 w 457632"/>
                <a:gd name="connsiteY89" fmla="*/ 493292 h 493291"/>
                <a:gd name="connsiteX90" fmla="*/ 210119 w 457632"/>
                <a:gd name="connsiteY90" fmla="*/ 493292 h 493291"/>
                <a:gd name="connsiteX91" fmla="*/ 202997 w 457632"/>
                <a:gd name="connsiteY91" fmla="*/ 491511 h 493291"/>
                <a:gd name="connsiteX92" fmla="*/ 169164 w 457632"/>
                <a:gd name="connsiteY92" fmla="*/ 484387 h 493291"/>
                <a:gd name="connsiteX93" fmla="*/ 163822 w 457632"/>
                <a:gd name="connsiteY93" fmla="*/ 482607 h 493291"/>
                <a:gd name="connsiteX94" fmla="*/ 158480 w 457632"/>
                <a:gd name="connsiteY94" fmla="*/ 482607 h 493291"/>
                <a:gd name="connsiteX95" fmla="*/ 158480 w 457632"/>
                <a:gd name="connsiteY95" fmla="*/ 480826 h 493291"/>
                <a:gd name="connsiteX96" fmla="*/ 124647 w 457632"/>
                <a:gd name="connsiteY96" fmla="*/ 468360 h 493291"/>
                <a:gd name="connsiteX97" fmla="*/ 119305 w 457632"/>
                <a:gd name="connsiteY97" fmla="*/ 464798 h 493291"/>
                <a:gd name="connsiteX98" fmla="*/ 115744 w 457632"/>
                <a:gd name="connsiteY98" fmla="*/ 463017 h 493291"/>
                <a:gd name="connsiteX99" fmla="*/ 115744 w 457632"/>
                <a:gd name="connsiteY99" fmla="*/ 464798 h 493291"/>
                <a:gd name="connsiteX100" fmla="*/ 85472 w 457632"/>
                <a:gd name="connsiteY100" fmla="*/ 443428 h 493291"/>
                <a:gd name="connsiteX101" fmla="*/ 83692 w 457632"/>
                <a:gd name="connsiteY101" fmla="*/ 443428 h 493291"/>
                <a:gd name="connsiteX102" fmla="*/ 74788 w 457632"/>
                <a:gd name="connsiteY102" fmla="*/ 436305 h 493291"/>
                <a:gd name="connsiteX103" fmla="*/ 46297 w 457632"/>
                <a:gd name="connsiteY103" fmla="*/ 407811 h 493291"/>
                <a:gd name="connsiteX104" fmla="*/ 42736 w 457632"/>
                <a:gd name="connsiteY104" fmla="*/ 404250 h 493291"/>
                <a:gd name="connsiteX105" fmla="*/ 37394 w 457632"/>
                <a:gd name="connsiteY105" fmla="*/ 395346 h 493291"/>
                <a:gd name="connsiteX106" fmla="*/ 37394 w 457632"/>
                <a:gd name="connsiteY106" fmla="*/ 393565 h 493291"/>
                <a:gd name="connsiteX107" fmla="*/ 17807 w 457632"/>
                <a:gd name="connsiteY107" fmla="*/ 359729 h 493291"/>
                <a:gd name="connsiteX108" fmla="*/ 14245 w 457632"/>
                <a:gd name="connsiteY108" fmla="*/ 350825 h 493291"/>
                <a:gd name="connsiteX109" fmla="*/ 12465 w 457632"/>
                <a:gd name="connsiteY109" fmla="*/ 347263 h 493291"/>
                <a:gd name="connsiteX110" fmla="*/ 3561 w 457632"/>
                <a:gd name="connsiteY110" fmla="*/ 308085 h 493291"/>
                <a:gd name="connsiteX111" fmla="*/ 3561 w 457632"/>
                <a:gd name="connsiteY111" fmla="*/ 306304 h 493291"/>
                <a:gd name="connsiteX112" fmla="*/ 1781 w 457632"/>
                <a:gd name="connsiteY112" fmla="*/ 300961 h 493291"/>
                <a:gd name="connsiteX113" fmla="*/ 1781 w 457632"/>
                <a:gd name="connsiteY113" fmla="*/ 297400 h 493291"/>
                <a:gd name="connsiteX114" fmla="*/ 0 w 457632"/>
                <a:gd name="connsiteY114" fmla="*/ 256440 h 493291"/>
                <a:gd name="connsiteX115" fmla="*/ 1781 w 457632"/>
                <a:gd name="connsiteY115" fmla="*/ 256440 h 493291"/>
                <a:gd name="connsiteX116" fmla="*/ 0 w 457632"/>
                <a:gd name="connsiteY116" fmla="*/ 254660 h 493291"/>
                <a:gd name="connsiteX117" fmla="*/ 1781 w 457632"/>
                <a:gd name="connsiteY117" fmla="*/ 249317 h 493291"/>
                <a:gd name="connsiteX118" fmla="*/ 1781 w 457632"/>
                <a:gd name="connsiteY118" fmla="*/ 245755 h 493291"/>
                <a:gd name="connsiteX119" fmla="*/ 7123 w 457632"/>
                <a:gd name="connsiteY119" fmla="*/ 206577 h 493291"/>
                <a:gd name="connsiteX120" fmla="*/ 8903 w 457632"/>
                <a:gd name="connsiteY120" fmla="*/ 203015 h 493291"/>
                <a:gd name="connsiteX121" fmla="*/ 8903 w 457632"/>
                <a:gd name="connsiteY121" fmla="*/ 197673 h 493291"/>
                <a:gd name="connsiteX122" fmla="*/ 10684 w 457632"/>
                <a:gd name="connsiteY122" fmla="*/ 197673 h 493291"/>
                <a:gd name="connsiteX123" fmla="*/ 23149 w 457632"/>
                <a:gd name="connsiteY123" fmla="*/ 158494 h 493291"/>
                <a:gd name="connsiteX124" fmla="*/ 24929 w 457632"/>
                <a:gd name="connsiteY124" fmla="*/ 153152 h 493291"/>
                <a:gd name="connsiteX125" fmla="*/ 26710 w 457632"/>
                <a:gd name="connsiteY125" fmla="*/ 149590 h 493291"/>
                <a:gd name="connsiteX126" fmla="*/ 44517 w 457632"/>
                <a:gd name="connsiteY126" fmla="*/ 113974 h 493291"/>
                <a:gd name="connsiteX127" fmla="*/ 44517 w 457632"/>
                <a:gd name="connsiteY127" fmla="*/ 112193 h 493291"/>
                <a:gd name="connsiteX128" fmla="*/ 48078 w 457632"/>
                <a:gd name="connsiteY128" fmla="*/ 108631 h 493291"/>
                <a:gd name="connsiteX129" fmla="*/ 49859 w 457632"/>
                <a:gd name="connsiteY129" fmla="*/ 105069 h 493291"/>
                <a:gd name="connsiteX130" fmla="*/ 73008 w 457632"/>
                <a:gd name="connsiteY130" fmla="*/ 74795 h 493291"/>
                <a:gd name="connsiteX131" fmla="*/ 74788 w 457632"/>
                <a:gd name="connsiteY131" fmla="*/ 73014 h 493291"/>
                <a:gd name="connsiteX132" fmla="*/ 78350 w 457632"/>
                <a:gd name="connsiteY132" fmla="*/ 69453 h 493291"/>
                <a:gd name="connsiteX133" fmla="*/ 80130 w 457632"/>
                <a:gd name="connsiteY133" fmla="*/ 67672 h 493291"/>
                <a:gd name="connsiteX134" fmla="*/ 101498 w 457632"/>
                <a:gd name="connsiteY134" fmla="*/ 46302 h 493291"/>
                <a:gd name="connsiteX135" fmla="*/ 103279 w 457632"/>
                <a:gd name="connsiteY135" fmla="*/ 44521 h 493291"/>
                <a:gd name="connsiteX136" fmla="*/ 108621 w 457632"/>
                <a:gd name="connsiteY136" fmla="*/ 40959 h 493291"/>
                <a:gd name="connsiteX137" fmla="*/ 110402 w 457632"/>
                <a:gd name="connsiteY137" fmla="*/ 40959 h 493291"/>
                <a:gd name="connsiteX138" fmla="*/ 133550 w 457632"/>
                <a:gd name="connsiteY138" fmla="*/ 26713 h 493291"/>
                <a:gd name="connsiteX139" fmla="*/ 135331 w 457632"/>
                <a:gd name="connsiteY139" fmla="*/ 24932 h 493291"/>
                <a:gd name="connsiteX140" fmla="*/ 140673 w 457632"/>
                <a:gd name="connsiteY140" fmla="*/ 23151 h 493291"/>
                <a:gd name="connsiteX141" fmla="*/ 142454 w 457632"/>
                <a:gd name="connsiteY141" fmla="*/ 21370 h 493291"/>
                <a:gd name="connsiteX142" fmla="*/ 167383 w 457632"/>
                <a:gd name="connsiteY142" fmla="*/ 12466 h 493291"/>
                <a:gd name="connsiteX143" fmla="*/ 170945 w 457632"/>
                <a:gd name="connsiteY143" fmla="*/ 10685 h 493291"/>
                <a:gd name="connsiteX144" fmla="*/ 172725 w 457632"/>
                <a:gd name="connsiteY144" fmla="*/ 10685 h 493291"/>
                <a:gd name="connsiteX145" fmla="*/ 201216 w 457632"/>
                <a:gd name="connsiteY145" fmla="*/ 1781 h 493291"/>
                <a:gd name="connsiteX146" fmla="*/ 204777 w 457632"/>
                <a:gd name="connsiteY146" fmla="*/ 1781 h 493291"/>
                <a:gd name="connsiteX147" fmla="*/ 217242 w 457632"/>
                <a:gd name="connsiteY147" fmla="*/ 0 h 493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457632" h="493291">
                  <a:moveTo>
                    <a:pt x="281346" y="185207"/>
                  </a:moveTo>
                  <a:lnTo>
                    <a:pt x="261759" y="188769"/>
                  </a:lnTo>
                  <a:lnTo>
                    <a:pt x="240391" y="197673"/>
                  </a:lnTo>
                  <a:lnTo>
                    <a:pt x="217242" y="210139"/>
                  </a:lnTo>
                  <a:lnTo>
                    <a:pt x="197655" y="224385"/>
                  </a:lnTo>
                  <a:lnTo>
                    <a:pt x="195874" y="226166"/>
                  </a:lnTo>
                  <a:cubicBezTo>
                    <a:pt x="186971" y="231509"/>
                    <a:pt x="176287" y="235070"/>
                    <a:pt x="165603" y="235070"/>
                  </a:cubicBezTo>
                  <a:cubicBezTo>
                    <a:pt x="147796" y="235070"/>
                    <a:pt x="133550" y="227947"/>
                    <a:pt x="122866" y="215481"/>
                  </a:cubicBezTo>
                  <a:lnTo>
                    <a:pt x="121086" y="213700"/>
                  </a:lnTo>
                  <a:lnTo>
                    <a:pt x="117524" y="227947"/>
                  </a:lnTo>
                  <a:lnTo>
                    <a:pt x="112182" y="258221"/>
                  </a:lnTo>
                  <a:lnTo>
                    <a:pt x="112182" y="288495"/>
                  </a:lnTo>
                  <a:lnTo>
                    <a:pt x="119305" y="313427"/>
                  </a:lnTo>
                  <a:lnTo>
                    <a:pt x="129989" y="334797"/>
                  </a:lnTo>
                  <a:lnTo>
                    <a:pt x="149576" y="352606"/>
                  </a:lnTo>
                  <a:lnTo>
                    <a:pt x="170945" y="366852"/>
                  </a:lnTo>
                  <a:lnTo>
                    <a:pt x="195874" y="377537"/>
                  </a:lnTo>
                  <a:lnTo>
                    <a:pt x="220803" y="382880"/>
                  </a:lnTo>
                  <a:lnTo>
                    <a:pt x="245733" y="382880"/>
                  </a:lnTo>
                  <a:lnTo>
                    <a:pt x="268881" y="377537"/>
                  </a:lnTo>
                  <a:lnTo>
                    <a:pt x="290250" y="370414"/>
                  </a:lnTo>
                  <a:lnTo>
                    <a:pt x="308056" y="356167"/>
                  </a:lnTo>
                  <a:lnTo>
                    <a:pt x="325863" y="336578"/>
                  </a:lnTo>
                  <a:lnTo>
                    <a:pt x="336547" y="316989"/>
                  </a:lnTo>
                  <a:lnTo>
                    <a:pt x="343670" y="293838"/>
                  </a:lnTo>
                  <a:lnTo>
                    <a:pt x="347231" y="268906"/>
                  </a:lnTo>
                  <a:lnTo>
                    <a:pt x="345450" y="245755"/>
                  </a:lnTo>
                  <a:lnTo>
                    <a:pt x="338328" y="226166"/>
                  </a:lnTo>
                  <a:lnTo>
                    <a:pt x="329424" y="208358"/>
                  </a:lnTo>
                  <a:lnTo>
                    <a:pt x="315179" y="195892"/>
                  </a:lnTo>
                  <a:lnTo>
                    <a:pt x="297372" y="186988"/>
                  </a:lnTo>
                  <a:lnTo>
                    <a:pt x="281346" y="185207"/>
                  </a:lnTo>
                  <a:close/>
                  <a:moveTo>
                    <a:pt x="217242" y="0"/>
                  </a:moveTo>
                  <a:cubicBezTo>
                    <a:pt x="247513" y="0"/>
                    <a:pt x="272443" y="24932"/>
                    <a:pt x="272443" y="55206"/>
                  </a:cubicBezTo>
                  <a:cubicBezTo>
                    <a:pt x="272443" y="60548"/>
                    <a:pt x="270662" y="67672"/>
                    <a:pt x="270662" y="73014"/>
                  </a:cubicBezTo>
                  <a:lnTo>
                    <a:pt x="268881" y="74795"/>
                  </a:lnTo>
                  <a:lnTo>
                    <a:pt x="272443" y="74795"/>
                  </a:lnTo>
                  <a:lnTo>
                    <a:pt x="274224" y="73014"/>
                  </a:lnTo>
                  <a:cubicBezTo>
                    <a:pt x="276004" y="73014"/>
                    <a:pt x="277785" y="73014"/>
                    <a:pt x="279566" y="73014"/>
                  </a:cubicBezTo>
                  <a:cubicBezTo>
                    <a:pt x="281346" y="73014"/>
                    <a:pt x="284908" y="73014"/>
                    <a:pt x="286688" y="73014"/>
                  </a:cubicBezTo>
                  <a:lnTo>
                    <a:pt x="288469" y="74795"/>
                  </a:lnTo>
                  <a:lnTo>
                    <a:pt x="322302" y="78357"/>
                  </a:lnTo>
                  <a:lnTo>
                    <a:pt x="325863" y="80138"/>
                  </a:lnTo>
                  <a:cubicBezTo>
                    <a:pt x="329424" y="80138"/>
                    <a:pt x="332986" y="81918"/>
                    <a:pt x="336547" y="81918"/>
                  </a:cubicBezTo>
                  <a:lnTo>
                    <a:pt x="338328" y="83699"/>
                  </a:lnTo>
                  <a:lnTo>
                    <a:pt x="372160" y="99727"/>
                  </a:lnTo>
                  <a:lnTo>
                    <a:pt x="373941" y="101508"/>
                  </a:lnTo>
                  <a:cubicBezTo>
                    <a:pt x="377502" y="103289"/>
                    <a:pt x="379283" y="105069"/>
                    <a:pt x="382845" y="106850"/>
                  </a:cubicBezTo>
                  <a:lnTo>
                    <a:pt x="384625" y="108631"/>
                  </a:lnTo>
                  <a:lnTo>
                    <a:pt x="409555" y="133563"/>
                  </a:lnTo>
                  <a:lnTo>
                    <a:pt x="411335" y="133563"/>
                  </a:lnTo>
                  <a:cubicBezTo>
                    <a:pt x="414897" y="137124"/>
                    <a:pt x="416677" y="138905"/>
                    <a:pt x="418458" y="142467"/>
                  </a:cubicBezTo>
                  <a:lnTo>
                    <a:pt x="420239" y="144248"/>
                  </a:lnTo>
                  <a:lnTo>
                    <a:pt x="438045" y="174522"/>
                  </a:lnTo>
                  <a:lnTo>
                    <a:pt x="438045" y="176303"/>
                  </a:lnTo>
                  <a:cubicBezTo>
                    <a:pt x="439826" y="179864"/>
                    <a:pt x="441607" y="183426"/>
                    <a:pt x="443387" y="185207"/>
                  </a:cubicBezTo>
                  <a:lnTo>
                    <a:pt x="443387" y="186988"/>
                  </a:lnTo>
                  <a:lnTo>
                    <a:pt x="452291" y="219043"/>
                  </a:lnTo>
                  <a:cubicBezTo>
                    <a:pt x="454071" y="222605"/>
                    <a:pt x="454071" y="226166"/>
                    <a:pt x="455852" y="229728"/>
                  </a:cubicBezTo>
                  <a:lnTo>
                    <a:pt x="455852" y="231509"/>
                  </a:lnTo>
                  <a:lnTo>
                    <a:pt x="457633" y="265345"/>
                  </a:lnTo>
                  <a:lnTo>
                    <a:pt x="457633" y="270687"/>
                  </a:lnTo>
                  <a:cubicBezTo>
                    <a:pt x="457633" y="272468"/>
                    <a:pt x="457633" y="274249"/>
                    <a:pt x="457633" y="276030"/>
                  </a:cubicBezTo>
                  <a:lnTo>
                    <a:pt x="454071" y="311646"/>
                  </a:lnTo>
                  <a:lnTo>
                    <a:pt x="454071" y="316989"/>
                  </a:lnTo>
                  <a:cubicBezTo>
                    <a:pt x="452291" y="318770"/>
                    <a:pt x="452291" y="320551"/>
                    <a:pt x="452291" y="322331"/>
                  </a:cubicBezTo>
                  <a:lnTo>
                    <a:pt x="441607" y="356167"/>
                  </a:lnTo>
                  <a:cubicBezTo>
                    <a:pt x="439826" y="359729"/>
                    <a:pt x="438045" y="363291"/>
                    <a:pt x="436265" y="365071"/>
                  </a:cubicBezTo>
                  <a:lnTo>
                    <a:pt x="436265" y="366852"/>
                  </a:lnTo>
                  <a:lnTo>
                    <a:pt x="420239" y="395346"/>
                  </a:lnTo>
                  <a:lnTo>
                    <a:pt x="420239" y="397126"/>
                  </a:lnTo>
                  <a:lnTo>
                    <a:pt x="416677" y="400688"/>
                  </a:lnTo>
                  <a:cubicBezTo>
                    <a:pt x="416677" y="402469"/>
                    <a:pt x="414897" y="402469"/>
                    <a:pt x="414897" y="404250"/>
                  </a:cubicBezTo>
                  <a:lnTo>
                    <a:pt x="413116" y="406031"/>
                  </a:lnTo>
                  <a:lnTo>
                    <a:pt x="388187" y="434524"/>
                  </a:lnTo>
                  <a:lnTo>
                    <a:pt x="386406" y="434524"/>
                  </a:lnTo>
                  <a:lnTo>
                    <a:pt x="384625" y="436305"/>
                  </a:lnTo>
                  <a:cubicBezTo>
                    <a:pt x="384625" y="438086"/>
                    <a:pt x="382845" y="439867"/>
                    <a:pt x="381064" y="439867"/>
                  </a:cubicBezTo>
                  <a:lnTo>
                    <a:pt x="377502" y="443428"/>
                  </a:lnTo>
                  <a:lnTo>
                    <a:pt x="349012" y="463017"/>
                  </a:lnTo>
                  <a:lnTo>
                    <a:pt x="347231" y="464798"/>
                  </a:lnTo>
                  <a:cubicBezTo>
                    <a:pt x="345450" y="466579"/>
                    <a:pt x="341889" y="468360"/>
                    <a:pt x="338328" y="470141"/>
                  </a:cubicBezTo>
                  <a:lnTo>
                    <a:pt x="306276" y="482607"/>
                  </a:lnTo>
                  <a:lnTo>
                    <a:pt x="300934" y="484387"/>
                  </a:lnTo>
                  <a:cubicBezTo>
                    <a:pt x="299153" y="486168"/>
                    <a:pt x="297372" y="486168"/>
                    <a:pt x="295592" y="486168"/>
                  </a:cubicBezTo>
                  <a:lnTo>
                    <a:pt x="293811" y="486168"/>
                  </a:lnTo>
                  <a:lnTo>
                    <a:pt x="259978" y="493292"/>
                  </a:lnTo>
                  <a:lnTo>
                    <a:pt x="256417" y="493292"/>
                  </a:lnTo>
                  <a:cubicBezTo>
                    <a:pt x="254636" y="493292"/>
                    <a:pt x="251075" y="493292"/>
                    <a:pt x="249294" y="493292"/>
                  </a:cubicBezTo>
                  <a:lnTo>
                    <a:pt x="213681" y="493292"/>
                  </a:lnTo>
                  <a:lnTo>
                    <a:pt x="210119" y="493292"/>
                  </a:lnTo>
                  <a:cubicBezTo>
                    <a:pt x="206558" y="493292"/>
                    <a:pt x="204777" y="493292"/>
                    <a:pt x="202997" y="491511"/>
                  </a:cubicBezTo>
                  <a:lnTo>
                    <a:pt x="169164" y="484387"/>
                  </a:lnTo>
                  <a:cubicBezTo>
                    <a:pt x="167383" y="484387"/>
                    <a:pt x="165603" y="484387"/>
                    <a:pt x="163822" y="482607"/>
                  </a:cubicBezTo>
                  <a:lnTo>
                    <a:pt x="158480" y="482607"/>
                  </a:lnTo>
                  <a:lnTo>
                    <a:pt x="158480" y="480826"/>
                  </a:lnTo>
                  <a:lnTo>
                    <a:pt x="124647" y="468360"/>
                  </a:lnTo>
                  <a:cubicBezTo>
                    <a:pt x="122866" y="466579"/>
                    <a:pt x="121086" y="466579"/>
                    <a:pt x="119305" y="464798"/>
                  </a:cubicBezTo>
                  <a:lnTo>
                    <a:pt x="115744" y="463017"/>
                  </a:lnTo>
                  <a:lnTo>
                    <a:pt x="115744" y="464798"/>
                  </a:lnTo>
                  <a:lnTo>
                    <a:pt x="85472" y="443428"/>
                  </a:lnTo>
                  <a:lnTo>
                    <a:pt x="83692" y="443428"/>
                  </a:lnTo>
                  <a:cubicBezTo>
                    <a:pt x="80130" y="441647"/>
                    <a:pt x="76569" y="438086"/>
                    <a:pt x="74788" y="436305"/>
                  </a:cubicBezTo>
                  <a:lnTo>
                    <a:pt x="46297" y="407811"/>
                  </a:lnTo>
                  <a:lnTo>
                    <a:pt x="42736" y="404250"/>
                  </a:lnTo>
                  <a:cubicBezTo>
                    <a:pt x="40955" y="400688"/>
                    <a:pt x="39175" y="397126"/>
                    <a:pt x="37394" y="395346"/>
                  </a:cubicBezTo>
                  <a:lnTo>
                    <a:pt x="37394" y="393565"/>
                  </a:lnTo>
                  <a:lnTo>
                    <a:pt x="17807" y="359729"/>
                  </a:lnTo>
                  <a:cubicBezTo>
                    <a:pt x="16026" y="356167"/>
                    <a:pt x="14245" y="354386"/>
                    <a:pt x="14245" y="350825"/>
                  </a:cubicBezTo>
                  <a:lnTo>
                    <a:pt x="12465" y="347263"/>
                  </a:lnTo>
                  <a:lnTo>
                    <a:pt x="3561" y="308085"/>
                  </a:lnTo>
                  <a:lnTo>
                    <a:pt x="3561" y="306304"/>
                  </a:lnTo>
                  <a:cubicBezTo>
                    <a:pt x="3561" y="304523"/>
                    <a:pt x="1781" y="302742"/>
                    <a:pt x="1781" y="300961"/>
                  </a:cubicBezTo>
                  <a:lnTo>
                    <a:pt x="1781" y="297400"/>
                  </a:lnTo>
                  <a:lnTo>
                    <a:pt x="0" y="256440"/>
                  </a:lnTo>
                  <a:lnTo>
                    <a:pt x="1781" y="256440"/>
                  </a:lnTo>
                  <a:lnTo>
                    <a:pt x="0" y="254660"/>
                  </a:lnTo>
                  <a:cubicBezTo>
                    <a:pt x="0" y="252879"/>
                    <a:pt x="1781" y="251098"/>
                    <a:pt x="1781" y="249317"/>
                  </a:cubicBezTo>
                  <a:lnTo>
                    <a:pt x="1781" y="245755"/>
                  </a:lnTo>
                  <a:lnTo>
                    <a:pt x="7123" y="206577"/>
                  </a:lnTo>
                  <a:lnTo>
                    <a:pt x="8903" y="203015"/>
                  </a:lnTo>
                  <a:cubicBezTo>
                    <a:pt x="8903" y="201234"/>
                    <a:pt x="8903" y="199454"/>
                    <a:pt x="8903" y="197673"/>
                  </a:cubicBezTo>
                  <a:lnTo>
                    <a:pt x="10684" y="197673"/>
                  </a:lnTo>
                  <a:lnTo>
                    <a:pt x="23149" y="158494"/>
                  </a:lnTo>
                  <a:lnTo>
                    <a:pt x="24929" y="153152"/>
                  </a:lnTo>
                  <a:lnTo>
                    <a:pt x="26710" y="149590"/>
                  </a:lnTo>
                  <a:lnTo>
                    <a:pt x="44517" y="113974"/>
                  </a:lnTo>
                  <a:lnTo>
                    <a:pt x="44517" y="112193"/>
                  </a:lnTo>
                  <a:cubicBezTo>
                    <a:pt x="46297" y="110412"/>
                    <a:pt x="46297" y="108631"/>
                    <a:pt x="48078" y="108631"/>
                  </a:cubicBezTo>
                  <a:lnTo>
                    <a:pt x="49859" y="105069"/>
                  </a:lnTo>
                  <a:lnTo>
                    <a:pt x="73008" y="74795"/>
                  </a:lnTo>
                  <a:lnTo>
                    <a:pt x="74788" y="73014"/>
                  </a:lnTo>
                  <a:cubicBezTo>
                    <a:pt x="74788" y="71233"/>
                    <a:pt x="76569" y="69453"/>
                    <a:pt x="78350" y="69453"/>
                  </a:cubicBezTo>
                  <a:lnTo>
                    <a:pt x="80130" y="67672"/>
                  </a:lnTo>
                  <a:lnTo>
                    <a:pt x="101498" y="46302"/>
                  </a:lnTo>
                  <a:lnTo>
                    <a:pt x="103279" y="44521"/>
                  </a:lnTo>
                  <a:cubicBezTo>
                    <a:pt x="105060" y="44521"/>
                    <a:pt x="106840" y="42740"/>
                    <a:pt x="108621" y="40959"/>
                  </a:cubicBezTo>
                  <a:lnTo>
                    <a:pt x="110402" y="40959"/>
                  </a:lnTo>
                  <a:lnTo>
                    <a:pt x="133550" y="26713"/>
                  </a:lnTo>
                  <a:lnTo>
                    <a:pt x="135331" y="24932"/>
                  </a:lnTo>
                  <a:cubicBezTo>
                    <a:pt x="137112" y="23151"/>
                    <a:pt x="138892" y="23151"/>
                    <a:pt x="140673" y="23151"/>
                  </a:cubicBezTo>
                  <a:lnTo>
                    <a:pt x="142454" y="21370"/>
                  </a:lnTo>
                  <a:lnTo>
                    <a:pt x="167383" y="12466"/>
                  </a:lnTo>
                  <a:lnTo>
                    <a:pt x="170945" y="10685"/>
                  </a:lnTo>
                  <a:lnTo>
                    <a:pt x="172725" y="10685"/>
                  </a:lnTo>
                  <a:lnTo>
                    <a:pt x="201216" y="1781"/>
                  </a:lnTo>
                  <a:lnTo>
                    <a:pt x="204777" y="1781"/>
                  </a:lnTo>
                  <a:cubicBezTo>
                    <a:pt x="208339" y="0"/>
                    <a:pt x="213681" y="0"/>
                    <a:pt x="217242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B03362B-0F39-4BE4-8F94-192B3F87DFA4}"/>
                </a:ext>
              </a:extLst>
            </p:cNvPr>
            <p:cNvSpPr/>
            <p:nvPr/>
          </p:nvSpPr>
          <p:spPr>
            <a:xfrm>
              <a:off x="6405837" y="3255636"/>
              <a:ext cx="110402" cy="110412"/>
            </a:xfrm>
            <a:custGeom>
              <a:avLst/>
              <a:gdLst>
                <a:gd name="connsiteX0" fmla="*/ 55201 w 110401"/>
                <a:gd name="connsiteY0" fmla="*/ 0 h 110411"/>
                <a:gd name="connsiteX1" fmla="*/ 60543 w 110401"/>
                <a:gd name="connsiteY1" fmla="*/ 0 h 110411"/>
                <a:gd name="connsiteX2" fmla="*/ 73008 w 110401"/>
                <a:gd name="connsiteY2" fmla="*/ 1781 h 110411"/>
                <a:gd name="connsiteX3" fmla="*/ 76569 w 110401"/>
                <a:gd name="connsiteY3" fmla="*/ 3562 h 110411"/>
                <a:gd name="connsiteX4" fmla="*/ 87253 w 110401"/>
                <a:gd name="connsiteY4" fmla="*/ 8904 h 110411"/>
                <a:gd name="connsiteX5" fmla="*/ 90814 w 110401"/>
                <a:gd name="connsiteY5" fmla="*/ 12466 h 110411"/>
                <a:gd name="connsiteX6" fmla="*/ 97937 w 110401"/>
                <a:gd name="connsiteY6" fmla="*/ 19589 h 110411"/>
                <a:gd name="connsiteX7" fmla="*/ 101498 w 110401"/>
                <a:gd name="connsiteY7" fmla="*/ 24932 h 110411"/>
                <a:gd name="connsiteX8" fmla="*/ 106840 w 110401"/>
                <a:gd name="connsiteY8" fmla="*/ 33836 h 110411"/>
                <a:gd name="connsiteX9" fmla="*/ 108621 w 110401"/>
                <a:gd name="connsiteY9" fmla="*/ 39178 h 110411"/>
                <a:gd name="connsiteX10" fmla="*/ 110402 w 110401"/>
                <a:gd name="connsiteY10" fmla="*/ 55206 h 110411"/>
                <a:gd name="connsiteX11" fmla="*/ 110402 w 110401"/>
                <a:gd name="connsiteY11" fmla="*/ 60548 h 110411"/>
                <a:gd name="connsiteX12" fmla="*/ 110402 w 110401"/>
                <a:gd name="connsiteY12" fmla="*/ 65891 h 110411"/>
                <a:gd name="connsiteX13" fmla="*/ 108621 w 110401"/>
                <a:gd name="connsiteY13" fmla="*/ 71233 h 110411"/>
                <a:gd name="connsiteX14" fmla="*/ 106840 w 110401"/>
                <a:gd name="connsiteY14" fmla="*/ 76576 h 110411"/>
                <a:gd name="connsiteX15" fmla="*/ 105060 w 110401"/>
                <a:gd name="connsiteY15" fmla="*/ 81918 h 110411"/>
                <a:gd name="connsiteX16" fmla="*/ 101498 w 110401"/>
                <a:gd name="connsiteY16" fmla="*/ 87261 h 110411"/>
                <a:gd name="connsiteX17" fmla="*/ 97937 w 110401"/>
                <a:gd name="connsiteY17" fmla="*/ 90823 h 110411"/>
                <a:gd name="connsiteX18" fmla="*/ 94376 w 110401"/>
                <a:gd name="connsiteY18" fmla="*/ 94384 h 110411"/>
                <a:gd name="connsiteX19" fmla="*/ 90814 w 110401"/>
                <a:gd name="connsiteY19" fmla="*/ 97946 h 110411"/>
                <a:gd name="connsiteX20" fmla="*/ 87253 w 110401"/>
                <a:gd name="connsiteY20" fmla="*/ 101508 h 110411"/>
                <a:gd name="connsiteX21" fmla="*/ 81911 w 110401"/>
                <a:gd name="connsiteY21" fmla="*/ 105069 h 110411"/>
                <a:gd name="connsiteX22" fmla="*/ 76569 w 110401"/>
                <a:gd name="connsiteY22" fmla="*/ 106850 h 110411"/>
                <a:gd name="connsiteX23" fmla="*/ 73008 w 110401"/>
                <a:gd name="connsiteY23" fmla="*/ 108631 h 110411"/>
                <a:gd name="connsiteX24" fmla="*/ 67666 w 110401"/>
                <a:gd name="connsiteY24" fmla="*/ 110412 h 110411"/>
                <a:gd name="connsiteX25" fmla="*/ 55201 w 110401"/>
                <a:gd name="connsiteY25" fmla="*/ 110412 h 110411"/>
                <a:gd name="connsiteX26" fmla="*/ 49859 w 110401"/>
                <a:gd name="connsiteY26" fmla="*/ 110412 h 110411"/>
                <a:gd name="connsiteX27" fmla="*/ 44517 w 110401"/>
                <a:gd name="connsiteY27" fmla="*/ 110412 h 110411"/>
                <a:gd name="connsiteX28" fmla="*/ 39175 w 110401"/>
                <a:gd name="connsiteY28" fmla="*/ 108631 h 110411"/>
                <a:gd name="connsiteX29" fmla="*/ 33833 w 110401"/>
                <a:gd name="connsiteY29" fmla="*/ 106850 h 110411"/>
                <a:gd name="connsiteX30" fmla="*/ 28491 w 110401"/>
                <a:gd name="connsiteY30" fmla="*/ 105069 h 110411"/>
                <a:gd name="connsiteX31" fmla="*/ 24929 w 110401"/>
                <a:gd name="connsiteY31" fmla="*/ 101508 h 110411"/>
                <a:gd name="connsiteX32" fmla="*/ 19587 w 110401"/>
                <a:gd name="connsiteY32" fmla="*/ 97946 h 110411"/>
                <a:gd name="connsiteX33" fmla="*/ 16026 w 110401"/>
                <a:gd name="connsiteY33" fmla="*/ 94384 h 110411"/>
                <a:gd name="connsiteX34" fmla="*/ 12465 w 110401"/>
                <a:gd name="connsiteY34" fmla="*/ 90823 h 110411"/>
                <a:gd name="connsiteX35" fmla="*/ 8903 w 110401"/>
                <a:gd name="connsiteY35" fmla="*/ 87261 h 110411"/>
                <a:gd name="connsiteX36" fmla="*/ 7123 w 110401"/>
                <a:gd name="connsiteY36" fmla="*/ 81918 h 110411"/>
                <a:gd name="connsiteX37" fmla="*/ 3561 w 110401"/>
                <a:gd name="connsiteY37" fmla="*/ 76576 h 110411"/>
                <a:gd name="connsiteX38" fmla="*/ 1781 w 110401"/>
                <a:gd name="connsiteY38" fmla="*/ 71233 h 110411"/>
                <a:gd name="connsiteX39" fmla="*/ 1781 w 110401"/>
                <a:gd name="connsiteY39" fmla="*/ 65891 h 110411"/>
                <a:gd name="connsiteX40" fmla="*/ 0 w 110401"/>
                <a:gd name="connsiteY40" fmla="*/ 60548 h 110411"/>
                <a:gd name="connsiteX41" fmla="*/ 0 w 110401"/>
                <a:gd name="connsiteY41" fmla="*/ 55206 h 110411"/>
                <a:gd name="connsiteX42" fmla="*/ 55201 w 110401"/>
                <a:gd name="connsiteY42" fmla="*/ 0 h 110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10401" h="110411">
                  <a:moveTo>
                    <a:pt x="55201" y="0"/>
                  </a:moveTo>
                  <a:cubicBezTo>
                    <a:pt x="56982" y="0"/>
                    <a:pt x="58762" y="0"/>
                    <a:pt x="60543" y="0"/>
                  </a:cubicBezTo>
                  <a:cubicBezTo>
                    <a:pt x="65885" y="0"/>
                    <a:pt x="69446" y="1781"/>
                    <a:pt x="73008" y="1781"/>
                  </a:cubicBezTo>
                  <a:cubicBezTo>
                    <a:pt x="73008" y="3562"/>
                    <a:pt x="74788" y="3562"/>
                    <a:pt x="76569" y="3562"/>
                  </a:cubicBezTo>
                  <a:cubicBezTo>
                    <a:pt x="80130" y="5343"/>
                    <a:pt x="83692" y="7123"/>
                    <a:pt x="87253" y="8904"/>
                  </a:cubicBezTo>
                  <a:cubicBezTo>
                    <a:pt x="89034" y="10685"/>
                    <a:pt x="89034" y="10685"/>
                    <a:pt x="90814" y="12466"/>
                  </a:cubicBezTo>
                  <a:cubicBezTo>
                    <a:pt x="94376" y="14247"/>
                    <a:pt x="96156" y="17808"/>
                    <a:pt x="97937" y="19589"/>
                  </a:cubicBezTo>
                  <a:cubicBezTo>
                    <a:pt x="99718" y="21370"/>
                    <a:pt x="101498" y="23151"/>
                    <a:pt x="101498" y="24932"/>
                  </a:cubicBezTo>
                  <a:cubicBezTo>
                    <a:pt x="103279" y="26713"/>
                    <a:pt x="105060" y="30274"/>
                    <a:pt x="106840" y="33836"/>
                  </a:cubicBezTo>
                  <a:cubicBezTo>
                    <a:pt x="106840" y="35617"/>
                    <a:pt x="108621" y="37398"/>
                    <a:pt x="108621" y="39178"/>
                  </a:cubicBezTo>
                  <a:cubicBezTo>
                    <a:pt x="110402" y="44521"/>
                    <a:pt x="110402" y="49863"/>
                    <a:pt x="110402" y="55206"/>
                  </a:cubicBezTo>
                  <a:cubicBezTo>
                    <a:pt x="110402" y="56987"/>
                    <a:pt x="110402" y="58768"/>
                    <a:pt x="110402" y="60548"/>
                  </a:cubicBezTo>
                  <a:cubicBezTo>
                    <a:pt x="110402" y="62329"/>
                    <a:pt x="110402" y="64110"/>
                    <a:pt x="110402" y="65891"/>
                  </a:cubicBezTo>
                  <a:cubicBezTo>
                    <a:pt x="110402" y="67672"/>
                    <a:pt x="108621" y="69453"/>
                    <a:pt x="108621" y="71233"/>
                  </a:cubicBezTo>
                  <a:cubicBezTo>
                    <a:pt x="108621" y="73014"/>
                    <a:pt x="106840" y="74795"/>
                    <a:pt x="106840" y="76576"/>
                  </a:cubicBezTo>
                  <a:cubicBezTo>
                    <a:pt x="106840" y="78357"/>
                    <a:pt x="105060" y="80138"/>
                    <a:pt x="105060" y="81918"/>
                  </a:cubicBezTo>
                  <a:cubicBezTo>
                    <a:pt x="103279" y="83699"/>
                    <a:pt x="103279" y="85480"/>
                    <a:pt x="101498" y="87261"/>
                  </a:cubicBezTo>
                  <a:cubicBezTo>
                    <a:pt x="101498" y="87261"/>
                    <a:pt x="99718" y="89042"/>
                    <a:pt x="97937" y="90823"/>
                  </a:cubicBezTo>
                  <a:cubicBezTo>
                    <a:pt x="97937" y="92603"/>
                    <a:pt x="96156" y="92603"/>
                    <a:pt x="94376" y="94384"/>
                  </a:cubicBezTo>
                  <a:cubicBezTo>
                    <a:pt x="94376" y="96165"/>
                    <a:pt x="92595" y="97946"/>
                    <a:pt x="90814" y="97946"/>
                  </a:cubicBezTo>
                  <a:cubicBezTo>
                    <a:pt x="89034" y="99727"/>
                    <a:pt x="89034" y="99727"/>
                    <a:pt x="87253" y="101508"/>
                  </a:cubicBezTo>
                  <a:cubicBezTo>
                    <a:pt x="85472" y="103289"/>
                    <a:pt x="83692" y="103289"/>
                    <a:pt x="81911" y="105069"/>
                  </a:cubicBezTo>
                  <a:cubicBezTo>
                    <a:pt x="80130" y="105069"/>
                    <a:pt x="78350" y="105069"/>
                    <a:pt x="76569" y="106850"/>
                  </a:cubicBezTo>
                  <a:cubicBezTo>
                    <a:pt x="74788" y="106850"/>
                    <a:pt x="73008" y="108631"/>
                    <a:pt x="73008" y="108631"/>
                  </a:cubicBezTo>
                  <a:cubicBezTo>
                    <a:pt x="71227" y="108631"/>
                    <a:pt x="69446" y="108631"/>
                    <a:pt x="67666" y="110412"/>
                  </a:cubicBezTo>
                  <a:cubicBezTo>
                    <a:pt x="62324" y="110412"/>
                    <a:pt x="58762" y="110412"/>
                    <a:pt x="55201" y="110412"/>
                  </a:cubicBezTo>
                  <a:cubicBezTo>
                    <a:pt x="53420" y="110412"/>
                    <a:pt x="51639" y="110412"/>
                    <a:pt x="49859" y="110412"/>
                  </a:cubicBezTo>
                  <a:cubicBezTo>
                    <a:pt x="48078" y="110412"/>
                    <a:pt x="46297" y="110412"/>
                    <a:pt x="44517" y="110412"/>
                  </a:cubicBezTo>
                  <a:cubicBezTo>
                    <a:pt x="42736" y="108631"/>
                    <a:pt x="40955" y="108631"/>
                    <a:pt x="39175" y="108631"/>
                  </a:cubicBezTo>
                  <a:cubicBezTo>
                    <a:pt x="37394" y="108631"/>
                    <a:pt x="35613" y="106850"/>
                    <a:pt x="33833" y="106850"/>
                  </a:cubicBezTo>
                  <a:cubicBezTo>
                    <a:pt x="32052" y="105069"/>
                    <a:pt x="30271" y="105069"/>
                    <a:pt x="28491" y="105069"/>
                  </a:cubicBezTo>
                  <a:cubicBezTo>
                    <a:pt x="26710" y="103289"/>
                    <a:pt x="26710" y="103289"/>
                    <a:pt x="24929" y="101508"/>
                  </a:cubicBezTo>
                  <a:cubicBezTo>
                    <a:pt x="23149" y="99727"/>
                    <a:pt x="21368" y="99727"/>
                    <a:pt x="19587" y="97946"/>
                  </a:cubicBezTo>
                  <a:cubicBezTo>
                    <a:pt x="19587" y="97946"/>
                    <a:pt x="17807" y="96165"/>
                    <a:pt x="16026" y="94384"/>
                  </a:cubicBezTo>
                  <a:cubicBezTo>
                    <a:pt x="14245" y="92603"/>
                    <a:pt x="14245" y="92603"/>
                    <a:pt x="12465" y="90823"/>
                  </a:cubicBezTo>
                  <a:cubicBezTo>
                    <a:pt x="12465" y="89042"/>
                    <a:pt x="10684" y="87261"/>
                    <a:pt x="8903" y="87261"/>
                  </a:cubicBezTo>
                  <a:cubicBezTo>
                    <a:pt x="8903" y="85480"/>
                    <a:pt x="7123" y="83699"/>
                    <a:pt x="7123" y="81918"/>
                  </a:cubicBezTo>
                  <a:cubicBezTo>
                    <a:pt x="5342" y="80138"/>
                    <a:pt x="5342" y="78357"/>
                    <a:pt x="3561" y="76576"/>
                  </a:cubicBezTo>
                  <a:cubicBezTo>
                    <a:pt x="3561" y="74795"/>
                    <a:pt x="3561" y="73014"/>
                    <a:pt x="1781" y="71233"/>
                  </a:cubicBezTo>
                  <a:cubicBezTo>
                    <a:pt x="1781" y="69453"/>
                    <a:pt x="1781" y="67672"/>
                    <a:pt x="1781" y="65891"/>
                  </a:cubicBezTo>
                  <a:cubicBezTo>
                    <a:pt x="0" y="64110"/>
                    <a:pt x="0" y="62329"/>
                    <a:pt x="0" y="60548"/>
                  </a:cubicBezTo>
                  <a:cubicBezTo>
                    <a:pt x="0" y="58768"/>
                    <a:pt x="0" y="56987"/>
                    <a:pt x="0" y="55206"/>
                  </a:cubicBezTo>
                  <a:cubicBezTo>
                    <a:pt x="0" y="24932"/>
                    <a:pt x="24929" y="0"/>
                    <a:pt x="55201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6EC1CDA-9E28-460A-936F-68C57CF6F054}"/>
                </a:ext>
              </a:extLst>
            </p:cNvPr>
            <p:cNvSpPr/>
            <p:nvPr/>
          </p:nvSpPr>
          <p:spPr>
            <a:xfrm>
              <a:off x="6384469" y="3700846"/>
              <a:ext cx="113963" cy="112193"/>
            </a:xfrm>
            <a:custGeom>
              <a:avLst/>
              <a:gdLst>
                <a:gd name="connsiteX0" fmla="*/ 56982 w 113963"/>
                <a:gd name="connsiteY0" fmla="*/ 0 h 112192"/>
                <a:gd name="connsiteX1" fmla="*/ 113963 w 113963"/>
                <a:gd name="connsiteY1" fmla="*/ 55206 h 112192"/>
                <a:gd name="connsiteX2" fmla="*/ 56982 w 113963"/>
                <a:gd name="connsiteY2" fmla="*/ 112193 h 112192"/>
                <a:gd name="connsiteX3" fmla="*/ 55201 w 113963"/>
                <a:gd name="connsiteY3" fmla="*/ 112193 h 112192"/>
                <a:gd name="connsiteX4" fmla="*/ 0 w 113963"/>
                <a:gd name="connsiteY4" fmla="*/ 55206 h 112192"/>
                <a:gd name="connsiteX5" fmla="*/ 49859 w 113963"/>
                <a:gd name="connsiteY5" fmla="*/ 0 h 112192"/>
                <a:gd name="connsiteX6" fmla="*/ 55201 w 113963"/>
                <a:gd name="connsiteY6" fmla="*/ 0 h 112192"/>
                <a:gd name="connsiteX7" fmla="*/ 56982 w 113963"/>
                <a:gd name="connsiteY7" fmla="*/ 0 h 1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963" h="112192">
                  <a:moveTo>
                    <a:pt x="56982" y="0"/>
                  </a:moveTo>
                  <a:cubicBezTo>
                    <a:pt x="89034" y="0"/>
                    <a:pt x="113963" y="24932"/>
                    <a:pt x="113963" y="55206"/>
                  </a:cubicBezTo>
                  <a:cubicBezTo>
                    <a:pt x="113963" y="87261"/>
                    <a:pt x="89034" y="112193"/>
                    <a:pt x="56982" y="112193"/>
                  </a:cubicBezTo>
                  <a:lnTo>
                    <a:pt x="55201" y="112193"/>
                  </a:lnTo>
                  <a:cubicBezTo>
                    <a:pt x="24929" y="112193"/>
                    <a:pt x="0" y="87261"/>
                    <a:pt x="0" y="55206"/>
                  </a:cubicBezTo>
                  <a:cubicBezTo>
                    <a:pt x="0" y="26713"/>
                    <a:pt x="21368" y="3562"/>
                    <a:pt x="49859" y="0"/>
                  </a:cubicBezTo>
                  <a:lnTo>
                    <a:pt x="55201" y="0"/>
                  </a:lnTo>
                  <a:lnTo>
                    <a:pt x="56982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60BE50B-019F-456D-96BF-FE148EBB2A34}"/>
                </a:ext>
              </a:extLst>
            </p:cNvPr>
            <p:cNvSpPr/>
            <p:nvPr/>
          </p:nvSpPr>
          <p:spPr>
            <a:xfrm>
              <a:off x="6275848" y="4128246"/>
              <a:ext cx="585841" cy="778225"/>
            </a:xfrm>
            <a:custGeom>
              <a:avLst/>
              <a:gdLst>
                <a:gd name="connsiteX0" fmla="*/ 389967 w 585841"/>
                <a:gd name="connsiteY0" fmla="*/ 0 h 778225"/>
                <a:gd name="connsiteX1" fmla="*/ 395309 w 585841"/>
                <a:gd name="connsiteY1" fmla="*/ 1781 h 778225"/>
                <a:gd name="connsiteX2" fmla="*/ 427361 w 585841"/>
                <a:gd name="connsiteY2" fmla="*/ 3562 h 778225"/>
                <a:gd name="connsiteX3" fmla="*/ 438045 w 585841"/>
                <a:gd name="connsiteY3" fmla="*/ 7123 h 778225"/>
                <a:gd name="connsiteX4" fmla="*/ 461194 w 585841"/>
                <a:gd name="connsiteY4" fmla="*/ 14247 h 778225"/>
                <a:gd name="connsiteX5" fmla="*/ 466536 w 585841"/>
                <a:gd name="connsiteY5" fmla="*/ 16028 h 778225"/>
                <a:gd name="connsiteX6" fmla="*/ 471878 w 585841"/>
                <a:gd name="connsiteY6" fmla="*/ 17808 h 778225"/>
                <a:gd name="connsiteX7" fmla="*/ 471878 w 585841"/>
                <a:gd name="connsiteY7" fmla="*/ 19589 h 778225"/>
                <a:gd name="connsiteX8" fmla="*/ 493246 w 585841"/>
                <a:gd name="connsiteY8" fmla="*/ 30274 h 778225"/>
                <a:gd name="connsiteX9" fmla="*/ 496808 w 585841"/>
                <a:gd name="connsiteY9" fmla="*/ 32055 h 778225"/>
                <a:gd name="connsiteX10" fmla="*/ 503930 w 585841"/>
                <a:gd name="connsiteY10" fmla="*/ 39178 h 778225"/>
                <a:gd name="connsiteX11" fmla="*/ 505711 w 585841"/>
                <a:gd name="connsiteY11" fmla="*/ 40959 h 778225"/>
                <a:gd name="connsiteX12" fmla="*/ 537763 w 585841"/>
                <a:gd name="connsiteY12" fmla="*/ 74795 h 778225"/>
                <a:gd name="connsiteX13" fmla="*/ 539544 w 585841"/>
                <a:gd name="connsiteY13" fmla="*/ 76576 h 778225"/>
                <a:gd name="connsiteX14" fmla="*/ 544886 w 585841"/>
                <a:gd name="connsiteY14" fmla="*/ 85480 h 778225"/>
                <a:gd name="connsiteX15" fmla="*/ 546666 w 585841"/>
                <a:gd name="connsiteY15" fmla="*/ 89042 h 778225"/>
                <a:gd name="connsiteX16" fmla="*/ 566254 w 585841"/>
                <a:gd name="connsiteY16" fmla="*/ 131782 h 778225"/>
                <a:gd name="connsiteX17" fmla="*/ 568034 w 585841"/>
                <a:gd name="connsiteY17" fmla="*/ 133563 h 778225"/>
                <a:gd name="connsiteX18" fmla="*/ 569815 w 585841"/>
                <a:gd name="connsiteY18" fmla="*/ 138905 h 778225"/>
                <a:gd name="connsiteX19" fmla="*/ 569815 w 585841"/>
                <a:gd name="connsiteY19" fmla="*/ 142467 h 778225"/>
                <a:gd name="connsiteX20" fmla="*/ 569815 w 585841"/>
                <a:gd name="connsiteY20" fmla="*/ 144248 h 778225"/>
                <a:gd name="connsiteX21" fmla="*/ 580499 w 585841"/>
                <a:gd name="connsiteY21" fmla="*/ 190549 h 778225"/>
                <a:gd name="connsiteX22" fmla="*/ 580499 w 585841"/>
                <a:gd name="connsiteY22" fmla="*/ 192330 h 778225"/>
                <a:gd name="connsiteX23" fmla="*/ 582280 w 585841"/>
                <a:gd name="connsiteY23" fmla="*/ 197673 h 778225"/>
                <a:gd name="connsiteX24" fmla="*/ 582280 w 585841"/>
                <a:gd name="connsiteY24" fmla="*/ 199454 h 778225"/>
                <a:gd name="connsiteX25" fmla="*/ 585841 w 585841"/>
                <a:gd name="connsiteY25" fmla="*/ 267125 h 778225"/>
                <a:gd name="connsiteX26" fmla="*/ 585841 w 585841"/>
                <a:gd name="connsiteY26" fmla="*/ 270687 h 778225"/>
                <a:gd name="connsiteX27" fmla="*/ 585841 w 585841"/>
                <a:gd name="connsiteY27" fmla="*/ 274249 h 778225"/>
                <a:gd name="connsiteX28" fmla="*/ 582280 w 585841"/>
                <a:gd name="connsiteY28" fmla="*/ 343701 h 778225"/>
                <a:gd name="connsiteX29" fmla="*/ 582280 w 585841"/>
                <a:gd name="connsiteY29" fmla="*/ 345482 h 778225"/>
                <a:gd name="connsiteX30" fmla="*/ 582280 w 585841"/>
                <a:gd name="connsiteY30" fmla="*/ 349044 h 778225"/>
                <a:gd name="connsiteX31" fmla="*/ 571596 w 585841"/>
                <a:gd name="connsiteY31" fmla="*/ 416716 h 778225"/>
                <a:gd name="connsiteX32" fmla="*/ 571596 w 585841"/>
                <a:gd name="connsiteY32" fmla="*/ 420277 h 778225"/>
                <a:gd name="connsiteX33" fmla="*/ 569815 w 585841"/>
                <a:gd name="connsiteY33" fmla="*/ 422058 h 778225"/>
                <a:gd name="connsiteX34" fmla="*/ 553789 w 585841"/>
                <a:gd name="connsiteY34" fmla="*/ 487949 h 778225"/>
                <a:gd name="connsiteX35" fmla="*/ 553789 w 585841"/>
                <a:gd name="connsiteY35" fmla="*/ 491511 h 778225"/>
                <a:gd name="connsiteX36" fmla="*/ 553789 w 585841"/>
                <a:gd name="connsiteY36" fmla="*/ 493292 h 778225"/>
                <a:gd name="connsiteX37" fmla="*/ 530640 w 585841"/>
                <a:gd name="connsiteY37" fmla="*/ 562744 h 778225"/>
                <a:gd name="connsiteX38" fmla="*/ 528860 w 585841"/>
                <a:gd name="connsiteY38" fmla="*/ 568087 h 778225"/>
                <a:gd name="connsiteX39" fmla="*/ 527079 w 585841"/>
                <a:gd name="connsiteY39" fmla="*/ 569868 h 778225"/>
                <a:gd name="connsiteX40" fmla="*/ 493246 w 585841"/>
                <a:gd name="connsiteY40" fmla="*/ 641101 h 778225"/>
                <a:gd name="connsiteX41" fmla="*/ 493246 w 585841"/>
                <a:gd name="connsiteY41" fmla="*/ 642882 h 778225"/>
                <a:gd name="connsiteX42" fmla="*/ 489685 w 585841"/>
                <a:gd name="connsiteY42" fmla="*/ 648224 h 778225"/>
                <a:gd name="connsiteX43" fmla="*/ 468317 w 585841"/>
                <a:gd name="connsiteY43" fmla="*/ 680279 h 778225"/>
                <a:gd name="connsiteX44" fmla="*/ 464755 w 585841"/>
                <a:gd name="connsiteY44" fmla="*/ 683841 h 778225"/>
                <a:gd name="connsiteX45" fmla="*/ 462975 w 585841"/>
                <a:gd name="connsiteY45" fmla="*/ 685622 h 778225"/>
                <a:gd name="connsiteX46" fmla="*/ 438045 w 585841"/>
                <a:gd name="connsiteY46" fmla="*/ 714115 h 778225"/>
                <a:gd name="connsiteX47" fmla="*/ 436265 w 585841"/>
                <a:gd name="connsiteY47" fmla="*/ 717677 h 778225"/>
                <a:gd name="connsiteX48" fmla="*/ 432703 w 585841"/>
                <a:gd name="connsiteY48" fmla="*/ 721239 h 778225"/>
                <a:gd name="connsiteX49" fmla="*/ 430923 w 585841"/>
                <a:gd name="connsiteY49" fmla="*/ 721239 h 778225"/>
                <a:gd name="connsiteX50" fmla="*/ 402432 w 585841"/>
                <a:gd name="connsiteY50" fmla="*/ 744390 h 778225"/>
                <a:gd name="connsiteX51" fmla="*/ 398871 w 585841"/>
                <a:gd name="connsiteY51" fmla="*/ 746170 h 778225"/>
                <a:gd name="connsiteX52" fmla="*/ 395309 w 585841"/>
                <a:gd name="connsiteY52" fmla="*/ 749732 h 778225"/>
                <a:gd name="connsiteX53" fmla="*/ 393529 w 585841"/>
                <a:gd name="connsiteY53" fmla="*/ 749732 h 778225"/>
                <a:gd name="connsiteX54" fmla="*/ 359696 w 585841"/>
                <a:gd name="connsiteY54" fmla="*/ 765760 h 778225"/>
                <a:gd name="connsiteX55" fmla="*/ 357915 w 585841"/>
                <a:gd name="connsiteY55" fmla="*/ 767540 h 778225"/>
                <a:gd name="connsiteX56" fmla="*/ 352573 w 585841"/>
                <a:gd name="connsiteY56" fmla="*/ 769321 h 778225"/>
                <a:gd name="connsiteX57" fmla="*/ 347231 w 585841"/>
                <a:gd name="connsiteY57" fmla="*/ 771102 h 778225"/>
                <a:gd name="connsiteX58" fmla="*/ 318740 w 585841"/>
                <a:gd name="connsiteY58" fmla="*/ 778225 h 778225"/>
                <a:gd name="connsiteX59" fmla="*/ 316960 w 585841"/>
                <a:gd name="connsiteY59" fmla="*/ 778225 h 778225"/>
                <a:gd name="connsiteX60" fmla="*/ 306276 w 585841"/>
                <a:gd name="connsiteY60" fmla="*/ 778225 h 778225"/>
                <a:gd name="connsiteX61" fmla="*/ 304495 w 585841"/>
                <a:gd name="connsiteY61" fmla="*/ 778225 h 778225"/>
                <a:gd name="connsiteX62" fmla="*/ 276004 w 585841"/>
                <a:gd name="connsiteY62" fmla="*/ 778225 h 778225"/>
                <a:gd name="connsiteX63" fmla="*/ 272443 w 585841"/>
                <a:gd name="connsiteY63" fmla="*/ 778225 h 778225"/>
                <a:gd name="connsiteX64" fmla="*/ 267101 w 585841"/>
                <a:gd name="connsiteY64" fmla="*/ 776445 h 778225"/>
                <a:gd name="connsiteX65" fmla="*/ 263539 w 585841"/>
                <a:gd name="connsiteY65" fmla="*/ 776445 h 778225"/>
                <a:gd name="connsiteX66" fmla="*/ 236829 w 585841"/>
                <a:gd name="connsiteY66" fmla="*/ 769321 h 778225"/>
                <a:gd name="connsiteX67" fmla="*/ 235049 w 585841"/>
                <a:gd name="connsiteY67" fmla="*/ 769321 h 778225"/>
                <a:gd name="connsiteX68" fmla="*/ 229707 w 585841"/>
                <a:gd name="connsiteY68" fmla="*/ 767540 h 778225"/>
                <a:gd name="connsiteX69" fmla="*/ 226145 w 585841"/>
                <a:gd name="connsiteY69" fmla="*/ 765760 h 778225"/>
                <a:gd name="connsiteX70" fmla="*/ 201216 w 585841"/>
                <a:gd name="connsiteY70" fmla="*/ 753294 h 778225"/>
                <a:gd name="connsiteX71" fmla="*/ 199435 w 585841"/>
                <a:gd name="connsiteY71" fmla="*/ 751513 h 778225"/>
                <a:gd name="connsiteX72" fmla="*/ 195874 w 585841"/>
                <a:gd name="connsiteY72" fmla="*/ 749732 h 778225"/>
                <a:gd name="connsiteX73" fmla="*/ 192313 w 585841"/>
                <a:gd name="connsiteY73" fmla="*/ 747951 h 778225"/>
                <a:gd name="connsiteX74" fmla="*/ 169164 w 585841"/>
                <a:gd name="connsiteY74" fmla="*/ 730143 h 778225"/>
                <a:gd name="connsiteX75" fmla="*/ 165603 w 585841"/>
                <a:gd name="connsiteY75" fmla="*/ 724800 h 778225"/>
                <a:gd name="connsiteX76" fmla="*/ 163822 w 585841"/>
                <a:gd name="connsiteY76" fmla="*/ 723020 h 778225"/>
                <a:gd name="connsiteX77" fmla="*/ 144234 w 585841"/>
                <a:gd name="connsiteY77" fmla="*/ 703430 h 778225"/>
                <a:gd name="connsiteX78" fmla="*/ 142454 w 585841"/>
                <a:gd name="connsiteY78" fmla="*/ 701649 h 778225"/>
                <a:gd name="connsiteX79" fmla="*/ 138892 w 585841"/>
                <a:gd name="connsiteY79" fmla="*/ 696307 h 778225"/>
                <a:gd name="connsiteX80" fmla="*/ 122866 w 585841"/>
                <a:gd name="connsiteY80" fmla="*/ 673156 h 778225"/>
                <a:gd name="connsiteX81" fmla="*/ 122866 w 585841"/>
                <a:gd name="connsiteY81" fmla="*/ 671375 h 778225"/>
                <a:gd name="connsiteX82" fmla="*/ 121086 w 585841"/>
                <a:gd name="connsiteY82" fmla="*/ 667814 h 778225"/>
                <a:gd name="connsiteX83" fmla="*/ 119305 w 585841"/>
                <a:gd name="connsiteY83" fmla="*/ 664252 h 778225"/>
                <a:gd name="connsiteX84" fmla="*/ 106840 w 585841"/>
                <a:gd name="connsiteY84" fmla="*/ 639320 h 778225"/>
                <a:gd name="connsiteX85" fmla="*/ 105060 w 585841"/>
                <a:gd name="connsiteY85" fmla="*/ 637539 h 778225"/>
                <a:gd name="connsiteX86" fmla="*/ 103279 w 585841"/>
                <a:gd name="connsiteY86" fmla="*/ 632197 h 778225"/>
                <a:gd name="connsiteX87" fmla="*/ 103279 w 585841"/>
                <a:gd name="connsiteY87" fmla="*/ 630416 h 778225"/>
                <a:gd name="connsiteX88" fmla="*/ 92595 w 585841"/>
                <a:gd name="connsiteY88" fmla="*/ 594799 h 778225"/>
                <a:gd name="connsiteX89" fmla="*/ 92595 w 585841"/>
                <a:gd name="connsiteY89" fmla="*/ 593018 h 778225"/>
                <a:gd name="connsiteX90" fmla="*/ 90814 w 585841"/>
                <a:gd name="connsiteY90" fmla="*/ 589457 h 778225"/>
                <a:gd name="connsiteX91" fmla="*/ 90814 w 585841"/>
                <a:gd name="connsiteY91" fmla="*/ 585895 h 778225"/>
                <a:gd name="connsiteX92" fmla="*/ 85472 w 585841"/>
                <a:gd name="connsiteY92" fmla="*/ 544936 h 778225"/>
                <a:gd name="connsiteX93" fmla="*/ 85472 w 585841"/>
                <a:gd name="connsiteY93" fmla="*/ 541374 h 778225"/>
                <a:gd name="connsiteX94" fmla="*/ 83692 w 585841"/>
                <a:gd name="connsiteY94" fmla="*/ 537813 h 778225"/>
                <a:gd name="connsiteX95" fmla="*/ 83692 w 585841"/>
                <a:gd name="connsiteY95" fmla="*/ 495072 h 778225"/>
                <a:gd name="connsiteX96" fmla="*/ 83692 w 585841"/>
                <a:gd name="connsiteY96" fmla="*/ 493292 h 778225"/>
                <a:gd name="connsiteX97" fmla="*/ 83692 w 585841"/>
                <a:gd name="connsiteY97" fmla="*/ 489730 h 778225"/>
                <a:gd name="connsiteX98" fmla="*/ 83692 w 585841"/>
                <a:gd name="connsiteY98" fmla="*/ 487949 h 778225"/>
                <a:gd name="connsiteX99" fmla="*/ 87253 w 585841"/>
                <a:gd name="connsiteY99" fmla="*/ 445209 h 778225"/>
                <a:gd name="connsiteX100" fmla="*/ 89034 w 585841"/>
                <a:gd name="connsiteY100" fmla="*/ 439867 h 778225"/>
                <a:gd name="connsiteX101" fmla="*/ 97937 w 585841"/>
                <a:gd name="connsiteY101" fmla="*/ 398907 h 778225"/>
                <a:gd name="connsiteX102" fmla="*/ 97937 w 585841"/>
                <a:gd name="connsiteY102" fmla="*/ 397126 h 778225"/>
                <a:gd name="connsiteX103" fmla="*/ 99718 w 585841"/>
                <a:gd name="connsiteY103" fmla="*/ 393565 h 778225"/>
                <a:gd name="connsiteX104" fmla="*/ 99718 w 585841"/>
                <a:gd name="connsiteY104" fmla="*/ 390003 h 778225"/>
                <a:gd name="connsiteX105" fmla="*/ 113963 w 585841"/>
                <a:gd name="connsiteY105" fmla="*/ 350825 h 778225"/>
                <a:gd name="connsiteX106" fmla="*/ 115744 w 585841"/>
                <a:gd name="connsiteY106" fmla="*/ 349044 h 778225"/>
                <a:gd name="connsiteX107" fmla="*/ 117524 w 585841"/>
                <a:gd name="connsiteY107" fmla="*/ 343701 h 778225"/>
                <a:gd name="connsiteX108" fmla="*/ 117524 w 585841"/>
                <a:gd name="connsiteY108" fmla="*/ 341921 h 778225"/>
                <a:gd name="connsiteX109" fmla="*/ 137112 w 585841"/>
                <a:gd name="connsiteY109" fmla="*/ 308085 h 778225"/>
                <a:gd name="connsiteX110" fmla="*/ 138892 w 585841"/>
                <a:gd name="connsiteY110" fmla="*/ 306304 h 778225"/>
                <a:gd name="connsiteX111" fmla="*/ 140673 w 585841"/>
                <a:gd name="connsiteY111" fmla="*/ 302742 h 778225"/>
                <a:gd name="connsiteX112" fmla="*/ 144234 w 585841"/>
                <a:gd name="connsiteY112" fmla="*/ 299180 h 778225"/>
                <a:gd name="connsiteX113" fmla="*/ 169164 w 585841"/>
                <a:gd name="connsiteY113" fmla="*/ 268906 h 778225"/>
                <a:gd name="connsiteX114" fmla="*/ 169164 w 585841"/>
                <a:gd name="connsiteY114" fmla="*/ 267125 h 778225"/>
                <a:gd name="connsiteX115" fmla="*/ 172725 w 585841"/>
                <a:gd name="connsiteY115" fmla="*/ 263564 h 778225"/>
                <a:gd name="connsiteX116" fmla="*/ 176287 w 585841"/>
                <a:gd name="connsiteY116" fmla="*/ 260002 h 778225"/>
                <a:gd name="connsiteX117" fmla="*/ 179848 w 585841"/>
                <a:gd name="connsiteY117" fmla="*/ 258221 h 778225"/>
                <a:gd name="connsiteX118" fmla="*/ 186971 w 585841"/>
                <a:gd name="connsiteY118" fmla="*/ 252879 h 778225"/>
                <a:gd name="connsiteX119" fmla="*/ 188751 w 585841"/>
                <a:gd name="connsiteY119" fmla="*/ 252879 h 778225"/>
                <a:gd name="connsiteX120" fmla="*/ 190532 w 585841"/>
                <a:gd name="connsiteY120" fmla="*/ 251098 h 778225"/>
                <a:gd name="connsiteX121" fmla="*/ 190532 w 585841"/>
                <a:gd name="connsiteY121" fmla="*/ 249317 h 778225"/>
                <a:gd name="connsiteX122" fmla="*/ 190532 w 585841"/>
                <a:gd name="connsiteY122" fmla="*/ 251098 h 778225"/>
                <a:gd name="connsiteX123" fmla="*/ 194093 w 585841"/>
                <a:gd name="connsiteY123" fmla="*/ 249317 h 778225"/>
                <a:gd name="connsiteX124" fmla="*/ 224365 w 585841"/>
                <a:gd name="connsiteY124" fmla="*/ 238632 h 778225"/>
                <a:gd name="connsiteX125" fmla="*/ 279566 w 585841"/>
                <a:gd name="connsiteY125" fmla="*/ 293838 h 778225"/>
                <a:gd name="connsiteX126" fmla="*/ 259978 w 585841"/>
                <a:gd name="connsiteY126" fmla="*/ 338359 h 778225"/>
                <a:gd name="connsiteX127" fmla="*/ 258197 w 585841"/>
                <a:gd name="connsiteY127" fmla="*/ 338359 h 778225"/>
                <a:gd name="connsiteX128" fmla="*/ 256417 w 585841"/>
                <a:gd name="connsiteY128" fmla="*/ 340140 h 778225"/>
                <a:gd name="connsiteX129" fmla="*/ 254636 w 585841"/>
                <a:gd name="connsiteY129" fmla="*/ 341921 h 778225"/>
                <a:gd name="connsiteX130" fmla="*/ 251075 w 585841"/>
                <a:gd name="connsiteY130" fmla="*/ 343701 h 778225"/>
                <a:gd name="connsiteX131" fmla="*/ 233268 w 585841"/>
                <a:gd name="connsiteY131" fmla="*/ 365071 h 778225"/>
                <a:gd name="connsiteX132" fmla="*/ 217242 w 585841"/>
                <a:gd name="connsiteY132" fmla="*/ 393565 h 778225"/>
                <a:gd name="connsiteX133" fmla="*/ 204777 w 585841"/>
                <a:gd name="connsiteY133" fmla="*/ 425620 h 778225"/>
                <a:gd name="connsiteX134" fmla="*/ 197655 w 585841"/>
                <a:gd name="connsiteY134" fmla="*/ 459456 h 778225"/>
                <a:gd name="connsiteX135" fmla="*/ 194093 w 585841"/>
                <a:gd name="connsiteY135" fmla="*/ 495072 h 778225"/>
                <a:gd name="connsiteX136" fmla="*/ 195874 w 585841"/>
                <a:gd name="connsiteY136" fmla="*/ 532470 h 778225"/>
                <a:gd name="connsiteX137" fmla="*/ 201216 w 585841"/>
                <a:gd name="connsiteY137" fmla="*/ 566306 h 778225"/>
                <a:gd name="connsiteX138" fmla="*/ 210119 w 585841"/>
                <a:gd name="connsiteY138" fmla="*/ 596580 h 778225"/>
                <a:gd name="connsiteX139" fmla="*/ 217242 w 585841"/>
                <a:gd name="connsiteY139" fmla="*/ 614389 h 778225"/>
                <a:gd name="connsiteX140" fmla="*/ 229707 w 585841"/>
                <a:gd name="connsiteY140" fmla="*/ 630416 h 778225"/>
                <a:gd name="connsiteX141" fmla="*/ 242171 w 585841"/>
                <a:gd name="connsiteY141" fmla="*/ 644663 h 778225"/>
                <a:gd name="connsiteX142" fmla="*/ 256417 w 585841"/>
                <a:gd name="connsiteY142" fmla="*/ 655348 h 778225"/>
                <a:gd name="connsiteX143" fmla="*/ 270662 w 585841"/>
                <a:gd name="connsiteY143" fmla="*/ 664252 h 778225"/>
                <a:gd name="connsiteX144" fmla="*/ 284908 w 585841"/>
                <a:gd name="connsiteY144" fmla="*/ 667814 h 778225"/>
                <a:gd name="connsiteX145" fmla="*/ 300934 w 585841"/>
                <a:gd name="connsiteY145" fmla="*/ 667814 h 778225"/>
                <a:gd name="connsiteX146" fmla="*/ 316960 w 585841"/>
                <a:gd name="connsiteY146" fmla="*/ 664252 h 778225"/>
                <a:gd name="connsiteX147" fmla="*/ 338328 w 585841"/>
                <a:gd name="connsiteY147" fmla="*/ 653567 h 778225"/>
                <a:gd name="connsiteX148" fmla="*/ 357915 w 585841"/>
                <a:gd name="connsiteY148" fmla="*/ 637539 h 778225"/>
                <a:gd name="connsiteX149" fmla="*/ 377502 w 585841"/>
                <a:gd name="connsiteY149" fmla="*/ 616169 h 778225"/>
                <a:gd name="connsiteX150" fmla="*/ 395309 w 585841"/>
                <a:gd name="connsiteY150" fmla="*/ 589457 h 778225"/>
                <a:gd name="connsiteX151" fmla="*/ 425581 w 585841"/>
                <a:gd name="connsiteY151" fmla="*/ 525347 h 778225"/>
                <a:gd name="connsiteX152" fmla="*/ 446949 w 585841"/>
                <a:gd name="connsiteY152" fmla="*/ 459456 h 778225"/>
                <a:gd name="connsiteX153" fmla="*/ 461194 w 585841"/>
                <a:gd name="connsiteY153" fmla="*/ 397126 h 778225"/>
                <a:gd name="connsiteX154" fmla="*/ 471878 w 585841"/>
                <a:gd name="connsiteY154" fmla="*/ 334797 h 778225"/>
                <a:gd name="connsiteX155" fmla="*/ 475439 w 585841"/>
                <a:gd name="connsiteY155" fmla="*/ 270687 h 778225"/>
                <a:gd name="connsiteX156" fmla="*/ 471878 w 585841"/>
                <a:gd name="connsiteY156" fmla="*/ 210139 h 778225"/>
                <a:gd name="connsiteX157" fmla="*/ 462975 w 585841"/>
                <a:gd name="connsiteY157" fmla="*/ 172741 h 778225"/>
                <a:gd name="connsiteX158" fmla="*/ 448729 w 585841"/>
                <a:gd name="connsiteY158" fmla="*/ 144248 h 778225"/>
                <a:gd name="connsiteX159" fmla="*/ 430923 w 585841"/>
                <a:gd name="connsiteY159" fmla="*/ 122878 h 778225"/>
                <a:gd name="connsiteX160" fmla="*/ 422019 w 585841"/>
                <a:gd name="connsiteY160" fmla="*/ 117535 h 778225"/>
                <a:gd name="connsiteX161" fmla="*/ 409555 w 585841"/>
                <a:gd name="connsiteY161" fmla="*/ 113974 h 778225"/>
                <a:gd name="connsiteX162" fmla="*/ 388187 w 585841"/>
                <a:gd name="connsiteY162" fmla="*/ 112193 h 778225"/>
                <a:gd name="connsiteX163" fmla="*/ 366818 w 585841"/>
                <a:gd name="connsiteY163" fmla="*/ 113974 h 778225"/>
                <a:gd name="connsiteX164" fmla="*/ 343670 w 585841"/>
                <a:gd name="connsiteY164" fmla="*/ 121097 h 778225"/>
                <a:gd name="connsiteX165" fmla="*/ 320521 w 585841"/>
                <a:gd name="connsiteY165" fmla="*/ 130001 h 778225"/>
                <a:gd name="connsiteX166" fmla="*/ 270662 w 585841"/>
                <a:gd name="connsiteY166" fmla="*/ 160275 h 778225"/>
                <a:gd name="connsiteX167" fmla="*/ 224365 w 585841"/>
                <a:gd name="connsiteY167" fmla="*/ 197673 h 778225"/>
                <a:gd name="connsiteX168" fmla="*/ 188751 w 585841"/>
                <a:gd name="connsiteY168" fmla="*/ 229728 h 778225"/>
                <a:gd name="connsiteX169" fmla="*/ 156699 w 585841"/>
                <a:gd name="connsiteY169" fmla="*/ 263564 h 778225"/>
                <a:gd name="connsiteX170" fmla="*/ 126428 w 585841"/>
                <a:gd name="connsiteY170" fmla="*/ 299180 h 778225"/>
                <a:gd name="connsiteX171" fmla="*/ 97937 w 585841"/>
                <a:gd name="connsiteY171" fmla="*/ 333016 h 778225"/>
                <a:gd name="connsiteX172" fmla="*/ 94376 w 585841"/>
                <a:gd name="connsiteY172" fmla="*/ 336578 h 778225"/>
                <a:gd name="connsiteX173" fmla="*/ 55201 w 585841"/>
                <a:gd name="connsiteY173" fmla="*/ 352606 h 778225"/>
                <a:gd name="connsiteX174" fmla="*/ 0 w 585841"/>
                <a:gd name="connsiteY174" fmla="*/ 297400 h 778225"/>
                <a:gd name="connsiteX175" fmla="*/ 12465 w 585841"/>
                <a:gd name="connsiteY175" fmla="*/ 261783 h 778225"/>
                <a:gd name="connsiteX176" fmla="*/ 40955 w 585841"/>
                <a:gd name="connsiteY176" fmla="*/ 227947 h 778225"/>
                <a:gd name="connsiteX177" fmla="*/ 40955 w 585841"/>
                <a:gd name="connsiteY177" fmla="*/ 226166 h 778225"/>
                <a:gd name="connsiteX178" fmla="*/ 42736 w 585841"/>
                <a:gd name="connsiteY178" fmla="*/ 226166 h 778225"/>
                <a:gd name="connsiteX179" fmla="*/ 73008 w 585841"/>
                <a:gd name="connsiteY179" fmla="*/ 190549 h 778225"/>
                <a:gd name="connsiteX180" fmla="*/ 74788 w 585841"/>
                <a:gd name="connsiteY180" fmla="*/ 188769 h 778225"/>
                <a:gd name="connsiteX181" fmla="*/ 110402 w 585841"/>
                <a:gd name="connsiteY181" fmla="*/ 151371 h 778225"/>
                <a:gd name="connsiteX182" fmla="*/ 112182 w 585841"/>
                <a:gd name="connsiteY182" fmla="*/ 149590 h 778225"/>
                <a:gd name="connsiteX183" fmla="*/ 151357 w 585841"/>
                <a:gd name="connsiteY183" fmla="*/ 113974 h 778225"/>
                <a:gd name="connsiteX184" fmla="*/ 153138 w 585841"/>
                <a:gd name="connsiteY184" fmla="*/ 112193 h 778225"/>
                <a:gd name="connsiteX185" fmla="*/ 154918 w 585841"/>
                <a:gd name="connsiteY185" fmla="*/ 110412 h 778225"/>
                <a:gd name="connsiteX186" fmla="*/ 204777 w 585841"/>
                <a:gd name="connsiteY186" fmla="*/ 71233 h 778225"/>
                <a:gd name="connsiteX187" fmla="*/ 208339 w 585841"/>
                <a:gd name="connsiteY187" fmla="*/ 69453 h 778225"/>
                <a:gd name="connsiteX188" fmla="*/ 210119 w 585841"/>
                <a:gd name="connsiteY188" fmla="*/ 67672 h 778225"/>
                <a:gd name="connsiteX189" fmla="*/ 267101 w 585841"/>
                <a:gd name="connsiteY189" fmla="*/ 32055 h 778225"/>
                <a:gd name="connsiteX190" fmla="*/ 268881 w 585841"/>
                <a:gd name="connsiteY190" fmla="*/ 32055 h 778225"/>
                <a:gd name="connsiteX191" fmla="*/ 274224 w 585841"/>
                <a:gd name="connsiteY191" fmla="*/ 28493 h 778225"/>
                <a:gd name="connsiteX192" fmla="*/ 304495 w 585841"/>
                <a:gd name="connsiteY192" fmla="*/ 16028 h 778225"/>
                <a:gd name="connsiteX193" fmla="*/ 309837 w 585841"/>
                <a:gd name="connsiteY193" fmla="*/ 14247 h 778225"/>
                <a:gd name="connsiteX194" fmla="*/ 311618 w 585841"/>
                <a:gd name="connsiteY194" fmla="*/ 14247 h 778225"/>
                <a:gd name="connsiteX195" fmla="*/ 343670 w 585841"/>
                <a:gd name="connsiteY195" fmla="*/ 5343 h 778225"/>
                <a:gd name="connsiteX196" fmla="*/ 347231 w 585841"/>
                <a:gd name="connsiteY196" fmla="*/ 5343 h 778225"/>
                <a:gd name="connsiteX197" fmla="*/ 352573 w 585841"/>
                <a:gd name="connsiteY197" fmla="*/ 3562 h 778225"/>
                <a:gd name="connsiteX198" fmla="*/ 382845 w 585841"/>
                <a:gd name="connsiteY198" fmla="*/ 1781 h 778225"/>
                <a:gd name="connsiteX199" fmla="*/ 384625 w 585841"/>
                <a:gd name="connsiteY199" fmla="*/ 1781 h 778225"/>
                <a:gd name="connsiteX200" fmla="*/ 389967 w 585841"/>
                <a:gd name="connsiteY200" fmla="*/ 0 h 77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</a:cxnLst>
              <a:rect l="l" t="t" r="r" b="b"/>
              <a:pathLst>
                <a:path w="585841" h="778225">
                  <a:moveTo>
                    <a:pt x="389967" y="0"/>
                  </a:moveTo>
                  <a:cubicBezTo>
                    <a:pt x="391748" y="0"/>
                    <a:pt x="393529" y="0"/>
                    <a:pt x="395309" y="1781"/>
                  </a:cubicBezTo>
                  <a:lnTo>
                    <a:pt x="427361" y="3562"/>
                  </a:lnTo>
                  <a:cubicBezTo>
                    <a:pt x="430923" y="5343"/>
                    <a:pt x="434484" y="5343"/>
                    <a:pt x="438045" y="7123"/>
                  </a:cubicBezTo>
                  <a:lnTo>
                    <a:pt x="461194" y="14247"/>
                  </a:lnTo>
                  <a:lnTo>
                    <a:pt x="466536" y="16028"/>
                  </a:lnTo>
                  <a:cubicBezTo>
                    <a:pt x="468317" y="16028"/>
                    <a:pt x="470097" y="17808"/>
                    <a:pt x="471878" y="17808"/>
                  </a:cubicBezTo>
                  <a:lnTo>
                    <a:pt x="471878" y="19589"/>
                  </a:lnTo>
                  <a:lnTo>
                    <a:pt x="493246" y="30274"/>
                  </a:lnTo>
                  <a:lnTo>
                    <a:pt x="496808" y="32055"/>
                  </a:lnTo>
                  <a:cubicBezTo>
                    <a:pt x="498588" y="35617"/>
                    <a:pt x="502150" y="37398"/>
                    <a:pt x="503930" y="39178"/>
                  </a:cubicBezTo>
                  <a:lnTo>
                    <a:pt x="505711" y="40959"/>
                  </a:lnTo>
                  <a:lnTo>
                    <a:pt x="537763" y="74795"/>
                  </a:lnTo>
                  <a:lnTo>
                    <a:pt x="539544" y="76576"/>
                  </a:lnTo>
                  <a:cubicBezTo>
                    <a:pt x="541324" y="80138"/>
                    <a:pt x="543105" y="83699"/>
                    <a:pt x="544886" y="85480"/>
                  </a:cubicBezTo>
                  <a:lnTo>
                    <a:pt x="546666" y="89042"/>
                  </a:lnTo>
                  <a:lnTo>
                    <a:pt x="566254" y="131782"/>
                  </a:lnTo>
                  <a:lnTo>
                    <a:pt x="568034" y="133563"/>
                  </a:lnTo>
                  <a:cubicBezTo>
                    <a:pt x="568034" y="135344"/>
                    <a:pt x="568034" y="137124"/>
                    <a:pt x="569815" y="138905"/>
                  </a:cubicBezTo>
                  <a:lnTo>
                    <a:pt x="569815" y="142467"/>
                  </a:lnTo>
                  <a:lnTo>
                    <a:pt x="569815" y="144248"/>
                  </a:lnTo>
                  <a:lnTo>
                    <a:pt x="580499" y="190549"/>
                  </a:lnTo>
                  <a:lnTo>
                    <a:pt x="580499" y="192330"/>
                  </a:lnTo>
                  <a:cubicBezTo>
                    <a:pt x="582280" y="194111"/>
                    <a:pt x="582280" y="195892"/>
                    <a:pt x="582280" y="197673"/>
                  </a:cubicBezTo>
                  <a:lnTo>
                    <a:pt x="582280" y="199454"/>
                  </a:lnTo>
                  <a:lnTo>
                    <a:pt x="585841" y="267125"/>
                  </a:lnTo>
                  <a:lnTo>
                    <a:pt x="585841" y="270687"/>
                  </a:lnTo>
                  <a:lnTo>
                    <a:pt x="585841" y="274249"/>
                  </a:lnTo>
                  <a:lnTo>
                    <a:pt x="582280" y="343701"/>
                  </a:lnTo>
                  <a:lnTo>
                    <a:pt x="582280" y="345482"/>
                  </a:lnTo>
                  <a:lnTo>
                    <a:pt x="582280" y="349044"/>
                  </a:lnTo>
                  <a:lnTo>
                    <a:pt x="571596" y="416716"/>
                  </a:lnTo>
                  <a:lnTo>
                    <a:pt x="571596" y="420277"/>
                  </a:lnTo>
                  <a:lnTo>
                    <a:pt x="569815" y="422058"/>
                  </a:lnTo>
                  <a:lnTo>
                    <a:pt x="553789" y="487949"/>
                  </a:lnTo>
                  <a:lnTo>
                    <a:pt x="553789" y="491511"/>
                  </a:lnTo>
                  <a:lnTo>
                    <a:pt x="553789" y="493292"/>
                  </a:lnTo>
                  <a:lnTo>
                    <a:pt x="530640" y="562744"/>
                  </a:lnTo>
                  <a:lnTo>
                    <a:pt x="528860" y="568087"/>
                  </a:lnTo>
                  <a:lnTo>
                    <a:pt x="527079" y="569868"/>
                  </a:lnTo>
                  <a:lnTo>
                    <a:pt x="493246" y="641101"/>
                  </a:lnTo>
                  <a:lnTo>
                    <a:pt x="493246" y="642882"/>
                  </a:lnTo>
                  <a:lnTo>
                    <a:pt x="489685" y="648224"/>
                  </a:lnTo>
                  <a:lnTo>
                    <a:pt x="468317" y="680279"/>
                  </a:lnTo>
                  <a:cubicBezTo>
                    <a:pt x="466536" y="682060"/>
                    <a:pt x="466536" y="683841"/>
                    <a:pt x="464755" y="683841"/>
                  </a:cubicBezTo>
                  <a:lnTo>
                    <a:pt x="462975" y="685622"/>
                  </a:lnTo>
                  <a:lnTo>
                    <a:pt x="438045" y="714115"/>
                  </a:lnTo>
                  <a:lnTo>
                    <a:pt x="436265" y="717677"/>
                  </a:lnTo>
                  <a:cubicBezTo>
                    <a:pt x="434484" y="717677"/>
                    <a:pt x="434484" y="719458"/>
                    <a:pt x="432703" y="721239"/>
                  </a:cubicBezTo>
                  <a:lnTo>
                    <a:pt x="430923" y="721239"/>
                  </a:lnTo>
                  <a:lnTo>
                    <a:pt x="402432" y="744390"/>
                  </a:lnTo>
                  <a:lnTo>
                    <a:pt x="398871" y="746170"/>
                  </a:lnTo>
                  <a:cubicBezTo>
                    <a:pt x="397090" y="747951"/>
                    <a:pt x="397090" y="747951"/>
                    <a:pt x="395309" y="749732"/>
                  </a:cubicBezTo>
                  <a:lnTo>
                    <a:pt x="393529" y="749732"/>
                  </a:lnTo>
                  <a:lnTo>
                    <a:pt x="359696" y="765760"/>
                  </a:lnTo>
                  <a:lnTo>
                    <a:pt x="357915" y="767540"/>
                  </a:lnTo>
                  <a:cubicBezTo>
                    <a:pt x="356134" y="769321"/>
                    <a:pt x="354354" y="769321"/>
                    <a:pt x="352573" y="769321"/>
                  </a:cubicBezTo>
                  <a:lnTo>
                    <a:pt x="347231" y="771102"/>
                  </a:lnTo>
                  <a:lnTo>
                    <a:pt x="318740" y="778225"/>
                  </a:lnTo>
                  <a:lnTo>
                    <a:pt x="316960" y="778225"/>
                  </a:lnTo>
                  <a:cubicBezTo>
                    <a:pt x="313398" y="778225"/>
                    <a:pt x="309837" y="778225"/>
                    <a:pt x="306276" y="778225"/>
                  </a:cubicBezTo>
                  <a:lnTo>
                    <a:pt x="304495" y="778225"/>
                  </a:lnTo>
                  <a:lnTo>
                    <a:pt x="276004" y="778225"/>
                  </a:lnTo>
                  <a:lnTo>
                    <a:pt x="272443" y="778225"/>
                  </a:lnTo>
                  <a:cubicBezTo>
                    <a:pt x="270662" y="778225"/>
                    <a:pt x="268881" y="778225"/>
                    <a:pt x="267101" y="776445"/>
                  </a:cubicBezTo>
                  <a:lnTo>
                    <a:pt x="263539" y="776445"/>
                  </a:lnTo>
                  <a:lnTo>
                    <a:pt x="236829" y="769321"/>
                  </a:lnTo>
                  <a:lnTo>
                    <a:pt x="235049" y="769321"/>
                  </a:lnTo>
                  <a:cubicBezTo>
                    <a:pt x="233268" y="769321"/>
                    <a:pt x="231487" y="767540"/>
                    <a:pt x="229707" y="767540"/>
                  </a:cubicBezTo>
                  <a:lnTo>
                    <a:pt x="226145" y="765760"/>
                  </a:lnTo>
                  <a:lnTo>
                    <a:pt x="201216" y="753294"/>
                  </a:lnTo>
                  <a:lnTo>
                    <a:pt x="199435" y="751513"/>
                  </a:lnTo>
                  <a:cubicBezTo>
                    <a:pt x="197655" y="751513"/>
                    <a:pt x="195874" y="749732"/>
                    <a:pt x="195874" y="749732"/>
                  </a:cubicBezTo>
                  <a:lnTo>
                    <a:pt x="192313" y="747951"/>
                  </a:lnTo>
                  <a:lnTo>
                    <a:pt x="169164" y="730143"/>
                  </a:lnTo>
                  <a:cubicBezTo>
                    <a:pt x="167383" y="728362"/>
                    <a:pt x="165603" y="726581"/>
                    <a:pt x="165603" y="724800"/>
                  </a:cubicBezTo>
                  <a:lnTo>
                    <a:pt x="163822" y="723020"/>
                  </a:lnTo>
                  <a:lnTo>
                    <a:pt x="144234" y="703430"/>
                  </a:lnTo>
                  <a:lnTo>
                    <a:pt x="142454" y="701649"/>
                  </a:lnTo>
                  <a:cubicBezTo>
                    <a:pt x="140673" y="699869"/>
                    <a:pt x="138892" y="698088"/>
                    <a:pt x="138892" y="696307"/>
                  </a:cubicBezTo>
                  <a:lnTo>
                    <a:pt x="122866" y="673156"/>
                  </a:lnTo>
                  <a:lnTo>
                    <a:pt x="122866" y="671375"/>
                  </a:lnTo>
                  <a:lnTo>
                    <a:pt x="121086" y="667814"/>
                  </a:lnTo>
                  <a:lnTo>
                    <a:pt x="119305" y="664252"/>
                  </a:lnTo>
                  <a:lnTo>
                    <a:pt x="106840" y="639320"/>
                  </a:lnTo>
                  <a:lnTo>
                    <a:pt x="105060" y="637539"/>
                  </a:lnTo>
                  <a:cubicBezTo>
                    <a:pt x="105060" y="635759"/>
                    <a:pt x="105060" y="633978"/>
                    <a:pt x="103279" y="632197"/>
                  </a:cubicBezTo>
                  <a:lnTo>
                    <a:pt x="103279" y="630416"/>
                  </a:lnTo>
                  <a:lnTo>
                    <a:pt x="92595" y="594799"/>
                  </a:lnTo>
                  <a:lnTo>
                    <a:pt x="92595" y="593018"/>
                  </a:lnTo>
                  <a:lnTo>
                    <a:pt x="90814" y="589457"/>
                  </a:lnTo>
                  <a:lnTo>
                    <a:pt x="90814" y="585895"/>
                  </a:lnTo>
                  <a:lnTo>
                    <a:pt x="85472" y="544936"/>
                  </a:lnTo>
                  <a:lnTo>
                    <a:pt x="85472" y="541374"/>
                  </a:lnTo>
                  <a:lnTo>
                    <a:pt x="83692" y="537813"/>
                  </a:lnTo>
                  <a:lnTo>
                    <a:pt x="83692" y="495072"/>
                  </a:lnTo>
                  <a:lnTo>
                    <a:pt x="83692" y="493292"/>
                  </a:lnTo>
                  <a:lnTo>
                    <a:pt x="83692" y="489730"/>
                  </a:lnTo>
                  <a:lnTo>
                    <a:pt x="83692" y="487949"/>
                  </a:lnTo>
                  <a:lnTo>
                    <a:pt x="87253" y="445209"/>
                  </a:lnTo>
                  <a:cubicBezTo>
                    <a:pt x="87253" y="443428"/>
                    <a:pt x="87253" y="441647"/>
                    <a:pt x="89034" y="439867"/>
                  </a:cubicBezTo>
                  <a:lnTo>
                    <a:pt x="97937" y="398907"/>
                  </a:lnTo>
                  <a:lnTo>
                    <a:pt x="97937" y="397126"/>
                  </a:lnTo>
                  <a:lnTo>
                    <a:pt x="99718" y="393565"/>
                  </a:lnTo>
                  <a:lnTo>
                    <a:pt x="99718" y="390003"/>
                  </a:lnTo>
                  <a:lnTo>
                    <a:pt x="113963" y="350825"/>
                  </a:lnTo>
                  <a:lnTo>
                    <a:pt x="115744" y="349044"/>
                  </a:lnTo>
                  <a:cubicBezTo>
                    <a:pt x="115744" y="347263"/>
                    <a:pt x="117524" y="345482"/>
                    <a:pt x="117524" y="343701"/>
                  </a:cubicBezTo>
                  <a:lnTo>
                    <a:pt x="117524" y="341921"/>
                  </a:lnTo>
                  <a:lnTo>
                    <a:pt x="137112" y="308085"/>
                  </a:lnTo>
                  <a:lnTo>
                    <a:pt x="138892" y="306304"/>
                  </a:lnTo>
                  <a:lnTo>
                    <a:pt x="140673" y="302742"/>
                  </a:lnTo>
                  <a:cubicBezTo>
                    <a:pt x="140673" y="300961"/>
                    <a:pt x="142454" y="300961"/>
                    <a:pt x="144234" y="299180"/>
                  </a:cubicBezTo>
                  <a:lnTo>
                    <a:pt x="169164" y="268906"/>
                  </a:lnTo>
                  <a:lnTo>
                    <a:pt x="169164" y="267125"/>
                  </a:lnTo>
                  <a:lnTo>
                    <a:pt x="172725" y="263564"/>
                  </a:lnTo>
                  <a:cubicBezTo>
                    <a:pt x="174506" y="263564"/>
                    <a:pt x="176287" y="261783"/>
                    <a:pt x="176287" y="260002"/>
                  </a:cubicBezTo>
                  <a:lnTo>
                    <a:pt x="179848" y="258221"/>
                  </a:lnTo>
                  <a:lnTo>
                    <a:pt x="186971" y="252879"/>
                  </a:lnTo>
                  <a:lnTo>
                    <a:pt x="188751" y="252879"/>
                  </a:lnTo>
                  <a:lnTo>
                    <a:pt x="190532" y="251098"/>
                  </a:lnTo>
                  <a:lnTo>
                    <a:pt x="190532" y="249317"/>
                  </a:lnTo>
                  <a:lnTo>
                    <a:pt x="190532" y="251098"/>
                  </a:lnTo>
                  <a:lnTo>
                    <a:pt x="194093" y="249317"/>
                  </a:lnTo>
                  <a:cubicBezTo>
                    <a:pt x="202997" y="242194"/>
                    <a:pt x="213681" y="238632"/>
                    <a:pt x="224365" y="238632"/>
                  </a:cubicBezTo>
                  <a:cubicBezTo>
                    <a:pt x="254636" y="238632"/>
                    <a:pt x="279566" y="263564"/>
                    <a:pt x="279566" y="293838"/>
                  </a:cubicBezTo>
                  <a:cubicBezTo>
                    <a:pt x="279566" y="311646"/>
                    <a:pt x="272443" y="327674"/>
                    <a:pt x="259978" y="338359"/>
                  </a:cubicBezTo>
                  <a:lnTo>
                    <a:pt x="258197" y="338359"/>
                  </a:lnTo>
                  <a:lnTo>
                    <a:pt x="256417" y="340140"/>
                  </a:lnTo>
                  <a:lnTo>
                    <a:pt x="254636" y="341921"/>
                  </a:lnTo>
                  <a:lnTo>
                    <a:pt x="251075" y="343701"/>
                  </a:lnTo>
                  <a:lnTo>
                    <a:pt x="233268" y="365071"/>
                  </a:lnTo>
                  <a:lnTo>
                    <a:pt x="217242" y="393565"/>
                  </a:lnTo>
                  <a:lnTo>
                    <a:pt x="204777" y="425620"/>
                  </a:lnTo>
                  <a:lnTo>
                    <a:pt x="197655" y="459456"/>
                  </a:lnTo>
                  <a:lnTo>
                    <a:pt x="194093" y="495072"/>
                  </a:lnTo>
                  <a:lnTo>
                    <a:pt x="195874" y="532470"/>
                  </a:lnTo>
                  <a:lnTo>
                    <a:pt x="201216" y="566306"/>
                  </a:lnTo>
                  <a:lnTo>
                    <a:pt x="210119" y="596580"/>
                  </a:lnTo>
                  <a:lnTo>
                    <a:pt x="217242" y="614389"/>
                  </a:lnTo>
                  <a:lnTo>
                    <a:pt x="229707" y="630416"/>
                  </a:lnTo>
                  <a:lnTo>
                    <a:pt x="242171" y="644663"/>
                  </a:lnTo>
                  <a:lnTo>
                    <a:pt x="256417" y="655348"/>
                  </a:lnTo>
                  <a:lnTo>
                    <a:pt x="270662" y="664252"/>
                  </a:lnTo>
                  <a:lnTo>
                    <a:pt x="284908" y="667814"/>
                  </a:lnTo>
                  <a:lnTo>
                    <a:pt x="300934" y="667814"/>
                  </a:lnTo>
                  <a:lnTo>
                    <a:pt x="316960" y="664252"/>
                  </a:lnTo>
                  <a:lnTo>
                    <a:pt x="338328" y="653567"/>
                  </a:lnTo>
                  <a:lnTo>
                    <a:pt x="357915" y="637539"/>
                  </a:lnTo>
                  <a:lnTo>
                    <a:pt x="377502" y="616169"/>
                  </a:lnTo>
                  <a:lnTo>
                    <a:pt x="395309" y="589457"/>
                  </a:lnTo>
                  <a:lnTo>
                    <a:pt x="425581" y="525347"/>
                  </a:lnTo>
                  <a:lnTo>
                    <a:pt x="446949" y="459456"/>
                  </a:lnTo>
                  <a:lnTo>
                    <a:pt x="461194" y="397126"/>
                  </a:lnTo>
                  <a:lnTo>
                    <a:pt x="471878" y="334797"/>
                  </a:lnTo>
                  <a:lnTo>
                    <a:pt x="475439" y="270687"/>
                  </a:lnTo>
                  <a:lnTo>
                    <a:pt x="471878" y="210139"/>
                  </a:lnTo>
                  <a:lnTo>
                    <a:pt x="462975" y="172741"/>
                  </a:lnTo>
                  <a:lnTo>
                    <a:pt x="448729" y="144248"/>
                  </a:lnTo>
                  <a:lnTo>
                    <a:pt x="430923" y="122878"/>
                  </a:lnTo>
                  <a:lnTo>
                    <a:pt x="422019" y="117535"/>
                  </a:lnTo>
                  <a:lnTo>
                    <a:pt x="409555" y="113974"/>
                  </a:lnTo>
                  <a:lnTo>
                    <a:pt x="388187" y="112193"/>
                  </a:lnTo>
                  <a:lnTo>
                    <a:pt x="366818" y="113974"/>
                  </a:lnTo>
                  <a:lnTo>
                    <a:pt x="343670" y="121097"/>
                  </a:lnTo>
                  <a:lnTo>
                    <a:pt x="320521" y="130001"/>
                  </a:lnTo>
                  <a:lnTo>
                    <a:pt x="270662" y="160275"/>
                  </a:lnTo>
                  <a:lnTo>
                    <a:pt x="224365" y="197673"/>
                  </a:lnTo>
                  <a:lnTo>
                    <a:pt x="188751" y="229728"/>
                  </a:lnTo>
                  <a:lnTo>
                    <a:pt x="156699" y="263564"/>
                  </a:lnTo>
                  <a:lnTo>
                    <a:pt x="126428" y="299180"/>
                  </a:lnTo>
                  <a:lnTo>
                    <a:pt x="97937" y="333016"/>
                  </a:lnTo>
                  <a:lnTo>
                    <a:pt x="94376" y="336578"/>
                  </a:lnTo>
                  <a:cubicBezTo>
                    <a:pt x="83692" y="347263"/>
                    <a:pt x="71227" y="352606"/>
                    <a:pt x="55201" y="352606"/>
                  </a:cubicBezTo>
                  <a:cubicBezTo>
                    <a:pt x="24929" y="352606"/>
                    <a:pt x="0" y="327674"/>
                    <a:pt x="0" y="297400"/>
                  </a:cubicBezTo>
                  <a:cubicBezTo>
                    <a:pt x="0" y="284934"/>
                    <a:pt x="5342" y="272468"/>
                    <a:pt x="12465" y="261783"/>
                  </a:cubicBezTo>
                  <a:lnTo>
                    <a:pt x="40955" y="227947"/>
                  </a:lnTo>
                  <a:lnTo>
                    <a:pt x="40955" y="226166"/>
                  </a:lnTo>
                  <a:lnTo>
                    <a:pt x="42736" y="226166"/>
                  </a:lnTo>
                  <a:lnTo>
                    <a:pt x="73008" y="190549"/>
                  </a:lnTo>
                  <a:lnTo>
                    <a:pt x="74788" y="188769"/>
                  </a:lnTo>
                  <a:lnTo>
                    <a:pt x="110402" y="151371"/>
                  </a:lnTo>
                  <a:lnTo>
                    <a:pt x="112182" y="149590"/>
                  </a:lnTo>
                  <a:lnTo>
                    <a:pt x="151357" y="113974"/>
                  </a:lnTo>
                  <a:lnTo>
                    <a:pt x="153138" y="112193"/>
                  </a:lnTo>
                  <a:lnTo>
                    <a:pt x="154918" y="110412"/>
                  </a:lnTo>
                  <a:lnTo>
                    <a:pt x="204777" y="71233"/>
                  </a:lnTo>
                  <a:lnTo>
                    <a:pt x="208339" y="69453"/>
                  </a:lnTo>
                  <a:lnTo>
                    <a:pt x="210119" y="67672"/>
                  </a:lnTo>
                  <a:lnTo>
                    <a:pt x="267101" y="32055"/>
                  </a:lnTo>
                  <a:lnTo>
                    <a:pt x="268881" y="32055"/>
                  </a:lnTo>
                  <a:cubicBezTo>
                    <a:pt x="270662" y="30274"/>
                    <a:pt x="272443" y="30274"/>
                    <a:pt x="274224" y="28493"/>
                  </a:cubicBezTo>
                  <a:lnTo>
                    <a:pt x="304495" y="16028"/>
                  </a:lnTo>
                  <a:cubicBezTo>
                    <a:pt x="306276" y="16028"/>
                    <a:pt x="308056" y="16028"/>
                    <a:pt x="309837" y="14247"/>
                  </a:cubicBezTo>
                  <a:lnTo>
                    <a:pt x="311618" y="14247"/>
                  </a:lnTo>
                  <a:lnTo>
                    <a:pt x="343670" y="5343"/>
                  </a:lnTo>
                  <a:lnTo>
                    <a:pt x="347231" y="5343"/>
                  </a:lnTo>
                  <a:cubicBezTo>
                    <a:pt x="349012" y="5343"/>
                    <a:pt x="350792" y="3562"/>
                    <a:pt x="352573" y="3562"/>
                  </a:cubicBezTo>
                  <a:lnTo>
                    <a:pt x="382845" y="1781"/>
                  </a:lnTo>
                  <a:lnTo>
                    <a:pt x="384625" y="1781"/>
                  </a:lnTo>
                  <a:lnTo>
                    <a:pt x="389967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B83CDC4-4533-406D-84E1-5F5BCA8C49FD}"/>
                </a:ext>
              </a:extLst>
            </p:cNvPr>
            <p:cNvSpPr/>
            <p:nvPr/>
          </p:nvSpPr>
          <p:spPr>
            <a:xfrm>
              <a:off x="1076285" y="336845"/>
              <a:ext cx="176287" cy="288495"/>
            </a:xfrm>
            <a:custGeom>
              <a:avLst/>
              <a:gdLst>
                <a:gd name="connsiteX0" fmla="*/ 154918 w 176286"/>
                <a:gd name="connsiteY0" fmla="*/ 0 h 288495"/>
                <a:gd name="connsiteX1" fmla="*/ 176287 w 176286"/>
                <a:gd name="connsiteY1" fmla="*/ 21370 h 288495"/>
                <a:gd name="connsiteX2" fmla="*/ 176287 w 176286"/>
                <a:gd name="connsiteY2" fmla="*/ 24932 h 288495"/>
                <a:gd name="connsiteX3" fmla="*/ 174506 w 176286"/>
                <a:gd name="connsiteY3" fmla="*/ 30274 h 288495"/>
                <a:gd name="connsiteX4" fmla="*/ 172725 w 176286"/>
                <a:gd name="connsiteY4" fmla="*/ 33836 h 288495"/>
                <a:gd name="connsiteX5" fmla="*/ 172725 w 176286"/>
                <a:gd name="connsiteY5" fmla="*/ 35617 h 288495"/>
                <a:gd name="connsiteX6" fmla="*/ 169164 w 176286"/>
                <a:gd name="connsiteY6" fmla="*/ 40959 h 288495"/>
                <a:gd name="connsiteX7" fmla="*/ 142454 w 176286"/>
                <a:gd name="connsiteY7" fmla="*/ 96165 h 288495"/>
                <a:gd name="connsiteX8" fmla="*/ 140673 w 176286"/>
                <a:gd name="connsiteY8" fmla="*/ 97946 h 288495"/>
                <a:gd name="connsiteX9" fmla="*/ 110402 w 176286"/>
                <a:gd name="connsiteY9" fmla="*/ 151371 h 288495"/>
                <a:gd name="connsiteX10" fmla="*/ 80130 w 176286"/>
                <a:gd name="connsiteY10" fmla="*/ 204796 h 288495"/>
                <a:gd name="connsiteX11" fmla="*/ 51639 w 176286"/>
                <a:gd name="connsiteY11" fmla="*/ 260002 h 288495"/>
                <a:gd name="connsiteX12" fmla="*/ 49859 w 176286"/>
                <a:gd name="connsiteY12" fmla="*/ 260002 h 288495"/>
                <a:gd name="connsiteX13" fmla="*/ 51639 w 176286"/>
                <a:gd name="connsiteY13" fmla="*/ 260002 h 288495"/>
                <a:gd name="connsiteX14" fmla="*/ 42736 w 176286"/>
                <a:gd name="connsiteY14" fmla="*/ 274249 h 288495"/>
                <a:gd name="connsiteX15" fmla="*/ 40955 w 176286"/>
                <a:gd name="connsiteY15" fmla="*/ 276030 h 288495"/>
                <a:gd name="connsiteX16" fmla="*/ 39175 w 176286"/>
                <a:gd name="connsiteY16" fmla="*/ 279591 h 288495"/>
                <a:gd name="connsiteX17" fmla="*/ 37394 w 176286"/>
                <a:gd name="connsiteY17" fmla="*/ 281372 h 288495"/>
                <a:gd name="connsiteX18" fmla="*/ 21368 w 176286"/>
                <a:gd name="connsiteY18" fmla="*/ 288495 h 288495"/>
                <a:gd name="connsiteX19" fmla="*/ 0 w 176286"/>
                <a:gd name="connsiteY19" fmla="*/ 265345 h 288495"/>
                <a:gd name="connsiteX20" fmla="*/ 3561 w 176286"/>
                <a:gd name="connsiteY20" fmla="*/ 254660 h 288495"/>
                <a:gd name="connsiteX21" fmla="*/ 3561 w 176286"/>
                <a:gd name="connsiteY21" fmla="*/ 252879 h 288495"/>
                <a:gd name="connsiteX22" fmla="*/ 5342 w 176286"/>
                <a:gd name="connsiteY22" fmla="*/ 252879 h 288495"/>
                <a:gd name="connsiteX23" fmla="*/ 12465 w 176286"/>
                <a:gd name="connsiteY23" fmla="*/ 238632 h 288495"/>
                <a:gd name="connsiteX24" fmla="*/ 40955 w 176286"/>
                <a:gd name="connsiteY24" fmla="*/ 183426 h 288495"/>
                <a:gd name="connsiteX25" fmla="*/ 73008 w 176286"/>
                <a:gd name="connsiteY25" fmla="*/ 130001 h 288495"/>
                <a:gd name="connsiteX26" fmla="*/ 103279 w 176286"/>
                <a:gd name="connsiteY26" fmla="*/ 76576 h 288495"/>
                <a:gd name="connsiteX27" fmla="*/ 129989 w 176286"/>
                <a:gd name="connsiteY27" fmla="*/ 21370 h 288495"/>
                <a:gd name="connsiteX28" fmla="*/ 131770 w 176286"/>
                <a:gd name="connsiteY28" fmla="*/ 16028 h 288495"/>
                <a:gd name="connsiteX29" fmla="*/ 133550 w 176286"/>
                <a:gd name="connsiteY29" fmla="*/ 12466 h 288495"/>
                <a:gd name="connsiteX30" fmla="*/ 154918 w 176286"/>
                <a:gd name="connsiteY30" fmla="*/ 0 h 28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6286" h="288495">
                  <a:moveTo>
                    <a:pt x="154918" y="0"/>
                  </a:moveTo>
                  <a:cubicBezTo>
                    <a:pt x="167383" y="0"/>
                    <a:pt x="176287" y="8904"/>
                    <a:pt x="176287" y="21370"/>
                  </a:cubicBezTo>
                  <a:cubicBezTo>
                    <a:pt x="176287" y="23151"/>
                    <a:pt x="176287" y="24932"/>
                    <a:pt x="176287" y="24932"/>
                  </a:cubicBezTo>
                  <a:lnTo>
                    <a:pt x="174506" y="30274"/>
                  </a:lnTo>
                  <a:lnTo>
                    <a:pt x="172725" y="33836"/>
                  </a:lnTo>
                  <a:lnTo>
                    <a:pt x="172725" y="35617"/>
                  </a:lnTo>
                  <a:lnTo>
                    <a:pt x="169164" y="40959"/>
                  </a:lnTo>
                  <a:lnTo>
                    <a:pt x="142454" y="96165"/>
                  </a:lnTo>
                  <a:lnTo>
                    <a:pt x="140673" y="97946"/>
                  </a:lnTo>
                  <a:lnTo>
                    <a:pt x="110402" y="151371"/>
                  </a:lnTo>
                  <a:lnTo>
                    <a:pt x="80130" y="204796"/>
                  </a:lnTo>
                  <a:lnTo>
                    <a:pt x="51639" y="260002"/>
                  </a:lnTo>
                  <a:lnTo>
                    <a:pt x="49859" y="260002"/>
                  </a:lnTo>
                  <a:lnTo>
                    <a:pt x="51639" y="260002"/>
                  </a:lnTo>
                  <a:lnTo>
                    <a:pt x="42736" y="274249"/>
                  </a:lnTo>
                  <a:lnTo>
                    <a:pt x="40955" y="276030"/>
                  </a:lnTo>
                  <a:lnTo>
                    <a:pt x="39175" y="279591"/>
                  </a:lnTo>
                  <a:lnTo>
                    <a:pt x="37394" y="281372"/>
                  </a:lnTo>
                  <a:cubicBezTo>
                    <a:pt x="33833" y="284934"/>
                    <a:pt x="28491" y="288495"/>
                    <a:pt x="21368" y="288495"/>
                  </a:cubicBezTo>
                  <a:cubicBezTo>
                    <a:pt x="8903" y="288495"/>
                    <a:pt x="0" y="277810"/>
                    <a:pt x="0" y="265345"/>
                  </a:cubicBezTo>
                  <a:cubicBezTo>
                    <a:pt x="0" y="261783"/>
                    <a:pt x="1781" y="258221"/>
                    <a:pt x="3561" y="254660"/>
                  </a:cubicBezTo>
                  <a:lnTo>
                    <a:pt x="3561" y="252879"/>
                  </a:lnTo>
                  <a:lnTo>
                    <a:pt x="5342" y="252879"/>
                  </a:lnTo>
                  <a:lnTo>
                    <a:pt x="12465" y="238632"/>
                  </a:lnTo>
                  <a:lnTo>
                    <a:pt x="40955" y="183426"/>
                  </a:lnTo>
                  <a:lnTo>
                    <a:pt x="73008" y="130001"/>
                  </a:lnTo>
                  <a:lnTo>
                    <a:pt x="103279" y="76576"/>
                  </a:lnTo>
                  <a:lnTo>
                    <a:pt x="129989" y="21370"/>
                  </a:lnTo>
                  <a:lnTo>
                    <a:pt x="131770" y="16028"/>
                  </a:lnTo>
                  <a:lnTo>
                    <a:pt x="133550" y="12466"/>
                  </a:lnTo>
                  <a:cubicBezTo>
                    <a:pt x="137112" y="5343"/>
                    <a:pt x="146015" y="0"/>
                    <a:pt x="154918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0858675-903A-44B8-9B4C-BD1456E0DB6A}"/>
                </a:ext>
              </a:extLst>
            </p:cNvPr>
            <p:cNvSpPr/>
            <p:nvPr/>
          </p:nvSpPr>
          <p:spPr>
            <a:xfrm>
              <a:off x="978349" y="361777"/>
              <a:ext cx="247513" cy="256440"/>
            </a:xfrm>
            <a:custGeom>
              <a:avLst/>
              <a:gdLst>
                <a:gd name="connsiteX0" fmla="*/ 28491 w 247513"/>
                <a:gd name="connsiteY0" fmla="*/ 0 h 256440"/>
                <a:gd name="connsiteX1" fmla="*/ 32052 w 247513"/>
                <a:gd name="connsiteY1" fmla="*/ 0 h 256440"/>
                <a:gd name="connsiteX2" fmla="*/ 40955 w 247513"/>
                <a:gd name="connsiteY2" fmla="*/ 1781 h 256440"/>
                <a:gd name="connsiteX3" fmla="*/ 42736 w 247513"/>
                <a:gd name="connsiteY3" fmla="*/ 1781 h 256440"/>
                <a:gd name="connsiteX4" fmla="*/ 44517 w 247513"/>
                <a:gd name="connsiteY4" fmla="*/ 1781 h 256440"/>
                <a:gd name="connsiteX5" fmla="*/ 60543 w 247513"/>
                <a:gd name="connsiteY5" fmla="*/ 7123 h 256440"/>
                <a:gd name="connsiteX6" fmla="*/ 62324 w 247513"/>
                <a:gd name="connsiteY6" fmla="*/ 7123 h 256440"/>
                <a:gd name="connsiteX7" fmla="*/ 117524 w 247513"/>
                <a:gd name="connsiteY7" fmla="*/ 32055 h 256440"/>
                <a:gd name="connsiteX8" fmla="*/ 121086 w 247513"/>
                <a:gd name="connsiteY8" fmla="*/ 33836 h 256440"/>
                <a:gd name="connsiteX9" fmla="*/ 122866 w 247513"/>
                <a:gd name="connsiteY9" fmla="*/ 33836 h 256440"/>
                <a:gd name="connsiteX10" fmla="*/ 165603 w 247513"/>
                <a:gd name="connsiteY10" fmla="*/ 69453 h 256440"/>
                <a:gd name="connsiteX11" fmla="*/ 167383 w 247513"/>
                <a:gd name="connsiteY11" fmla="*/ 71233 h 256440"/>
                <a:gd name="connsiteX12" fmla="*/ 170945 w 247513"/>
                <a:gd name="connsiteY12" fmla="*/ 74795 h 256440"/>
                <a:gd name="connsiteX13" fmla="*/ 170945 w 247513"/>
                <a:gd name="connsiteY13" fmla="*/ 73014 h 256440"/>
                <a:gd name="connsiteX14" fmla="*/ 204777 w 247513"/>
                <a:gd name="connsiteY14" fmla="*/ 119316 h 256440"/>
                <a:gd name="connsiteX15" fmla="*/ 204777 w 247513"/>
                <a:gd name="connsiteY15" fmla="*/ 121097 h 256440"/>
                <a:gd name="connsiteX16" fmla="*/ 206558 w 247513"/>
                <a:gd name="connsiteY16" fmla="*/ 122878 h 256440"/>
                <a:gd name="connsiteX17" fmla="*/ 231487 w 247513"/>
                <a:gd name="connsiteY17" fmla="*/ 176303 h 256440"/>
                <a:gd name="connsiteX18" fmla="*/ 231487 w 247513"/>
                <a:gd name="connsiteY18" fmla="*/ 178084 h 256440"/>
                <a:gd name="connsiteX19" fmla="*/ 231487 w 247513"/>
                <a:gd name="connsiteY19" fmla="*/ 179864 h 256440"/>
                <a:gd name="connsiteX20" fmla="*/ 233268 w 247513"/>
                <a:gd name="connsiteY20" fmla="*/ 179864 h 256440"/>
                <a:gd name="connsiteX21" fmla="*/ 240391 w 247513"/>
                <a:gd name="connsiteY21" fmla="*/ 204796 h 256440"/>
                <a:gd name="connsiteX22" fmla="*/ 240391 w 247513"/>
                <a:gd name="connsiteY22" fmla="*/ 206577 h 256440"/>
                <a:gd name="connsiteX23" fmla="*/ 242171 w 247513"/>
                <a:gd name="connsiteY23" fmla="*/ 206577 h 256440"/>
                <a:gd name="connsiteX24" fmla="*/ 247513 w 247513"/>
                <a:gd name="connsiteY24" fmla="*/ 227947 h 256440"/>
                <a:gd name="connsiteX25" fmla="*/ 247513 w 247513"/>
                <a:gd name="connsiteY25" fmla="*/ 229728 h 256440"/>
                <a:gd name="connsiteX26" fmla="*/ 247513 w 247513"/>
                <a:gd name="connsiteY26" fmla="*/ 233290 h 256440"/>
                <a:gd name="connsiteX27" fmla="*/ 226145 w 247513"/>
                <a:gd name="connsiteY27" fmla="*/ 256440 h 256440"/>
                <a:gd name="connsiteX28" fmla="*/ 206558 w 247513"/>
                <a:gd name="connsiteY28" fmla="*/ 242194 h 256440"/>
                <a:gd name="connsiteX29" fmla="*/ 204777 w 247513"/>
                <a:gd name="connsiteY29" fmla="*/ 240413 h 256440"/>
                <a:gd name="connsiteX30" fmla="*/ 199435 w 247513"/>
                <a:gd name="connsiteY30" fmla="*/ 219043 h 256440"/>
                <a:gd name="connsiteX31" fmla="*/ 190532 w 247513"/>
                <a:gd name="connsiteY31" fmla="*/ 194111 h 256440"/>
                <a:gd name="connsiteX32" fmla="*/ 167383 w 247513"/>
                <a:gd name="connsiteY32" fmla="*/ 144248 h 256440"/>
                <a:gd name="connsiteX33" fmla="*/ 137112 w 247513"/>
                <a:gd name="connsiteY33" fmla="*/ 103289 h 256440"/>
                <a:gd name="connsiteX34" fmla="*/ 97937 w 247513"/>
                <a:gd name="connsiteY34" fmla="*/ 71233 h 256440"/>
                <a:gd name="connsiteX35" fmla="*/ 46297 w 247513"/>
                <a:gd name="connsiteY35" fmla="*/ 48083 h 256440"/>
                <a:gd name="connsiteX36" fmla="*/ 33833 w 247513"/>
                <a:gd name="connsiteY36" fmla="*/ 44521 h 256440"/>
                <a:gd name="connsiteX37" fmla="*/ 30271 w 247513"/>
                <a:gd name="connsiteY37" fmla="*/ 44521 h 256440"/>
                <a:gd name="connsiteX38" fmla="*/ 26710 w 247513"/>
                <a:gd name="connsiteY38" fmla="*/ 44521 h 256440"/>
                <a:gd name="connsiteX39" fmla="*/ 21368 w 247513"/>
                <a:gd name="connsiteY39" fmla="*/ 46302 h 256440"/>
                <a:gd name="connsiteX40" fmla="*/ 0 w 247513"/>
                <a:gd name="connsiteY40" fmla="*/ 23151 h 256440"/>
                <a:gd name="connsiteX41" fmla="*/ 17807 w 247513"/>
                <a:gd name="connsiteY41" fmla="*/ 1781 h 256440"/>
                <a:gd name="connsiteX42" fmla="*/ 24929 w 247513"/>
                <a:gd name="connsiteY42" fmla="*/ 0 h 256440"/>
                <a:gd name="connsiteX43" fmla="*/ 28491 w 247513"/>
                <a:gd name="connsiteY43" fmla="*/ 0 h 25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47513" h="256440">
                  <a:moveTo>
                    <a:pt x="28491" y="0"/>
                  </a:moveTo>
                  <a:lnTo>
                    <a:pt x="32052" y="0"/>
                  </a:lnTo>
                  <a:lnTo>
                    <a:pt x="40955" y="1781"/>
                  </a:lnTo>
                  <a:lnTo>
                    <a:pt x="42736" y="1781"/>
                  </a:lnTo>
                  <a:lnTo>
                    <a:pt x="44517" y="1781"/>
                  </a:lnTo>
                  <a:lnTo>
                    <a:pt x="60543" y="7123"/>
                  </a:lnTo>
                  <a:lnTo>
                    <a:pt x="62324" y="7123"/>
                  </a:lnTo>
                  <a:lnTo>
                    <a:pt x="117524" y="32055"/>
                  </a:lnTo>
                  <a:lnTo>
                    <a:pt x="121086" y="33836"/>
                  </a:lnTo>
                  <a:lnTo>
                    <a:pt x="122866" y="33836"/>
                  </a:lnTo>
                  <a:lnTo>
                    <a:pt x="165603" y="69453"/>
                  </a:lnTo>
                  <a:lnTo>
                    <a:pt x="167383" y="71233"/>
                  </a:lnTo>
                  <a:lnTo>
                    <a:pt x="170945" y="74795"/>
                  </a:lnTo>
                  <a:lnTo>
                    <a:pt x="170945" y="73014"/>
                  </a:lnTo>
                  <a:lnTo>
                    <a:pt x="204777" y="119316"/>
                  </a:lnTo>
                  <a:lnTo>
                    <a:pt x="204777" y="121097"/>
                  </a:lnTo>
                  <a:lnTo>
                    <a:pt x="206558" y="122878"/>
                  </a:lnTo>
                  <a:lnTo>
                    <a:pt x="231487" y="176303"/>
                  </a:lnTo>
                  <a:lnTo>
                    <a:pt x="231487" y="178084"/>
                  </a:lnTo>
                  <a:lnTo>
                    <a:pt x="231487" y="179864"/>
                  </a:lnTo>
                  <a:lnTo>
                    <a:pt x="233268" y="179864"/>
                  </a:lnTo>
                  <a:lnTo>
                    <a:pt x="240391" y="204796"/>
                  </a:lnTo>
                  <a:lnTo>
                    <a:pt x="240391" y="206577"/>
                  </a:lnTo>
                  <a:lnTo>
                    <a:pt x="242171" y="206577"/>
                  </a:lnTo>
                  <a:lnTo>
                    <a:pt x="247513" y="227947"/>
                  </a:lnTo>
                  <a:lnTo>
                    <a:pt x="247513" y="229728"/>
                  </a:lnTo>
                  <a:cubicBezTo>
                    <a:pt x="247513" y="229728"/>
                    <a:pt x="247513" y="231509"/>
                    <a:pt x="247513" y="233290"/>
                  </a:cubicBezTo>
                  <a:cubicBezTo>
                    <a:pt x="247513" y="245755"/>
                    <a:pt x="238610" y="256440"/>
                    <a:pt x="226145" y="256440"/>
                  </a:cubicBezTo>
                  <a:cubicBezTo>
                    <a:pt x="217242" y="256440"/>
                    <a:pt x="210119" y="249317"/>
                    <a:pt x="206558" y="242194"/>
                  </a:cubicBezTo>
                  <a:lnTo>
                    <a:pt x="204777" y="240413"/>
                  </a:lnTo>
                  <a:lnTo>
                    <a:pt x="199435" y="219043"/>
                  </a:lnTo>
                  <a:lnTo>
                    <a:pt x="190532" y="194111"/>
                  </a:lnTo>
                  <a:lnTo>
                    <a:pt x="167383" y="144248"/>
                  </a:lnTo>
                  <a:lnTo>
                    <a:pt x="137112" y="103289"/>
                  </a:lnTo>
                  <a:lnTo>
                    <a:pt x="97937" y="71233"/>
                  </a:lnTo>
                  <a:lnTo>
                    <a:pt x="46297" y="48083"/>
                  </a:lnTo>
                  <a:lnTo>
                    <a:pt x="33833" y="44521"/>
                  </a:lnTo>
                  <a:lnTo>
                    <a:pt x="30271" y="44521"/>
                  </a:lnTo>
                  <a:lnTo>
                    <a:pt x="26710" y="44521"/>
                  </a:lnTo>
                  <a:cubicBezTo>
                    <a:pt x="24929" y="44521"/>
                    <a:pt x="23149" y="46302"/>
                    <a:pt x="21368" y="46302"/>
                  </a:cubicBezTo>
                  <a:cubicBezTo>
                    <a:pt x="8903" y="46302"/>
                    <a:pt x="0" y="35617"/>
                    <a:pt x="0" y="23151"/>
                  </a:cubicBezTo>
                  <a:cubicBezTo>
                    <a:pt x="0" y="12466"/>
                    <a:pt x="7123" y="3562"/>
                    <a:pt x="17807" y="1781"/>
                  </a:cubicBezTo>
                  <a:lnTo>
                    <a:pt x="24929" y="0"/>
                  </a:lnTo>
                  <a:cubicBezTo>
                    <a:pt x="26710" y="0"/>
                    <a:pt x="28491" y="0"/>
                    <a:pt x="2849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048A3CA-2740-4224-A54F-4231E56DBC49}"/>
                </a:ext>
              </a:extLst>
            </p:cNvPr>
            <p:cNvSpPr/>
            <p:nvPr/>
          </p:nvSpPr>
          <p:spPr>
            <a:xfrm>
              <a:off x="1323799" y="598628"/>
              <a:ext cx="67666" cy="158494"/>
            </a:xfrm>
            <a:custGeom>
              <a:avLst/>
              <a:gdLst>
                <a:gd name="connsiteX0" fmla="*/ 21368 w 67665"/>
                <a:gd name="connsiteY0" fmla="*/ 0 h 158494"/>
                <a:gd name="connsiteX1" fmla="*/ 40955 w 67665"/>
                <a:gd name="connsiteY1" fmla="*/ 10685 h 158494"/>
                <a:gd name="connsiteX2" fmla="*/ 42736 w 67665"/>
                <a:gd name="connsiteY2" fmla="*/ 14247 h 158494"/>
                <a:gd name="connsiteX3" fmla="*/ 44517 w 67665"/>
                <a:gd name="connsiteY3" fmla="*/ 17808 h 158494"/>
                <a:gd name="connsiteX4" fmla="*/ 46297 w 67665"/>
                <a:gd name="connsiteY4" fmla="*/ 23151 h 158494"/>
                <a:gd name="connsiteX5" fmla="*/ 46297 w 67665"/>
                <a:gd name="connsiteY5" fmla="*/ 30274 h 158494"/>
                <a:gd name="connsiteX6" fmla="*/ 46297 w 67665"/>
                <a:gd name="connsiteY6" fmla="*/ 32055 h 158494"/>
                <a:gd name="connsiteX7" fmla="*/ 48078 w 67665"/>
                <a:gd name="connsiteY7" fmla="*/ 39178 h 158494"/>
                <a:gd name="connsiteX8" fmla="*/ 48078 w 67665"/>
                <a:gd name="connsiteY8" fmla="*/ 44521 h 158494"/>
                <a:gd name="connsiteX9" fmla="*/ 62324 w 67665"/>
                <a:gd name="connsiteY9" fmla="*/ 112193 h 158494"/>
                <a:gd name="connsiteX10" fmla="*/ 67666 w 67665"/>
                <a:gd name="connsiteY10" fmla="*/ 131782 h 158494"/>
                <a:gd name="connsiteX11" fmla="*/ 67666 w 67665"/>
                <a:gd name="connsiteY11" fmla="*/ 133563 h 158494"/>
                <a:gd name="connsiteX12" fmla="*/ 67666 w 67665"/>
                <a:gd name="connsiteY12" fmla="*/ 137124 h 158494"/>
                <a:gd name="connsiteX13" fmla="*/ 46297 w 67665"/>
                <a:gd name="connsiteY13" fmla="*/ 158494 h 158494"/>
                <a:gd name="connsiteX14" fmla="*/ 26710 w 67665"/>
                <a:gd name="connsiteY14" fmla="*/ 146029 h 158494"/>
                <a:gd name="connsiteX15" fmla="*/ 24929 w 67665"/>
                <a:gd name="connsiteY15" fmla="*/ 142467 h 158494"/>
                <a:gd name="connsiteX16" fmla="*/ 19587 w 67665"/>
                <a:gd name="connsiteY16" fmla="*/ 121097 h 158494"/>
                <a:gd name="connsiteX17" fmla="*/ 5342 w 67665"/>
                <a:gd name="connsiteY17" fmla="*/ 51644 h 158494"/>
                <a:gd name="connsiteX18" fmla="*/ 5342 w 67665"/>
                <a:gd name="connsiteY18" fmla="*/ 49863 h 158494"/>
                <a:gd name="connsiteX19" fmla="*/ 3561 w 67665"/>
                <a:gd name="connsiteY19" fmla="*/ 44521 h 158494"/>
                <a:gd name="connsiteX20" fmla="*/ 3561 w 67665"/>
                <a:gd name="connsiteY20" fmla="*/ 42740 h 158494"/>
                <a:gd name="connsiteX21" fmla="*/ 3561 w 67665"/>
                <a:gd name="connsiteY21" fmla="*/ 37398 h 158494"/>
                <a:gd name="connsiteX22" fmla="*/ 3561 w 67665"/>
                <a:gd name="connsiteY22" fmla="*/ 33836 h 158494"/>
                <a:gd name="connsiteX23" fmla="*/ 1781 w 67665"/>
                <a:gd name="connsiteY23" fmla="*/ 30274 h 158494"/>
                <a:gd name="connsiteX24" fmla="*/ 0 w 67665"/>
                <a:gd name="connsiteY24" fmla="*/ 23151 h 158494"/>
                <a:gd name="connsiteX25" fmla="*/ 21368 w 67665"/>
                <a:gd name="connsiteY25" fmla="*/ 0 h 15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7665" h="158494">
                  <a:moveTo>
                    <a:pt x="21368" y="0"/>
                  </a:moveTo>
                  <a:cubicBezTo>
                    <a:pt x="30271" y="0"/>
                    <a:pt x="35613" y="3562"/>
                    <a:pt x="40955" y="10685"/>
                  </a:cubicBezTo>
                  <a:lnTo>
                    <a:pt x="42736" y="14247"/>
                  </a:lnTo>
                  <a:lnTo>
                    <a:pt x="44517" y="17808"/>
                  </a:lnTo>
                  <a:cubicBezTo>
                    <a:pt x="44517" y="19589"/>
                    <a:pt x="44517" y="21370"/>
                    <a:pt x="46297" y="23151"/>
                  </a:cubicBezTo>
                  <a:lnTo>
                    <a:pt x="46297" y="30274"/>
                  </a:lnTo>
                  <a:lnTo>
                    <a:pt x="46297" y="32055"/>
                  </a:lnTo>
                  <a:lnTo>
                    <a:pt x="48078" y="39178"/>
                  </a:lnTo>
                  <a:lnTo>
                    <a:pt x="48078" y="44521"/>
                  </a:lnTo>
                  <a:lnTo>
                    <a:pt x="62324" y="112193"/>
                  </a:lnTo>
                  <a:lnTo>
                    <a:pt x="67666" y="131782"/>
                  </a:lnTo>
                  <a:lnTo>
                    <a:pt x="67666" y="133563"/>
                  </a:lnTo>
                  <a:cubicBezTo>
                    <a:pt x="67666" y="133563"/>
                    <a:pt x="67666" y="135344"/>
                    <a:pt x="67666" y="137124"/>
                  </a:cubicBezTo>
                  <a:cubicBezTo>
                    <a:pt x="67666" y="149590"/>
                    <a:pt x="58762" y="158494"/>
                    <a:pt x="46297" y="158494"/>
                  </a:cubicBezTo>
                  <a:cubicBezTo>
                    <a:pt x="37394" y="158494"/>
                    <a:pt x="30271" y="153152"/>
                    <a:pt x="26710" y="146029"/>
                  </a:cubicBezTo>
                  <a:lnTo>
                    <a:pt x="24929" y="142467"/>
                  </a:lnTo>
                  <a:lnTo>
                    <a:pt x="19587" y="121097"/>
                  </a:lnTo>
                  <a:lnTo>
                    <a:pt x="5342" y="51644"/>
                  </a:lnTo>
                  <a:lnTo>
                    <a:pt x="5342" y="49863"/>
                  </a:lnTo>
                  <a:lnTo>
                    <a:pt x="3561" y="44521"/>
                  </a:lnTo>
                  <a:lnTo>
                    <a:pt x="3561" y="42740"/>
                  </a:lnTo>
                  <a:lnTo>
                    <a:pt x="3561" y="37398"/>
                  </a:lnTo>
                  <a:lnTo>
                    <a:pt x="3561" y="33836"/>
                  </a:lnTo>
                  <a:lnTo>
                    <a:pt x="1781" y="30274"/>
                  </a:lnTo>
                  <a:cubicBezTo>
                    <a:pt x="0" y="28493"/>
                    <a:pt x="0" y="24932"/>
                    <a:pt x="0" y="23151"/>
                  </a:cubicBezTo>
                  <a:cubicBezTo>
                    <a:pt x="0" y="10685"/>
                    <a:pt x="10684" y="0"/>
                    <a:pt x="21368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B35EF21-9C27-4D2A-9216-E82126925E70}"/>
                </a:ext>
              </a:extLst>
            </p:cNvPr>
            <p:cNvSpPr/>
            <p:nvPr/>
          </p:nvSpPr>
          <p:spPr>
            <a:xfrm>
              <a:off x="901780" y="1355484"/>
              <a:ext cx="272443" cy="388222"/>
            </a:xfrm>
            <a:custGeom>
              <a:avLst/>
              <a:gdLst>
                <a:gd name="connsiteX0" fmla="*/ 249294 w 272442"/>
                <a:gd name="connsiteY0" fmla="*/ 0 h 388222"/>
                <a:gd name="connsiteX1" fmla="*/ 272443 w 272442"/>
                <a:gd name="connsiteY1" fmla="*/ 21370 h 388222"/>
                <a:gd name="connsiteX2" fmla="*/ 270662 w 272442"/>
                <a:gd name="connsiteY2" fmla="*/ 30274 h 388222"/>
                <a:gd name="connsiteX3" fmla="*/ 268881 w 272442"/>
                <a:gd name="connsiteY3" fmla="*/ 33836 h 388222"/>
                <a:gd name="connsiteX4" fmla="*/ 263539 w 272442"/>
                <a:gd name="connsiteY4" fmla="*/ 39178 h 388222"/>
                <a:gd name="connsiteX5" fmla="*/ 263539 w 272442"/>
                <a:gd name="connsiteY5" fmla="*/ 40959 h 388222"/>
                <a:gd name="connsiteX6" fmla="*/ 261759 w 272442"/>
                <a:gd name="connsiteY6" fmla="*/ 42740 h 388222"/>
                <a:gd name="connsiteX7" fmla="*/ 258197 w 272442"/>
                <a:gd name="connsiteY7" fmla="*/ 48083 h 388222"/>
                <a:gd name="connsiteX8" fmla="*/ 178067 w 272442"/>
                <a:gd name="connsiteY8" fmla="*/ 169179 h 388222"/>
                <a:gd name="connsiteX9" fmla="*/ 97937 w 272442"/>
                <a:gd name="connsiteY9" fmla="*/ 290276 h 388222"/>
                <a:gd name="connsiteX10" fmla="*/ 69446 w 272442"/>
                <a:gd name="connsiteY10" fmla="*/ 329455 h 388222"/>
                <a:gd name="connsiteX11" fmla="*/ 44517 w 272442"/>
                <a:gd name="connsiteY11" fmla="*/ 368633 h 388222"/>
                <a:gd name="connsiteX12" fmla="*/ 40955 w 272442"/>
                <a:gd name="connsiteY12" fmla="*/ 377537 h 388222"/>
                <a:gd name="connsiteX13" fmla="*/ 39175 w 272442"/>
                <a:gd name="connsiteY13" fmla="*/ 377537 h 388222"/>
                <a:gd name="connsiteX14" fmla="*/ 21368 w 272442"/>
                <a:gd name="connsiteY14" fmla="*/ 388222 h 388222"/>
                <a:gd name="connsiteX15" fmla="*/ 0 w 272442"/>
                <a:gd name="connsiteY15" fmla="*/ 365071 h 388222"/>
                <a:gd name="connsiteX16" fmla="*/ 1781 w 272442"/>
                <a:gd name="connsiteY16" fmla="*/ 357948 h 388222"/>
                <a:gd name="connsiteX17" fmla="*/ 1781 w 272442"/>
                <a:gd name="connsiteY17" fmla="*/ 354386 h 388222"/>
                <a:gd name="connsiteX18" fmla="*/ 7123 w 272442"/>
                <a:gd name="connsiteY18" fmla="*/ 347263 h 388222"/>
                <a:gd name="connsiteX19" fmla="*/ 7123 w 272442"/>
                <a:gd name="connsiteY19" fmla="*/ 345482 h 388222"/>
                <a:gd name="connsiteX20" fmla="*/ 33833 w 272442"/>
                <a:gd name="connsiteY20" fmla="*/ 306304 h 388222"/>
                <a:gd name="connsiteX21" fmla="*/ 60543 w 272442"/>
                <a:gd name="connsiteY21" fmla="*/ 265345 h 388222"/>
                <a:gd name="connsiteX22" fmla="*/ 142454 w 272442"/>
                <a:gd name="connsiteY22" fmla="*/ 144248 h 388222"/>
                <a:gd name="connsiteX23" fmla="*/ 220803 w 272442"/>
                <a:gd name="connsiteY23" fmla="*/ 23151 h 388222"/>
                <a:gd name="connsiteX24" fmla="*/ 222584 w 272442"/>
                <a:gd name="connsiteY24" fmla="*/ 21370 h 388222"/>
                <a:gd name="connsiteX25" fmla="*/ 227926 w 272442"/>
                <a:gd name="connsiteY25" fmla="*/ 16028 h 388222"/>
                <a:gd name="connsiteX26" fmla="*/ 231487 w 272442"/>
                <a:gd name="connsiteY26" fmla="*/ 10685 h 388222"/>
                <a:gd name="connsiteX27" fmla="*/ 231487 w 272442"/>
                <a:gd name="connsiteY27" fmla="*/ 8904 h 388222"/>
                <a:gd name="connsiteX28" fmla="*/ 249294 w 272442"/>
                <a:gd name="connsiteY28" fmla="*/ 0 h 38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72442" h="388222">
                  <a:moveTo>
                    <a:pt x="249294" y="0"/>
                  </a:moveTo>
                  <a:cubicBezTo>
                    <a:pt x="261759" y="0"/>
                    <a:pt x="272443" y="8904"/>
                    <a:pt x="272443" y="21370"/>
                  </a:cubicBezTo>
                  <a:cubicBezTo>
                    <a:pt x="272443" y="24932"/>
                    <a:pt x="270662" y="26713"/>
                    <a:pt x="270662" y="30274"/>
                  </a:cubicBezTo>
                  <a:lnTo>
                    <a:pt x="268881" y="33836"/>
                  </a:lnTo>
                  <a:lnTo>
                    <a:pt x="263539" y="39178"/>
                  </a:lnTo>
                  <a:lnTo>
                    <a:pt x="263539" y="40959"/>
                  </a:lnTo>
                  <a:lnTo>
                    <a:pt x="261759" y="42740"/>
                  </a:lnTo>
                  <a:lnTo>
                    <a:pt x="258197" y="48083"/>
                  </a:lnTo>
                  <a:lnTo>
                    <a:pt x="178067" y="169179"/>
                  </a:lnTo>
                  <a:lnTo>
                    <a:pt x="97937" y="290276"/>
                  </a:lnTo>
                  <a:lnTo>
                    <a:pt x="69446" y="329455"/>
                  </a:lnTo>
                  <a:lnTo>
                    <a:pt x="44517" y="368633"/>
                  </a:lnTo>
                  <a:lnTo>
                    <a:pt x="40955" y="377537"/>
                  </a:lnTo>
                  <a:lnTo>
                    <a:pt x="39175" y="377537"/>
                  </a:lnTo>
                  <a:cubicBezTo>
                    <a:pt x="35613" y="384661"/>
                    <a:pt x="28491" y="388222"/>
                    <a:pt x="21368" y="388222"/>
                  </a:cubicBezTo>
                  <a:cubicBezTo>
                    <a:pt x="8903" y="388222"/>
                    <a:pt x="0" y="377537"/>
                    <a:pt x="0" y="365071"/>
                  </a:cubicBezTo>
                  <a:cubicBezTo>
                    <a:pt x="0" y="363291"/>
                    <a:pt x="0" y="359729"/>
                    <a:pt x="1781" y="357948"/>
                  </a:cubicBezTo>
                  <a:lnTo>
                    <a:pt x="1781" y="354386"/>
                  </a:lnTo>
                  <a:lnTo>
                    <a:pt x="7123" y="347263"/>
                  </a:lnTo>
                  <a:lnTo>
                    <a:pt x="7123" y="345482"/>
                  </a:lnTo>
                  <a:lnTo>
                    <a:pt x="33833" y="306304"/>
                  </a:lnTo>
                  <a:lnTo>
                    <a:pt x="60543" y="265345"/>
                  </a:lnTo>
                  <a:lnTo>
                    <a:pt x="142454" y="144248"/>
                  </a:lnTo>
                  <a:lnTo>
                    <a:pt x="220803" y="23151"/>
                  </a:lnTo>
                  <a:lnTo>
                    <a:pt x="222584" y="21370"/>
                  </a:lnTo>
                  <a:lnTo>
                    <a:pt x="227926" y="16028"/>
                  </a:lnTo>
                  <a:lnTo>
                    <a:pt x="231487" y="10685"/>
                  </a:lnTo>
                  <a:lnTo>
                    <a:pt x="231487" y="8904"/>
                  </a:lnTo>
                  <a:cubicBezTo>
                    <a:pt x="235049" y="3562"/>
                    <a:pt x="242171" y="0"/>
                    <a:pt x="249294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0D82745-B557-418C-837E-0276A1E7A593}"/>
                </a:ext>
              </a:extLst>
            </p:cNvPr>
            <p:cNvSpPr/>
            <p:nvPr/>
          </p:nvSpPr>
          <p:spPr>
            <a:xfrm>
              <a:off x="932051" y="1408909"/>
              <a:ext cx="170945" cy="311646"/>
            </a:xfrm>
            <a:custGeom>
              <a:avLst/>
              <a:gdLst>
                <a:gd name="connsiteX0" fmla="*/ 23149 w 170944"/>
                <a:gd name="connsiteY0" fmla="*/ 0 h 311646"/>
                <a:gd name="connsiteX1" fmla="*/ 37394 w 170944"/>
                <a:gd name="connsiteY1" fmla="*/ 7123 h 311646"/>
                <a:gd name="connsiteX2" fmla="*/ 39175 w 170944"/>
                <a:gd name="connsiteY2" fmla="*/ 8904 h 311646"/>
                <a:gd name="connsiteX3" fmla="*/ 53420 w 170944"/>
                <a:gd name="connsiteY3" fmla="*/ 24932 h 311646"/>
                <a:gd name="connsiteX4" fmla="*/ 53420 w 170944"/>
                <a:gd name="connsiteY4" fmla="*/ 26713 h 311646"/>
                <a:gd name="connsiteX5" fmla="*/ 55201 w 170944"/>
                <a:gd name="connsiteY5" fmla="*/ 26713 h 311646"/>
                <a:gd name="connsiteX6" fmla="*/ 65885 w 170944"/>
                <a:gd name="connsiteY6" fmla="*/ 46302 h 311646"/>
                <a:gd name="connsiteX7" fmla="*/ 67666 w 170944"/>
                <a:gd name="connsiteY7" fmla="*/ 48083 h 311646"/>
                <a:gd name="connsiteX8" fmla="*/ 85472 w 170944"/>
                <a:gd name="connsiteY8" fmla="*/ 87261 h 311646"/>
                <a:gd name="connsiteX9" fmla="*/ 85472 w 170944"/>
                <a:gd name="connsiteY9" fmla="*/ 89042 h 311646"/>
                <a:gd name="connsiteX10" fmla="*/ 122866 w 170944"/>
                <a:gd name="connsiteY10" fmla="*/ 174522 h 311646"/>
                <a:gd name="connsiteX11" fmla="*/ 158480 w 170944"/>
                <a:gd name="connsiteY11" fmla="*/ 260002 h 311646"/>
                <a:gd name="connsiteX12" fmla="*/ 167383 w 170944"/>
                <a:gd name="connsiteY12" fmla="*/ 281372 h 311646"/>
                <a:gd name="connsiteX13" fmla="*/ 169164 w 170944"/>
                <a:gd name="connsiteY13" fmla="*/ 281372 h 311646"/>
                <a:gd name="connsiteX14" fmla="*/ 170945 w 170944"/>
                <a:gd name="connsiteY14" fmla="*/ 290276 h 311646"/>
                <a:gd name="connsiteX15" fmla="*/ 147796 w 170944"/>
                <a:gd name="connsiteY15" fmla="*/ 311646 h 311646"/>
                <a:gd name="connsiteX16" fmla="*/ 129989 w 170944"/>
                <a:gd name="connsiteY16" fmla="*/ 302742 h 311646"/>
                <a:gd name="connsiteX17" fmla="*/ 128208 w 170944"/>
                <a:gd name="connsiteY17" fmla="*/ 299180 h 311646"/>
                <a:gd name="connsiteX18" fmla="*/ 119305 w 170944"/>
                <a:gd name="connsiteY18" fmla="*/ 277810 h 311646"/>
                <a:gd name="connsiteX19" fmla="*/ 117524 w 170944"/>
                <a:gd name="connsiteY19" fmla="*/ 277810 h 311646"/>
                <a:gd name="connsiteX20" fmla="*/ 81911 w 170944"/>
                <a:gd name="connsiteY20" fmla="*/ 192330 h 311646"/>
                <a:gd name="connsiteX21" fmla="*/ 81911 w 170944"/>
                <a:gd name="connsiteY21" fmla="*/ 190549 h 311646"/>
                <a:gd name="connsiteX22" fmla="*/ 46297 w 170944"/>
                <a:gd name="connsiteY22" fmla="*/ 105069 h 311646"/>
                <a:gd name="connsiteX23" fmla="*/ 28491 w 170944"/>
                <a:gd name="connsiteY23" fmla="*/ 67672 h 311646"/>
                <a:gd name="connsiteX24" fmla="*/ 17807 w 170944"/>
                <a:gd name="connsiteY24" fmla="*/ 51644 h 311646"/>
                <a:gd name="connsiteX25" fmla="*/ 5342 w 170944"/>
                <a:gd name="connsiteY25" fmla="*/ 35617 h 311646"/>
                <a:gd name="connsiteX26" fmla="*/ 3561 w 170944"/>
                <a:gd name="connsiteY26" fmla="*/ 33836 h 311646"/>
                <a:gd name="connsiteX27" fmla="*/ 0 w 170944"/>
                <a:gd name="connsiteY27" fmla="*/ 21370 h 311646"/>
                <a:gd name="connsiteX28" fmla="*/ 23149 w 170944"/>
                <a:gd name="connsiteY28" fmla="*/ 0 h 31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0944" h="311646">
                  <a:moveTo>
                    <a:pt x="23149" y="0"/>
                  </a:moveTo>
                  <a:cubicBezTo>
                    <a:pt x="28491" y="0"/>
                    <a:pt x="33833" y="3562"/>
                    <a:pt x="37394" y="7123"/>
                  </a:cubicBezTo>
                  <a:lnTo>
                    <a:pt x="39175" y="8904"/>
                  </a:lnTo>
                  <a:lnTo>
                    <a:pt x="53420" y="24932"/>
                  </a:lnTo>
                  <a:lnTo>
                    <a:pt x="53420" y="26713"/>
                  </a:lnTo>
                  <a:lnTo>
                    <a:pt x="55201" y="26713"/>
                  </a:lnTo>
                  <a:lnTo>
                    <a:pt x="65885" y="46302"/>
                  </a:lnTo>
                  <a:lnTo>
                    <a:pt x="67666" y="48083"/>
                  </a:lnTo>
                  <a:lnTo>
                    <a:pt x="85472" y="87261"/>
                  </a:lnTo>
                  <a:lnTo>
                    <a:pt x="85472" y="89042"/>
                  </a:lnTo>
                  <a:lnTo>
                    <a:pt x="122866" y="174522"/>
                  </a:lnTo>
                  <a:lnTo>
                    <a:pt x="158480" y="260002"/>
                  </a:lnTo>
                  <a:lnTo>
                    <a:pt x="167383" y="281372"/>
                  </a:lnTo>
                  <a:lnTo>
                    <a:pt x="169164" y="281372"/>
                  </a:lnTo>
                  <a:cubicBezTo>
                    <a:pt x="169164" y="284934"/>
                    <a:pt x="170945" y="286715"/>
                    <a:pt x="170945" y="290276"/>
                  </a:cubicBezTo>
                  <a:cubicBezTo>
                    <a:pt x="170945" y="302742"/>
                    <a:pt x="160260" y="311646"/>
                    <a:pt x="147796" y="311646"/>
                  </a:cubicBezTo>
                  <a:cubicBezTo>
                    <a:pt x="140673" y="311646"/>
                    <a:pt x="133550" y="308085"/>
                    <a:pt x="129989" y="302742"/>
                  </a:cubicBezTo>
                  <a:lnTo>
                    <a:pt x="128208" y="299180"/>
                  </a:lnTo>
                  <a:lnTo>
                    <a:pt x="119305" y="277810"/>
                  </a:lnTo>
                  <a:lnTo>
                    <a:pt x="117524" y="277810"/>
                  </a:lnTo>
                  <a:lnTo>
                    <a:pt x="81911" y="192330"/>
                  </a:lnTo>
                  <a:lnTo>
                    <a:pt x="81911" y="190549"/>
                  </a:lnTo>
                  <a:lnTo>
                    <a:pt x="46297" y="105069"/>
                  </a:lnTo>
                  <a:lnTo>
                    <a:pt x="28491" y="67672"/>
                  </a:lnTo>
                  <a:lnTo>
                    <a:pt x="17807" y="51644"/>
                  </a:lnTo>
                  <a:lnTo>
                    <a:pt x="5342" y="35617"/>
                  </a:lnTo>
                  <a:lnTo>
                    <a:pt x="3561" y="33836"/>
                  </a:lnTo>
                  <a:cubicBezTo>
                    <a:pt x="1781" y="30274"/>
                    <a:pt x="0" y="26713"/>
                    <a:pt x="0" y="21370"/>
                  </a:cubicBezTo>
                  <a:cubicBezTo>
                    <a:pt x="0" y="10685"/>
                    <a:pt x="10684" y="0"/>
                    <a:pt x="2314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74D73FB-0A07-41D3-8B6C-AF9659A66EFF}"/>
                </a:ext>
              </a:extLst>
            </p:cNvPr>
            <p:cNvSpPr/>
            <p:nvPr/>
          </p:nvSpPr>
          <p:spPr>
            <a:xfrm>
              <a:off x="1227643" y="1619047"/>
              <a:ext cx="213681" cy="256440"/>
            </a:xfrm>
            <a:custGeom>
              <a:avLst/>
              <a:gdLst>
                <a:gd name="connsiteX0" fmla="*/ 94376 w 213680"/>
                <a:gd name="connsiteY0" fmla="*/ 0 h 256440"/>
                <a:gd name="connsiteX1" fmla="*/ 106840 w 213680"/>
                <a:gd name="connsiteY1" fmla="*/ 3562 h 256440"/>
                <a:gd name="connsiteX2" fmla="*/ 108621 w 213680"/>
                <a:gd name="connsiteY2" fmla="*/ 3562 h 256440"/>
                <a:gd name="connsiteX3" fmla="*/ 113963 w 213680"/>
                <a:gd name="connsiteY3" fmla="*/ 8904 h 256440"/>
                <a:gd name="connsiteX4" fmla="*/ 115744 w 213680"/>
                <a:gd name="connsiteY4" fmla="*/ 10685 h 256440"/>
                <a:gd name="connsiteX5" fmla="*/ 122866 w 213680"/>
                <a:gd name="connsiteY5" fmla="*/ 26713 h 256440"/>
                <a:gd name="connsiteX6" fmla="*/ 121086 w 213680"/>
                <a:gd name="connsiteY6" fmla="*/ 37398 h 256440"/>
                <a:gd name="connsiteX7" fmla="*/ 121086 w 213680"/>
                <a:gd name="connsiteY7" fmla="*/ 39178 h 256440"/>
                <a:gd name="connsiteX8" fmla="*/ 121086 w 213680"/>
                <a:gd name="connsiteY8" fmla="*/ 42740 h 256440"/>
                <a:gd name="connsiteX9" fmla="*/ 117524 w 213680"/>
                <a:gd name="connsiteY9" fmla="*/ 53425 h 256440"/>
                <a:gd name="connsiteX10" fmla="*/ 117524 w 213680"/>
                <a:gd name="connsiteY10" fmla="*/ 55206 h 256440"/>
                <a:gd name="connsiteX11" fmla="*/ 113963 w 213680"/>
                <a:gd name="connsiteY11" fmla="*/ 62329 h 256440"/>
                <a:gd name="connsiteX12" fmla="*/ 113963 w 213680"/>
                <a:gd name="connsiteY12" fmla="*/ 64110 h 256440"/>
                <a:gd name="connsiteX13" fmla="*/ 80130 w 213680"/>
                <a:gd name="connsiteY13" fmla="*/ 138905 h 256440"/>
                <a:gd name="connsiteX14" fmla="*/ 49859 w 213680"/>
                <a:gd name="connsiteY14" fmla="*/ 210139 h 256440"/>
                <a:gd name="connsiteX15" fmla="*/ 64104 w 213680"/>
                <a:gd name="connsiteY15" fmla="*/ 206577 h 256440"/>
                <a:gd name="connsiteX16" fmla="*/ 94376 w 213680"/>
                <a:gd name="connsiteY16" fmla="*/ 195892 h 256440"/>
                <a:gd name="connsiteX17" fmla="*/ 124647 w 213680"/>
                <a:gd name="connsiteY17" fmla="*/ 179864 h 256440"/>
                <a:gd name="connsiteX18" fmla="*/ 153138 w 213680"/>
                <a:gd name="connsiteY18" fmla="*/ 165618 h 256440"/>
                <a:gd name="connsiteX19" fmla="*/ 181629 w 213680"/>
                <a:gd name="connsiteY19" fmla="*/ 149590 h 256440"/>
                <a:gd name="connsiteX20" fmla="*/ 183409 w 213680"/>
                <a:gd name="connsiteY20" fmla="*/ 149590 h 256440"/>
                <a:gd name="connsiteX21" fmla="*/ 192313 w 213680"/>
                <a:gd name="connsiteY21" fmla="*/ 147809 h 256440"/>
                <a:gd name="connsiteX22" fmla="*/ 213681 w 213680"/>
                <a:gd name="connsiteY22" fmla="*/ 169179 h 256440"/>
                <a:gd name="connsiteX23" fmla="*/ 204777 w 213680"/>
                <a:gd name="connsiteY23" fmla="*/ 186988 h 256440"/>
                <a:gd name="connsiteX24" fmla="*/ 202997 w 213680"/>
                <a:gd name="connsiteY24" fmla="*/ 188769 h 256440"/>
                <a:gd name="connsiteX25" fmla="*/ 174506 w 213680"/>
                <a:gd name="connsiteY25" fmla="*/ 203015 h 256440"/>
                <a:gd name="connsiteX26" fmla="*/ 144234 w 213680"/>
                <a:gd name="connsiteY26" fmla="*/ 219043 h 256440"/>
                <a:gd name="connsiteX27" fmla="*/ 112182 w 213680"/>
                <a:gd name="connsiteY27" fmla="*/ 235070 h 256440"/>
                <a:gd name="connsiteX28" fmla="*/ 110402 w 213680"/>
                <a:gd name="connsiteY28" fmla="*/ 235070 h 256440"/>
                <a:gd name="connsiteX29" fmla="*/ 76569 w 213680"/>
                <a:gd name="connsiteY29" fmla="*/ 249317 h 256440"/>
                <a:gd name="connsiteX30" fmla="*/ 74788 w 213680"/>
                <a:gd name="connsiteY30" fmla="*/ 249317 h 256440"/>
                <a:gd name="connsiteX31" fmla="*/ 73008 w 213680"/>
                <a:gd name="connsiteY31" fmla="*/ 249317 h 256440"/>
                <a:gd name="connsiteX32" fmla="*/ 40955 w 213680"/>
                <a:gd name="connsiteY32" fmla="*/ 256440 h 256440"/>
                <a:gd name="connsiteX33" fmla="*/ 37394 w 213680"/>
                <a:gd name="connsiteY33" fmla="*/ 256440 h 256440"/>
                <a:gd name="connsiteX34" fmla="*/ 33833 w 213680"/>
                <a:gd name="connsiteY34" fmla="*/ 256440 h 256440"/>
                <a:gd name="connsiteX35" fmla="*/ 32052 w 213680"/>
                <a:gd name="connsiteY35" fmla="*/ 256440 h 256440"/>
                <a:gd name="connsiteX36" fmla="*/ 23149 w 213680"/>
                <a:gd name="connsiteY36" fmla="*/ 254660 h 256440"/>
                <a:gd name="connsiteX37" fmla="*/ 21368 w 213680"/>
                <a:gd name="connsiteY37" fmla="*/ 254660 h 256440"/>
                <a:gd name="connsiteX38" fmla="*/ 8903 w 213680"/>
                <a:gd name="connsiteY38" fmla="*/ 243975 h 256440"/>
                <a:gd name="connsiteX39" fmla="*/ 7123 w 213680"/>
                <a:gd name="connsiteY39" fmla="*/ 242194 h 256440"/>
                <a:gd name="connsiteX40" fmla="*/ 3561 w 213680"/>
                <a:gd name="connsiteY40" fmla="*/ 235070 h 256440"/>
                <a:gd name="connsiteX41" fmla="*/ 1781 w 213680"/>
                <a:gd name="connsiteY41" fmla="*/ 233290 h 256440"/>
                <a:gd name="connsiteX42" fmla="*/ 0 w 213680"/>
                <a:gd name="connsiteY42" fmla="*/ 226166 h 256440"/>
                <a:gd name="connsiteX43" fmla="*/ 1781 w 213680"/>
                <a:gd name="connsiteY43" fmla="*/ 222605 h 256440"/>
                <a:gd name="connsiteX44" fmla="*/ 1781 w 213680"/>
                <a:gd name="connsiteY44" fmla="*/ 211920 h 256440"/>
                <a:gd name="connsiteX45" fmla="*/ 3561 w 213680"/>
                <a:gd name="connsiteY45" fmla="*/ 208358 h 256440"/>
                <a:gd name="connsiteX46" fmla="*/ 7123 w 213680"/>
                <a:gd name="connsiteY46" fmla="*/ 197673 h 256440"/>
                <a:gd name="connsiteX47" fmla="*/ 7123 w 213680"/>
                <a:gd name="connsiteY47" fmla="*/ 195892 h 256440"/>
                <a:gd name="connsiteX48" fmla="*/ 40955 w 213680"/>
                <a:gd name="connsiteY48" fmla="*/ 121097 h 256440"/>
                <a:gd name="connsiteX49" fmla="*/ 71227 w 213680"/>
                <a:gd name="connsiteY49" fmla="*/ 48083 h 256440"/>
                <a:gd name="connsiteX50" fmla="*/ 62324 w 213680"/>
                <a:gd name="connsiteY50" fmla="*/ 51644 h 256440"/>
                <a:gd name="connsiteX51" fmla="*/ 62324 w 213680"/>
                <a:gd name="connsiteY51" fmla="*/ 53425 h 256440"/>
                <a:gd name="connsiteX52" fmla="*/ 60543 w 213680"/>
                <a:gd name="connsiteY52" fmla="*/ 53425 h 256440"/>
                <a:gd name="connsiteX53" fmla="*/ 48078 w 213680"/>
                <a:gd name="connsiteY53" fmla="*/ 56987 h 256440"/>
                <a:gd name="connsiteX54" fmla="*/ 46297 w 213680"/>
                <a:gd name="connsiteY54" fmla="*/ 56987 h 256440"/>
                <a:gd name="connsiteX55" fmla="*/ 42736 w 213680"/>
                <a:gd name="connsiteY55" fmla="*/ 58768 h 256440"/>
                <a:gd name="connsiteX56" fmla="*/ 21368 w 213680"/>
                <a:gd name="connsiteY56" fmla="*/ 35617 h 256440"/>
                <a:gd name="connsiteX57" fmla="*/ 33833 w 213680"/>
                <a:gd name="connsiteY57" fmla="*/ 16028 h 256440"/>
                <a:gd name="connsiteX58" fmla="*/ 35613 w 213680"/>
                <a:gd name="connsiteY58" fmla="*/ 14247 h 256440"/>
                <a:gd name="connsiteX59" fmla="*/ 48078 w 213680"/>
                <a:gd name="connsiteY59" fmla="*/ 10685 h 256440"/>
                <a:gd name="connsiteX60" fmla="*/ 58762 w 213680"/>
                <a:gd name="connsiteY60" fmla="*/ 7123 h 256440"/>
                <a:gd name="connsiteX61" fmla="*/ 62324 w 213680"/>
                <a:gd name="connsiteY61" fmla="*/ 5343 h 256440"/>
                <a:gd name="connsiteX62" fmla="*/ 74788 w 213680"/>
                <a:gd name="connsiteY62" fmla="*/ 1781 h 256440"/>
                <a:gd name="connsiteX63" fmla="*/ 76569 w 213680"/>
                <a:gd name="connsiteY63" fmla="*/ 1781 h 256440"/>
                <a:gd name="connsiteX64" fmla="*/ 78350 w 213680"/>
                <a:gd name="connsiteY64" fmla="*/ 1781 h 256440"/>
                <a:gd name="connsiteX65" fmla="*/ 92595 w 213680"/>
                <a:gd name="connsiteY65" fmla="*/ 0 h 256440"/>
                <a:gd name="connsiteX66" fmla="*/ 94376 w 213680"/>
                <a:gd name="connsiteY66" fmla="*/ 0 h 25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13680" h="256440">
                  <a:moveTo>
                    <a:pt x="94376" y="0"/>
                  </a:moveTo>
                  <a:cubicBezTo>
                    <a:pt x="99718" y="0"/>
                    <a:pt x="103279" y="1781"/>
                    <a:pt x="106840" y="3562"/>
                  </a:cubicBezTo>
                  <a:lnTo>
                    <a:pt x="108621" y="3562"/>
                  </a:lnTo>
                  <a:lnTo>
                    <a:pt x="113963" y="8904"/>
                  </a:lnTo>
                  <a:lnTo>
                    <a:pt x="115744" y="10685"/>
                  </a:lnTo>
                  <a:cubicBezTo>
                    <a:pt x="119305" y="14247"/>
                    <a:pt x="122866" y="19589"/>
                    <a:pt x="122866" y="26713"/>
                  </a:cubicBezTo>
                  <a:lnTo>
                    <a:pt x="121086" y="37398"/>
                  </a:lnTo>
                  <a:lnTo>
                    <a:pt x="121086" y="39178"/>
                  </a:lnTo>
                  <a:lnTo>
                    <a:pt x="121086" y="42740"/>
                  </a:lnTo>
                  <a:lnTo>
                    <a:pt x="117524" y="53425"/>
                  </a:lnTo>
                  <a:lnTo>
                    <a:pt x="117524" y="55206"/>
                  </a:lnTo>
                  <a:lnTo>
                    <a:pt x="113963" y="62329"/>
                  </a:lnTo>
                  <a:lnTo>
                    <a:pt x="113963" y="64110"/>
                  </a:lnTo>
                  <a:lnTo>
                    <a:pt x="80130" y="138905"/>
                  </a:lnTo>
                  <a:lnTo>
                    <a:pt x="49859" y="210139"/>
                  </a:lnTo>
                  <a:lnTo>
                    <a:pt x="64104" y="206577"/>
                  </a:lnTo>
                  <a:lnTo>
                    <a:pt x="94376" y="195892"/>
                  </a:lnTo>
                  <a:lnTo>
                    <a:pt x="124647" y="179864"/>
                  </a:lnTo>
                  <a:lnTo>
                    <a:pt x="153138" y="165618"/>
                  </a:lnTo>
                  <a:lnTo>
                    <a:pt x="181629" y="149590"/>
                  </a:lnTo>
                  <a:lnTo>
                    <a:pt x="183409" y="149590"/>
                  </a:lnTo>
                  <a:cubicBezTo>
                    <a:pt x="186971" y="147809"/>
                    <a:pt x="188751" y="147809"/>
                    <a:pt x="192313" y="147809"/>
                  </a:cubicBezTo>
                  <a:cubicBezTo>
                    <a:pt x="204777" y="147809"/>
                    <a:pt x="213681" y="156714"/>
                    <a:pt x="213681" y="169179"/>
                  </a:cubicBezTo>
                  <a:cubicBezTo>
                    <a:pt x="213681" y="176303"/>
                    <a:pt x="210119" y="183426"/>
                    <a:pt x="204777" y="186988"/>
                  </a:cubicBezTo>
                  <a:lnTo>
                    <a:pt x="202997" y="188769"/>
                  </a:lnTo>
                  <a:lnTo>
                    <a:pt x="174506" y="203015"/>
                  </a:lnTo>
                  <a:lnTo>
                    <a:pt x="144234" y="219043"/>
                  </a:lnTo>
                  <a:lnTo>
                    <a:pt x="112182" y="235070"/>
                  </a:lnTo>
                  <a:lnTo>
                    <a:pt x="110402" y="235070"/>
                  </a:lnTo>
                  <a:lnTo>
                    <a:pt x="76569" y="249317"/>
                  </a:lnTo>
                  <a:lnTo>
                    <a:pt x="74788" y="249317"/>
                  </a:lnTo>
                  <a:lnTo>
                    <a:pt x="73008" y="249317"/>
                  </a:lnTo>
                  <a:lnTo>
                    <a:pt x="40955" y="256440"/>
                  </a:lnTo>
                  <a:lnTo>
                    <a:pt x="37394" y="256440"/>
                  </a:lnTo>
                  <a:lnTo>
                    <a:pt x="33833" y="256440"/>
                  </a:lnTo>
                  <a:lnTo>
                    <a:pt x="32052" y="256440"/>
                  </a:lnTo>
                  <a:lnTo>
                    <a:pt x="23149" y="254660"/>
                  </a:lnTo>
                  <a:lnTo>
                    <a:pt x="21368" y="254660"/>
                  </a:lnTo>
                  <a:cubicBezTo>
                    <a:pt x="16026" y="252879"/>
                    <a:pt x="10684" y="249317"/>
                    <a:pt x="8903" y="243975"/>
                  </a:cubicBezTo>
                  <a:lnTo>
                    <a:pt x="7123" y="242194"/>
                  </a:lnTo>
                  <a:lnTo>
                    <a:pt x="3561" y="235070"/>
                  </a:lnTo>
                  <a:lnTo>
                    <a:pt x="1781" y="233290"/>
                  </a:lnTo>
                  <a:cubicBezTo>
                    <a:pt x="1781" y="231509"/>
                    <a:pt x="0" y="227947"/>
                    <a:pt x="0" y="226166"/>
                  </a:cubicBezTo>
                  <a:lnTo>
                    <a:pt x="1781" y="222605"/>
                  </a:lnTo>
                  <a:lnTo>
                    <a:pt x="1781" y="211920"/>
                  </a:lnTo>
                  <a:lnTo>
                    <a:pt x="3561" y="208358"/>
                  </a:lnTo>
                  <a:lnTo>
                    <a:pt x="7123" y="197673"/>
                  </a:lnTo>
                  <a:lnTo>
                    <a:pt x="7123" y="195892"/>
                  </a:lnTo>
                  <a:lnTo>
                    <a:pt x="40955" y="121097"/>
                  </a:lnTo>
                  <a:lnTo>
                    <a:pt x="71227" y="48083"/>
                  </a:lnTo>
                  <a:lnTo>
                    <a:pt x="62324" y="51644"/>
                  </a:lnTo>
                  <a:lnTo>
                    <a:pt x="62324" y="53425"/>
                  </a:lnTo>
                  <a:lnTo>
                    <a:pt x="60543" y="53425"/>
                  </a:lnTo>
                  <a:lnTo>
                    <a:pt x="48078" y="56987"/>
                  </a:lnTo>
                  <a:lnTo>
                    <a:pt x="46297" y="56987"/>
                  </a:lnTo>
                  <a:cubicBezTo>
                    <a:pt x="46297" y="56987"/>
                    <a:pt x="44517" y="58768"/>
                    <a:pt x="42736" y="58768"/>
                  </a:cubicBezTo>
                  <a:cubicBezTo>
                    <a:pt x="30271" y="58768"/>
                    <a:pt x="21368" y="48083"/>
                    <a:pt x="21368" y="35617"/>
                  </a:cubicBezTo>
                  <a:cubicBezTo>
                    <a:pt x="21368" y="26713"/>
                    <a:pt x="26710" y="19589"/>
                    <a:pt x="33833" y="16028"/>
                  </a:cubicBezTo>
                  <a:lnTo>
                    <a:pt x="35613" y="14247"/>
                  </a:lnTo>
                  <a:lnTo>
                    <a:pt x="48078" y="10685"/>
                  </a:lnTo>
                  <a:lnTo>
                    <a:pt x="58762" y="7123"/>
                  </a:lnTo>
                  <a:lnTo>
                    <a:pt x="62324" y="5343"/>
                  </a:lnTo>
                  <a:lnTo>
                    <a:pt x="74788" y="1781"/>
                  </a:lnTo>
                  <a:lnTo>
                    <a:pt x="76569" y="1781"/>
                  </a:lnTo>
                  <a:lnTo>
                    <a:pt x="78350" y="1781"/>
                  </a:lnTo>
                  <a:lnTo>
                    <a:pt x="92595" y="0"/>
                  </a:lnTo>
                  <a:lnTo>
                    <a:pt x="94376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D1FA6FA-002B-4CA6-9C0C-F3B219F8E07E}"/>
                </a:ext>
              </a:extLst>
            </p:cNvPr>
            <p:cNvSpPr/>
            <p:nvPr/>
          </p:nvSpPr>
          <p:spPr>
            <a:xfrm>
              <a:off x="1015743" y="2285080"/>
              <a:ext cx="194093" cy="366852"/>
            </a:xfrm>
            <a:custGeom>
              <a:avLst/>
              <a:gdLst>
                <a:gd name="connsiteX0" fmla="*/ 172725 w 194093"/>
                <a:gd name="connsiteY0" fmla="*/ 0 h 366852"/>
                <a:gd name="connsiteX1" fmla="*/ 194093 w 194093"/>
                <a:gd name="connsiteY1" fmla="*/ 23151 h 366852"/>
                <a:gd name="connsiteX2" fmla="*/ 192313 w 194093"/>
                <a:gd name="connsiteY2" fmla="*/ 32055 h 366852"/>
                <a:gd name="connsiteX3" fmla="*/ 192313 w 194093"/>
                <a:gd name="connsiteY3" fmla="*/ 33836 h 366852"/>
                <a:gd name="connsiteX4" fmla="*/ 174506 w 194093"/>
                <a:gd name="connsiteY4" fmla="*/ 65891 h 366852"/>
                <a:gd name="connsiteX5" fmla="*/ 156699 w 194093"/>
                <a:gd name="connsiteY5" fmla="*/ 96165 h 366852"/>
                <a:gd name="connsiteX6" fmla="*/ 101498 w 194093"/>
                <a:gd name="connsiteY6" fmla="*/ 224385 h 366852"/>
                <a:gd name="connsiteX7" fmla="*/ 42736 w 194093"/>
                <a:gd name="connsiteY7" fmla="*/ 352606 h 366852"/>
                <a:gd name="connsiteX8" fmla="*/ 42736 w 194093"/>
                <a:gd name="connsiteY8" fmla="*/ 354386 h 366852"/>
                <a:gd name="connsiteX9" fmla="*/ 40955 w 194093"/>
                <a:gd name="connsiteY9" fmla="*/ 356167 h 366852"/>
                <a:gd name="connsiteX10" fmla="*/ 40955 w 194093"/>
                <a:gd name="connsiteY10" fmla="*/ 357948 h 366852"/>
                <a:gd name="connsiteX11" fmla="*/ 30271 w 194093"/>
                <a:gd name="connsiteY11" fmla="*/ 365071 h 366852"/>
                <a:gd name="connsiteX12" fmla="*/ 21368 w 194093"/>
                <a:gd name="connsiteY12" fmla="*/ 366852 h 366852"/>
                <a:gd name="connsiteX13" fmla="*/ 0 w 194093"/>
                <a:gd name="connsiteY13" fmla="*/ 345482 h 366852"/>
                <a:gd name="connsiteX14" fmla="*/ 0 w 194093"/>
                <a:gd name="connsiteY14" fmla="*/ 343701 h 366852"/>
                <a:gd name="connsiteX15" fmla="*/ 0 w 194093"/>
                <a:gd name="connsiteY15" fmla="*/ 340140 h 366852"/>
                <a:gd name="connsiteX16" fmla="*/ 5342 w 194093"/>
                <a:gd name="connsiteY16" fmla="*/ 327674 h 366852"/>
                <a:gd name="connsiteX17" fmla="*/ 60543 w 194093"/>
                <a:gd name="connsiteY17" fmla="*/ 206577 h 366852"/>
                <a:gd name="connsiteX18" fmla="*/ 117524 w 194093"/>
                <a:gd name="connsiteY18" fmla="*/ 78357 h 366852"/>
                <a:gd name="connsiteX19" fmla="*/ 117524 w 194093"/>
                <a:gd name="connsiteY19" fmla="*/ 76576 h 366852"/>
                <a:gd name="connsiteX20" fmla="*/ 135331 w 194093"/>
                <a:gd name="connsiteY20" fmla="*/ 44521 h 366852"/>
                <a:gd name="connsiteX21" fmla="*/ 153138 w 194093"/>
                <a:gd name="connsiteY21" fmla="*/ 12466 h 366852"/>
                <a:gd name="connsiteX22" fmla="*/ 154918 w 194093"/>
                <a:gd name="connsiteY22" fmla="*/ 10685 h 366852"/>
                <a:gd name="connsiteX23" fmla="*/ 172725 w 194093"/>
                <a:gd name="connsiteY23" fmla="*/ 0 h 36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4093" h="366852">
                  <a:moveTo>
                    <a:pt x="172725" y="0"/>
                  </a:moveTo>
                  <a:cubicBezTo>
                    <a:pt x="185190" y="0"/>
                    <a:pt x="194093" y="10685"/>
                    <a:pt x="194093" y="23151"/>
                  </a:cubicBezTo>
                  <a:cubicBezTo>
                    <a:pt x="194093" y="26713"/>
                    <a:pt x="194093" y="28493"/>
                    <a:pt x="192313" y="32055"/>
                  </a:cubicBezTo>
                  <a:lnTo>
                    <a:pt x="192313" y="33836"/>
                  </a:lnTo>
                  <a:lnTo>
                    <a:pt x="174506" y="65891"/>
                  </a:lnTo>
                  <a:lnTo>
                    <a:pt x="156699" y="96165"/>
                  </a:lnTo>
                  <a:lnTo>
                    <a:pt x="101498" y="224385"/>
                  </a:lnTo>
                  <a:lnTo>
                    <a:pt x="42736" y="352606"/>
                  </a:lnTo>
                  <a:lnTo>
                    <a:pt x="42736" y="354386"/>
                  </a:lnTo>
                  <a:lnTo>
                    <a:pt x="40955" y="356167"/>
                  </a:lnTo>
                  <a:lnTo>
                    <a:pt x="40955" y="357948"/>
                  </a:lnTo>
                  <a:cubicBezTo>
                    <a:pt x="37394" y="361510"/>
                    <a:pt x="35613" y="363291"/>
                    <a:pt x="30271" y="365071"/>
                  </a:cubicBezTo>
                  <a:cubicBezTo>
                    <a:pt x="26710" y="366852"/>
                    <a:pt x="24929" y="366852"/>
                    <a:pt x="21368" y="366852"/>
                  </a:cubicBezTo>
                  <a:cubicBezTo>
                    <a:pt x="8903" y="366852"/>
                    <a:pt x="0" y="357948"/>
                    <a:pt x="0" y="345482"/>
                  </a:cubicBezTo>
                  <a:lnTo>
                    <a:pt x="0" y="343701"/>
                  </a:lnTo>
                  <a:lnTo>
                    <a:pt x="0" y="340140"/>
                  </a:lnTo>
                  <a:cubicBezTo>
                    <a:pt x="1781" y="334797"/>
                    <a:pt x="3561" y="331236"/>
                    <a:pt x="5342" y="327674"/>
                  </a:cubicBezTo>
                  <a:lnTo>
                    <a:pt x="60543" y="206577"/>
                  </a:lnTo>
                  <a:lnTo>
                    <a:pt x="117524" y="78357"/>
                  </a:lnTo>
                  <a:lnTo>
                    <a:pt x="117524" y="76576"/>
                  </a:lnTo>
                  <a:lnTo>
                    <a:pt x="135331" y="44521"/>
                  </a:lnTo>
                  <a:lnTo>
                    <a:pt x="153138" y="12466"/>
                  </a:lnTo>
                  <a:lnTo>
                    <a:pt x="154918" y="10685"/>
                  </a:lnTo>
                  <a:cubicBezTo>
                    <a:pt x="158480" y="5343"/>
                    <a:pt x="165603" y="0"/>
                    <a:pt x="17272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F464353-CC1A-4234-B569-3D2DD0F6F997}"/>
                </a:ext>
              </a:extLst>
            </p:cNvPr>
            <p:cNvSpPr/>
            <p:nvPr/>
          </p:nvSpPr>
          <p:spPr>
            <a:xfrm>
              <a:off x="971226" y="2384807"/>
              <a:ext cx="192313" cy="302742"/>
            </a:xfrm>
            <a:custGeom>
              <a:avLst/>
              <a:gdLst>
                <a:gd name="connsiteX0" fmla="*/ 23149 w 192312"/>
                <a:gd name="connsiteY0" fmla="*/ 0 h 302742"/>
                <a:gd name="connsiteX1" fmla="*/ 40955 w 192312"/>
                <a:gd name="connsiteY1" fmla="*/ 10685 h 302742"/>
                <a:gd name="connsiteX2" fmla="*/ 42736 w 192312"/>
                <a:gd name="connsiteY2" fmla="*/ 12466 h 302742"/>
                <a:gd name="connsiteX3" fmla="*/ 74788 w 192312"/>
                <a:gd name="connsiteY3" fmla="*/ 73014 h 302742"/>
                <a:gd name="connsiteX4" fmla="*/ 110402 w 192312"/>
                <a:gd name="connsiteY4" fmla="*/ 133563 h 302742"/>
                <a:gd name="connsiteX5" fmla="*/ 179848 w 192312"/>
                <a:gd name="connsiteY5" fmla="*/ 251098 h 302742"/>
                <a:gd name="connsiteX6" fmla="*/ 190532 w 192312"/>
                <a:gd name="connsiteY6" fmla="*/ 270687 h 302742"/>
                <a:gd name="connsiteX7" fmla="*/ 190532 w 192312"/>
                <a:gd name="connsiteY7" fmla="*/ 272468 h 302742"/>
                <a:gd name="connsiteX8" fmla="*/ 192313 w 192312"/>
                <a:gd name="connsiteY8" fmla="*/ 281372 h 302742"/>
                <a:gd name="connsiteX9" fmla="*/ 170945 w 192312"/>
                <a:gd name="connsiteY9" fmla="*/ 302742 h 302742"/>
                <a:gd name="connsiteX10" fmla="*/ 153138 w 192312"/>
                <a:gd name="connsiteY10" fmla="*/ 293838 h 302742"/>
                <a:gd name="connsiteX11" fmla="*/ 151357 w 192312"/>
                <a:gd name="connsiteY11" fmla="*/ 292057 h 302742"/>
                <a:gd name="connsiteX12" fmla="*/ 140673 w 192312"/>
                <a:gd name="connsiteY12" fmla="*/ 272468 h 302742"/>
                <a:gd name="connsiteX13" fmla="*/ 71227 w 192312"/>
                <a:gd name="connsiteY13" fmla="*/ 154933 h 302742"/>
                <a:gd name="connsiteX14" fmla="*/ 37394 w 192312"/>
                <a:gd name="connsiteY14" fmla="*/ 96165 h 302742"/>
                <a:gd name="connsiteX15" fmla="*/ 35613 w 192312"/>
                <a:gd name="connsiteY15" fmla="*/ 94384 h 302742"/>
                <a:gd name="connsiteX16" fmla="*/ 3561 w 192312"/>
                <a:gd name="connsiteY16" fmla="*/ 33836 h 302742"/>
                <a:gd name="connsiteX17" fmla="*/ 1781 w 192312"/>
                <a:gd name="connsiteY17" fmla="*/ 32055 h 302742"/>
                <a:gd name="connsiteX18" fmla="*/ 0 w 192312"/>
                <a:gd name="connsiteY18" fmla="*/ 23151 h 302742"/>
                <a:gd name="connsiteX19" fmla="*/ 23149 w 192312"/>
                <a:gd name="connsiteY19" fmla="*/ 0 h 30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312" h="302742">
                  <a:moveTo>
                    <a:pt x="23149" y="0"/>
                  </a:moveTo>
                  <a:cubicBezTo>
                    <a:pt x="30271" y="0"/>
                    <a:pt x="37394" y="5343"/>
                    <a:pt x="40955" y="10685"/>
                  </a:cubicBezTo>
                  <a:lnTo>
                    <a:pt x="42736" y="12466"/>
                  </a:lnTo>
                  <a:lnTo>
                    <a:pt x="74788" y="73014"/>
                  </a:lnTo>
                  <a:lnTo>
                    <a:pt x="110402" y="133563"/>
                  </a:lnTo>
                  <a:lnTo>
                    <a:pt x="179848" y="251098"/>
                  </a:lnTo>
                  <a:lnTo>
                    <a:pt x="190532" y="270687"/>
                  </a:lnTo>
                  <a:lnTo>
                    <a:pt x="190532" y="272468"/>
                  </a:lnTo>
                  <a:cubicBezTo>
                    <a:pt x="192313" y="276030"/>
                    <a:pt x="192313" y="277810"/>
                    <a:pt x="192313" y="281372"/>
                  </a:cubicBezTo>
                  <a:cubicBezTo>
                    <a:pt x="192313" y="293838"/>
                    <a:pt x="183409" y="302742"/>
                    <a:pt x="170945" y="302742"/>
                  </a:cubicBezTo>
                  <a:cubicBezTo>
                    <a:pt x="163822" y="302742"/>
                    <a:pt x="156699" y="299180"/>
                    <a:pt x="153138" y="293838"/>
                  </a:cubicBezTo>
                  <a:lnTo>
                    <a:pt x="151357" y="292057"/>
                  </a:lnTo>
                  <a:lnTo>
                    <a:pt x="140673" y="272468"/>
                  </a:lnTo>
                  <a:lnTo>
                    <a:pt x="71227" y="154933"/>
                  </a:lnTo>
                  <a:lnTo>
                    <a:pt x="37394" y="96165"/>
                  </a:lnTo>
                  <a:lnTo>
                    <a:pt x="35613" y="94384"/>
                  </a:lnTo>
                  <a:lnTo>
                    <a:pt x="3561" y="33836"/>
                  </a:lnTo>
                  <a:lnTo>
                    <a:pt x="1781" y="32055"/>
                  </a:lnTo>
                  <a:cubicBezTo>
                    <a:pt x="1781" y="28493"/>
                    <a:pt x="0" y="24932"/>
                    <a:pt x="0" y="23151"/>
                  </a:cubicBezTo>
                  <a:cubicBezTo>
                    <a:pt x="0" y="10685"/>
                    <a:pt x="10684" y="0"/>
                    <a:pt x="2314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8D8D6B6-9522-4790-9363-7CBD9E4C4632}"/>
                </a:ext>
              </a:extLst>
            </p:cNvPr>
            <p:cNvSpPr/>
            <p:nvPr/>
          </p:nvSpPr>
          <p:spPr>
            <a:xfrm>
              <a:off x="1279282" y="2550425"/>
              <a:ext cx="113963" cy="249317"/>
            </a:xfrm>
            <a:custGeom>
              <a:avLst/>
              <a:gdLst>
                <a:gd name="connsiteX0" fmla="*/ 67666 w 113963"/>
                <a:gd name="connsiteY0" fmla="*/ 0 h 249317"/>
                <a:gd name="connsiteX1" fmla="*/ 69446 w 113963"/>
                <a:gd name="connsiteY1" fmla="*/ 0 h 249317"/>
                <a:gd name="connsiteX2" fmla="*/ 81911 w 113963"/>
                <a:gd name="connsiteY2" fmla="*/ 0 h 249317"/>
                <a:gd name="connsiteX3" fmla="*/ 83692 w 113963"/>
                <a:gd name="connsiteY3" fmla="*/ 0 h 249317"/>
                <a:gd name="connsiteX4" fmla="*/ 97937 w 113963"/>
                <a:gd name="connsiteY4" fmla="*/ 10685 h 249317"/>
                <a:gd name="connsiteX5" fmla="*/ 103279 w 113963"/>
                <a:gd name="connsiteY5" fmla="*/ 17808 h 249317"/>
                <a:gd name="connsiteX6" fmla="*/ 105060 w 113963"/>
                <a:gd name="connsiteY6" fmla="*/ 21370 h 249317"/>
                <a:gd name="connsiteX7" fmla="*/ 106840 w 113963"/>
                <a:gd name="connsiteY7" fmla="*/ 30274 h 249317"/>
                <a:gd name="connsiteX8" fmla="*/ 105060 w 113963"/>
                <a:gd name="connsiteY8" fmla="*/ 42740 h 249317"/>
                <a:gd name="connsiteX9" fmla="*/ 105060 w 113963"/>
                <a:gd name="connsiteY9" fmla="*/ 46302 h 249317"/>
                <a:gd name="connsiteX10" fmla="*/ 103279 w 113963"/>
                <a:gd name="connsiteY10" fmla="*/ 58768 h 249317"/>
                <a:gd name="connsiteX11" fmla="*/ 101498 w 113963"/>
                <a:gd name="connsiteY11" fmla="*/ 60548 h 249317"/>
                <a:gd name="connsiteX12" fmla="*/ 99718 w 113963"/>
                <a:gd name="connsiteY12" fmla="*/ 67672 h 249317"/>
                <a:gd name="connsiteX13" fmla="*/ 97937 w 113963"/>
                <a:gd name="connsiteY13" fmla="*/ 83699 h 249317"/>
                <a:gd name="connsiteX14" fmla="*/ 99718 w 113963"/>
                <a:gd name="connsiteY14" fmla="*/ 94384 h 249317"/>
                <a:gd name="connsiteX15" fmla="*/ 110402 w 113963"/>
                <a:gd name="connsiteY15" fmla="*/ 126439 h 249317"/>
                <a:gd name="connsiteX16" fmla="*/ 110402 w 113963"/>
                <a:gd name="connsiteY16" fmla="*/ 128220 h 249317"/>
                <a:gd name="connsiteX17" fmla="*/ 113963 w 113963"/>
                <a:gd name="connsiteY17" fmla="*/ 138905 h 249317"/>
                <a:gd name="connsiteX18" fmla="*/ 112182 w 113963"/>
                <a:gd name="connsiteY18" fmla="*/ 138905 h 249317"/>
                <a:gd name="connsiteX19" fmla="*/ 113963 w 113963"/>
                <a:gd name="connsiteY19" fmla="*/ 140686 h 249317"/>
                <a:gd name="connsiteX20" fmla="*/ 113963 w 113963"/>
                <a:gd name="connsiteY20" fmla="*/ 144248 h 249317"/>
                <a:gd name="connsiteX21" fmla="*/ 113963 w 113963"/>
                <a:gd name="connsiteY21" fmla="*/ 146029 h 249317"/>
                <a:gd name="connsiteX22" fmla="*/ 112182 w 113963"/>
                <a:gd name="connsiteY22" fmla="*/ 158494 h 249317"/>
                <a:gd name="connsiteX23" fmla="*/ 112182 w 113963"/>
                <a:gd name="connsiteY23" fmla="*/ 160275 h 249317"/>
                <a:gd name="connsiteX24" fmla="*/ 110402 w 113963"/>
                <a:gd name="connsiteY24" fmla="*/ 165618 h 249317"/>
                <a:gd name="connsiteX25" fmla="*/ 101498 w 113963"/>
                <a:gd name="connsiteY25" fmla="*/ 188769 h 249317"/>
                <a:gd name="connsiteX26" fmla="*/ 99718 w 113963"/>
                <a:gd name="connsiteY26" fmla="*/ 192330 h 249317"/>
                <a:gd name="connsiteX27" fmla="*/ 97937 w 113963"/>
                <a:gd name="connsiteY27" fmla="*/ 192330 h 249317"/>
                <a:gd name="connsiteX28" fmla="*/ 81911 w 113963"/>
                <a:gd name="connsiteY28" fmla="*/ 215481 h 249317"/>
                <a:gd name="connsiteX29" fmla="*/ 80130 w 113963"/>
                <a:gd name="connsiteY29" fmla="*/ 217262 h 249317"/>
                <a:gd name="connsiteX30" fmla="*/ 65885 w 113963"/>
                <a:gd name="connsiteY30" fmla="*/ 233290 h 249317"/>
                <a:gd name="connsiteX31" fmla="*/ 64104 w 113963"/>
                <a:gd name="connsiteY31" fmla="*/ 235070 h 249317"/>
                <a:gd name="connsiteX32" fmla="*/ 56982 w 113963"/>
                <a:gd name="connsiteY32" fmla="*/ 242194 h 249317"/>
                <a:gd name="connsiteX33" fmla="*/ 40955 w 113963"/>
                <a:gd name="connsiteY33" fmla="*/ 249317 h 249317"/>
                <a:gd name="connsiteX34" fmla="*/ 19587 w 113963"/>
                <a:gd name="connsiteY34" fmla="*/ 227947 h 249317"/>
                <a:gd name="connsiteX35" fmla="*/ 23149 w 113963"/>
                <a:gd name="connsiteY35" fmla="*/ 215481 h 249317"/>
                <a:gd name="connsiteX36" fmla="*/ 24929 w 113963"/>
                <a:gd name="connsiteY36" fmla="*/ 211920 h 249317"/>
                <a:gd name="connsiteX37" fmla="*/ 33833 w 113963"/>
                <a:gd name="connsiteY37" fmla="*/ 203015 h 249317"/>
                <a:gd name="connsiteX38" fmla="*/ 48078 w 113963"/>
                <a:gd name="connsiteY38" fmla="*/ 188769 h 249317"/>
                <a:gd name="connsiteX39" fmla="*/ 62324 w 113963"/>
                <a:gd name="connsiteY39" fmla="*/ 169179 h 249317"/>
                <a:gd name="connsiteX40" fmla="*/ 69446 w 113963"/>
                <a:gd name="connsiteY40" fmla="*/ 151371 h 249317"/>
                <a:gd name="connsiteX41" fmla="*/ 69446 w 113963"/>
                <a:gd name="connsiteY41" fmla="*/ 146029 h 249317"/>
                <a:gd name="connsiteX42" fmla="*/ 67666 w 113963"/>
                <a:gd name="connsiteY42" fmla="*/ 138905 h 249317"/>
                <a:gd name="connsiteX43" fmla="*/ 56982 w 113963"/>
                <a:gd name="connsiteY43" fmla="*/ 106850 h 249317"/>
                <a:gd name="connsiteX44" fmla="*/ 55201 w 113963"/>
                <a:gd name="connsiteY44" fmla="*/ 103289 h 249317"/>
                <a:gd name="connsiteX45" fmla="*/ 55201 w 113963"/>
                <a:gd name="connsiteY45" fmla="*/ 101508 h 249317"/>
                <a:gd name="connsiteX46" fmla="*/ 55201 w 113963"/>
                <a:gd name="connsiteY46" fmla="*/ 83699 h 249317"/>
                <a:gd name="connsiteX47" fmla="*/ 55201 w 113963"/>
                <a:gd name="connsiteY47" fmla="*/ 81918 h 249317"/>
                <a:gd name="connsiteX48" fmla="*/ 55201 w 113963"/>
                <a:gd name="connsiteY48" fmla="*/ 80138 h 249317"/>
                <a:gd name="connsiteX49" fmla="*/ 56982 w 113963"/>
                <a:gd name="connsiteY49" fmla="*/ 62329 h 249317"/>
                <a:gd name="connsiteX50" fmla="*/ 56982 w 113963"/>
                <a:gd name="connsiteY50" fmla="*/ 58768 h 249317"/>
                <a:gd name="connsiteX51" fmla="*/ 58762 w 113963"/>
                <a:gd name="connsiteY51" fmla="*/ 49863 h 249317"/>
                <a:gd name="connsiteX52" fmla="*/ 60543 w 113963"/>
                <a:gd name="connsiteY52" fmla="*/ 48083 h 249317"/>
                <a:gd name="connsiteX53" fmla="*/ 53420 w 113963"/>
                <a:gd name="connsiteY53" fmla="*/ 51644 h 249317"/>
                <a:gd name="connsiteX54" fmla="*/ 44517 w 113963"/>
                <a:gd name="connsiteY54" fmla="*/ 56987 h 249317"/>
                <a:gd name="connsiteX55" fmla="*/ 40955 w 113963"/>
                <a:gd name="connsiteY55" fmla="*/ 60548 h 249317"/>
                <a:gd name="connsiteX56" fmla="*/ 39175 w 113963"/>
                <a:gd name="connsiteY56" fmla="*/ 62329 h 249317"/>
                <a:gd name="connsiteX57" fmla="*/ 33833 w 113963"/>
                <a:gd name="connsiteY57" fmla="*/ 65891 h 249317"/>
                <a:gd name="connsiteX58" fmla="*/ 30271 w 113963"/>
                <a:gd name="connsiteY58" fmla="*/ 67672 h 249317"/>
                <a:gd name="connsiteX59" fmla="*/ 21368 w 113963"/>
                <a:gd name="connsiteY59" fmla="*/ 69453 h 249317"/>
                <a:gd name="connsiteX60" fmla="*/ 3561 w 113963"/>
                <a:gd name="connsiteY60" fmla="*/ 60548 h 249317"/>
                <a:gd name="connsiteX61" fmla="*/ 1781 w 113963"/>
                <a:gd name="connsiteY61" fmla="*/ 56987 h 249317"/>
                <a:gd name="connsiteX62" fmla="*/ 0 w 113963"/>
                <a:gd name="connsiteY62" fmla="*/ 56987 h 249317"/>
                <a:gd name="connsiteX63" fmla="*/ 0 w 113963"/>
                <a:gd name="connsiteY63" fmla="*/ 48083 h 249317"/>
                <a:gd name="connsiteX64" fmla="*/ 8903 w 113963"/>
                <a:gd name="connsiteY64" fmla="*/ 28493 h 249317"/>
                <a:gd name="connsiteX65" fmla="*/ 12465 w 113963"/>
                <a:gd name="connsiteY65" fmla="*/ 26713 h 249317"/>
                <a:gd name="connsiteX66" fmla="*/ 17807 w 113963"/>
                <a:gd name="connsiteY66" fmla="*/ 23151 h 249317"/>
                <a:gd name="connsiteX67" fmla="*/ 19587 w 113963"/>
                <a:gd name="connsiteY67" fmla="*/ 21370 h 249317"/>
                <a:gd name="connsiteX68" fmla="*/ 30271 w 113963"/>
                <a:gd name="connsiteY68" fmla="*/ 14247 h 249317"/>
                <a:gd name="connsiteX69" fmla="*/ 32052 w 113963"/>
                <a:gd name="connsiteY69" fmla="*/ 14247 h 249317"/>
                <a:gd name="connsiteX70" fmla="*/ 44517 w 113963"/>
                <a:gd name="connsiteY70" fmla="*/ 7123 h 249317"/>
                <a:gd name="connsiteX71" fmla="*/ 46297 w 113963"/>
                <a:gd name="connsiteY71" fmla="*/ 5343 h 249317"/>
                <a:gd name="connsiteX72" fmla="*/ 48078 w 113963"/>
                <a:gd name="connsiteY72" fmla="*/ 5343 h 249317"/>
                <a:gd name="connsiteX73" fmla="*/ 60543 w 113963"/>
                <a:gd name="connsiteY73" fmla="*/ 0 h 249317"/>
                <a:gd name="connsiteX74" fmla="*/ 64104 w 113963"/>
                <a:gd name="connsiteY74" fmla="*/ 0 h 249317"/>
                <a:gd name="connsiteX75" fmla="*/ 67666 w 113963"/>
                <a:gd name="connsiteY75" fmla="*/ 0 h 2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13963" h="249317">
                  <a:moveTo>
                    <a:pt x="67666" y="0"/>
                  </a:moveTo>
                  <a:lnTo>
                    <a:pt x="69446" y="0"/>
                  </a:lnTo>
                  <a:lnTo>
                    <a:pt x="81911" y="0"/>
                  </a:lnTo>
                  <a:lnTo>
                    <a:pt x="83692" y="0"/>
                  </a:lnTo>
                  <a:cubicBezTo>
                    <a:pt x="89034" y="1781"/>
                    <a:pt x="94376" y="5343"/>
                    <a:pt x="97937" y="10685"/>
                  </a:cubicBezTo>
                  <a:lnTo>
                    <a:pt x="103279" y="17808"/>
                  </a:lnTo>
                  <a:lnTo>
                    <a:pt x="105060" y="21370"/>
                  </a:lnTo>
                  <a:cubicBezTo>
                    <a:pt x="105060" y="23151"/>
                    <a:pt x="106840" y="26713"/>
                    <a:pt x="106840" y="30274"/>
                  </a:cubicBezTo>
                  <a:lnTo>
                    <a:pt x="105060" y="42740"/>
                  </a:lnTo>
                  <a:lnTo>
                    <a:pt x="105060" y="46302"/>
                  </a:lnTo>
                  <a:lnTo>
                    <a:pt x="103279" y="58768"/>
                  </a:lnTo>
                  <a:lnTo>
                    <a:pt x="101498" y="60548"/>
                  </a:lnTo>
                  <a:lnTo>
                    <a:pt x="99718" y="67672"/>
                  </a:lnTo>
                  <a:lnTo>
                    <a:pt x="97937" y="83699"/>
                  </a:lnTo>
                  <a:lnTo>
                    <a:pt x="99718" y="94384"/>
                  </a:lnTo>
                  <a:lnTo>
                    <a:pt x="110402" y="126439"/>
                  </a:lnTo>
                  <a:lnTo>
                    <a:pt x="110402" y="128220"/>
                  </a:lnTo>
                  <a:lnTo>
                    <a:pt x="113963" y="138905"/>
                  </a:lnTo>
                  <a:lnTo>
                    <a:pt x="112182" y="138905"/>
                  </a:lnTo>
                  <a:lnTo>
                    <a:pt x="113963" y="140686"/>
                  </a:lnTo>
                  <a:cubicBezTo>
                    <a:pt x="113963" y="140686"/>
                    <a:pt x="113963" y="142467"/>
                    <a:pt x="113963" y="144248"/>
                  </a:cubicBezTo>
                  <a:lnTo>
                    <a:pt x="113963" y="146029"/>
                  </a:lnTo>
                  <a:lnTo>
                    <a:pt x="112182" y="158494"/>
                  </a:lnTo>
                  <a:lnTo>
                    <a:pt x="112182" y="160275"/>
                  </a:lnTo>
                  <a:cubicBezTo>
                    <a:pt x="112182" y="162056"/>
                    <a:pt x="112182" y="163837"/>
                    <a:pt x="110402" y="165618"/>
                  </a:cubicBezTo>
                  <a:lnTo>
                    <a:pt x="101498" y="188769"/>
                  </a:lnTo>
                  <a:lnTo>
                    <a:pt x="99718" y="192330"/>
                  </a:lnTo>
                  <a:lnTo>
                    <a:pt x="97937" y="192330"/>
                  </a:lnTo>
                  <a:lnTo>
                    <a:pt x="81911" y="215481"/>
                  </a:lnTo>
                  <a:lnTo>
                    <a:pt x="80130" y="217262"/>
                  </a:lnTo>
                  <a:lnTo>
                    <a:pt x="65885" y="233290"/>
                  </a:lnTo>
                  <a:lnTo>
                    <a:pt x="64104" y="235070"/>
                  </a:lnTo>
                  <a:lnTo>
                    <a:pt x="56982" y="242194"/>
                  </a:lnTo>
                  <a:cubicBezTo>
                    <a:pt x="53420" y="247536"/>
                    <a:pt x="46297" y="249317"/>
                    <a:pt x="40955" y="249317"/>
                  </a:cubicBezTo>
                  <a:cubicBezTo>
                    <a:pt x="28491" y="249317"/>
                    <a:pt x="19587" y="238632"/>
                    <a:pt x="19587" y="227947"/>
                  </a:cubicBezTo>
                  <a:cubicBezTo>
                    <a:pt x="19587" y="222605"/>
                    <a:pt x="21368" y="219043"/>
                    <a:pt x="23149" y="215481"/>
                  </a:cubicBezTo>
                  <a:lnTo>
                    <a:pt x="24929" y="211920"/>
                  </a:lnTo>
                  <a:lnTo>
                    <a:pt x="33833" y="203015"/>
                  </a:lnTo>
                  <a:lnTo>
                    <a:pt x="48078" y="188769"/>
                  </a:lnTo>
                  <a:lnTo>
                    <a:pt x="62324" y="169179"/>
                  </a:lnTo>
                  <a:lnTo>
                    <a:pt x="69446" y="151371"/>
                  </a:lnTo>
                  <a:lnTo>
                    <a:pt x="69446" y="146029"/>
                  </a:lnTo>
                  <a:lnTo>
                    <a:pt x="67666" y="138905"/>
                  </a:lnTo>
                  <a:lnTo>
                    <a:pt x="56982" y="106850"/>
                  </a:lnTo>
                  <a:lnTo>
                    <a:pt x="55201" y="103289"/>
                  </a:lnTo>
                  <a:lnTo>
                    <a:pt x="55201" y="101508"/>
                  </a:lnTo>
                  <a:lnTo>
                    <a:pt x="55201" y="83699"/>
                  </a:lnTo>
                  <a:lnTo>
                    <a:pt x="55201" y="81918"/>
                  </a:lnTo>
                  <a:lnTo>
                    <a:pt x="55201" y="80138"/>
                  </a:lnTo>
                  <a:lnTo>
                    <a:pt x="56982" y="62329"/>
                  </a:lnTo>
                  <a:lnTo>
                    <a:pt x="56982" y="58768"/>
                  </a:lnTo>
                  <a:lnTo>
                    <a:pt x="58762" y="49863"/>
                  </a:lnTo>
                  <a:lnTo>
                    <a:pt x="60543" y="48083"/>
                  </a:lnTo>
                  <a:lnTo>
                    <a:pt x="53420" y="51644"/>
                  </a:lnTo>
                  <a:lnTo>
                    <a:pt x="44517" y="56987"/>
                  </a:lnTo>
                  <a:lnTo>
                    <a:pt x="40955" y="60548"/>
                  </a:lnTo>
                  <a:lnTo>
                    <a:pt x="39175" y="62329"/>
                  </a:lnTo>
                  <a:lnTo>
                    <a:pt x="33833" y="65891"/>
                  </a:lnTo>
                  <a:lnTo>
                    <a:pt x="30271" y="67672"/>
                  </a:lnTo>
                  <a:cubicBezTo>
                    <a:pt x="26710" y="69453"/>
                    <a:pt x="24929" y="69453"/>
                    <a:pt x="21368" y="69453"/>
                  </a:cubicBezTo>
                  <a:cubicBezTo>
                    <a:pt x="14245" y="69453"/>
                    <a:pt x="7123" y="65891"/>
                    <a:pt x="3561" y="60548"/>
                  </a:cubicBezTo>
                  <a:lnTo>
                    <a:pt x="1781" y="56987"/>
                  </a:lnTo>
                  <a:lnTo>
                    <a:pt x="0" y="56987"/>
                  </a:lnTo>
                  <a:cubicBezTo>
                    <a:pt x="0" y="53425"/>
                    <a:pt x="0" y="49863"/>
                    <a:pt x="0" y="48083"/>
                  </a:cubicBezTo>
                  <a:cubicBezTo>
                    <a:pt x="0" y="39178"/>
                    <a:pt x="3561" y="33836"/>
                    <a:pt x="8903" y="28493"/>
                  </a:cubicBezTo>
                  <a:lnTo>
                    <a:pt x="12465" y="26713"/>
                  </a:lnTo>
                  <a:lnTo>
                    <a:pt x="17807" y="23151"/>
                  </a:lnTo>
                  <a:lnTo>
                    <a:pt x="19587" y="21370"/>
                  </a:lnTo>
                  <a:lnTo>
                    <a:pt x="30271" y="14247"/>
                  </a:lnTo>
                  <a:lnTo>
                    <a:pt x="32052" y="14247"/>
                  </a:lnTo>
                  <a:lnTo>
                    <a:pt x="44517" y="7123"/>
                  </a:lnTo>
                  <a:lnTo>
                    <a:pt x="46297" y="5343"/>
                  </a:lnTo>
                  <a:lnTo>
                    <a:pt x="48078" y="5343"/>
                  </a:lnTo>
                  <a:lnTo>
                    <a:pt x="60543" y="0"/>
                  </a:lnTo>
                  <a:lnTo>
                    <a:pt x="64104" y="0"/>
                  </a:lnTo>
                  <a:cubicBezTo>
                    <a:pt x="64104" y="0"/>
                    <a:pt x="65885" y="0"/>
                    <a:pt x="6766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2415662-5915-45BF-9207-7B8B556094E7}"/>
                </a:ext>
              </a:extLst>
            </p:cNvPr>
            <p:cNvSpPr/>
            <p:nvPr/>
          </p:nvSpPr>
          <p:spPr>
            <a:xfrm>
              <a:off x="1013962" y="3337554"/>
              <a:ext cx="220803" cy="318770"/>
            </a:xfrm>
            <a:custGeom>
              <a:avLst/>
              <a:gdLst>
                <a:gd name="connsiteX0" fmla="*/ 199435 w 220803"/>
                <a:gd name="connsiteY0" fmla="*/ 0 h 318769"/>
                <a:gd name="connsiteX1" fmla="*/ 220803 w 220803"/>
                <a:gd name="connsiteY1" fmla="*/ 23151 h 318769"/>
                <a:gd name="connsiteX2" fmla="*/ 219023 w 220803"/>
                <a:gd name="connsiteY2" fmla="*/ 30274 h 318769"/>
                <a:gd name="connsiteX3" fmla="*/ 217242 w 220803"/>
                <a:gd name="connsiteY3" fmla="*/ 33836 h 318769"/>
                <a:gd name="connsiteX4" fmla="*/ 204777 w 220803"/>
                <a:gd name="connsiteY4" fmla="*/ 53425 h 318769"/>
                <a:gd name="connsiteX5" fmla="*/ 204777 w 220803"/>
                <a:gd name="connsiteY5" fmla="*/ 55206 h 318769"/>
                <a:gd name="connsiteX6" fmla="*/ 190532 w 220803"/>
                <a:gd name="connsiteY6" fmla="*/ 73014 h 318769"/>
                <a:gd name="connsiteX7" fmla="*/ 158480 w 220803"/>
                <a:gd name="connsiteY7" fmla="*/ 122878 h 318769"/>
                <a:gd name="connsiteX8" fmla="*/ 158480 w 220803"/>
                <a:gd name="connsiteY8" fmla="*/ 124659 h 318769"/>
                <a:gd name="connsiteX9" fmla="*/ 156699 w 220803"/>
                <a:gd name="connsiteY9" fmla="*/ 124659 h 318769"/>
                <a:gd name="connsiteX10" fmla="*/ 122866 w 220803"/>
                <a:gd name="connsiteY10" fmla="*/ 174522 h 318769"/>
                <a:gd name="connsiteX11" fmla="*/ 87253 w 220803"/>
                <a:gd name="connsiteY11" fmla="*/ 226166 h 318769"/>
                <a:gd name="connsiteX12" fmla="*/ 55201 w 220803"/>
                <a:gd name="connsiteY12" fmla="*/ 276030 h 318769"/>
                <a:gd name="connsiteX13" fmla="*/ 44517 w 220803"/>
                <a:gd name="connsiteY13" fmla="*/ 300961 h 318769"/>
                <a:gd name="connsiteX14" fmla="*/ 42736 w 220803"/>
                <a:gd name="connsiteY14" fmla="*/ 302742 h 318769"/>
                <a:gd name="connsiteX15" fmla="*/ 42736 w 220803"/>
                <a:gd name="connsiteY15" fmla="*/ 306304 h 318769"/>
                <a:gd name="connsiteX16" fmla="*/ 21368 w 220803"/>
                <a:gd name="connsiteY16" fmla="*/ 318770 h 318769"/>
                <a:gd name="connsiteX17" fmla="*/ 0 w 220803"/>
                <a:gd name="connsiteY17" fmla="*/ 297400 h 318769"/>
                <a:gd name="connsiteX18" fmla="*/ 0 w 220803"/>
                <a:gd name="connsiteY18" fmla="*/ 292057 h 318769"/>
                <a:gd name="connsiteX19" fmla="*/ 1781 w 220803"/>
                <a:gd name="connsiteY19" fmla="*/ 292057 h 318769"/>
                <a:gd name="connsiteX20" fmla="*/ 1781 w 220803"/>
                <a:gd name="connsiteY20" fmla="*/ 288495 h 318769"/>
                <a:gd name="connsiteX21" fmla="*/ 3561 w 220803"/>
                <a:gd name="connsiteY21" fmla="*/ 284934 h 318769"/>
                <a:gd name="connsiteX22" fmla="*/ 16026 w 220803"/>
                <a:gd name="connsiteY22" fmla="*/ 256440 h 318769"/>
                <a:gd name="connsiteX23" fmla="*/ 17807 w 220803"/>
                <a:gd name="connsiteY23" fmla="*/ 254660 h 318769"/>
                <a:gd name="connsiteX24" fmla="*/ 49859 w 220803"/>
                <a:gd name="connsiteY24" fmla="*/ 203015 h 318769"/>
                <a:gd name="connsiteX25" fmla="*/ 51639 w 220803"/>
                <a:gd name="connsiteY25" fmla="*/ 201234 h 318769"/>
                <a:gd name="connsiteX26" fmla="*/ 85472 w 220803"/>
                <a:gd name="connsiteY26" fmla="*/ 149590 h 318769"/>
                <a:gd name="connsiteX27" fmla="*/ 121086 w 220803"/>
                <a:gd name="connsiteY27" fmla="*/ 99727 h 318769"/>
                <a:gd name="connsiteX28" fmla="*/ 154918 w 220803"/>
                <a:gd name="connsiteY28" fmla="*/ 48083 h 318769"/>
                <a:gd name="connsiteX29" fmla="*/ 167383 w 220803"/>
                <a:gd name="connsiteY29" fmla="*/ 30274 h 318769"/>
                <a:gd name="connsiteX30" fmla="*/ 179848 w 220803"/>
                <a:gd name="connsiteY30" fmla="*/ 10685 h 318769"/>
                <a:gd name="connsiteX31" fmla="*/ 199435 w 220803"/>
                <a:gd name="connsiteY31" fmla="*/ 0 h 31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20803" h="318769">
                  <a:moveTo>
                    <a:pt x="199435" y="0"/>
                  </a:moveTo>
                  <a:cubicBezTo>
                    <a:pt x="210119" y="0"/>
                    <a:pt x="220803" y="10685"/>
                    <a:pt x="220803" y="23151"/>
                  </a:cubicBezTo>
                  <a:cubicBezTo>
                    <a:pt x="220803" y="24932"/>
                    <a:pt x="220803" y="28493"/>
                    <a:pt x="219023" y="30274"/>
                  </a:cubicBezTo>
                  <a:lnTo>
                    <a:pt x="217242" y="33836"/>
                  </a:lnTo>
                  <a:lnTo>
                    <a:pt x="204777" y="53425"/>
                  </a:lnTo>
                  <a:lnTo>
                    <a:pt x="204777" y="55206"/>
                  </a:lnTo>
                  <a:lnTo>
                    <a:pt x="190532" y="73014"/>
                  </a:lnTo>
                  <a:lnTo>
                    <a:pt x="158480" y="122878"/>
                  </a:lnTo>
                  <a:lnTo>
                    <a:pt x="158480" y="124659"/>
                  </a:lnTo>
                  <a:lnTo>
                    <a:pt x="156699" y="124659"/>
                  </a:lnTo>
                  <a:lnTo>
                    <a:pt x="122866" y="174522"/>
                  </a:lnTo>
                  <a:lnTo>
                    <a:pt x="87253" y="226166"/>
                  </a:lnTo>
                  <a:lnTo>
                    <a:pt x="55201" y="276030"/>
                  </a:lnTo>
                  <a:lnTo>
                    <a:pt x="44517" y="300961"/>
                  </a:lnTo>
                  <a:lnTo>
                    <a:pt x="42736" y="302742"/>
                  </a:lnTo>
                  <a:lnTo>
                    <a:pt x="42736" y="306304"/>
                  </a:lnTo>
                  <a:cubicBezTo>
                    <a:pt x="39175" y="313427"/>
                    <a:pt x="32052" y="318770"/>
                    <a:pt x="21368" y="318770"/>
                  </a:cubicBezTo>
                  <a:cubicBezTo>
                    <a:pt x="10684" y="318770"/>
                    <a:pt x="0" y="309866"/>
                    <a:pt x="0" y="297400"/>
                  </a:cubicBezTo>
                  <a:cubicBezTo>
                    <a:pt x="0" y="295619"/>
                    <a:pt x="0" y="293838"/>
                    <a:pt x="0" y="292057"/>
                  </a:cubicBezTo>
                  <a:lnTo>
                    <a:pt x="1781" y="292057"/>
                  </a:lnTo>
                  <a:lnTo>
                    <a:pt x="1781" y="288495"/>
                  </a:lnTo>
                  <a:lnTo>
                    <a:pt x="3561" y="284934"/>
                  </a:lnTo>
                  <a:lnTo>
                    <a:pt x="16026" y="256440"/>
                  </a:lnTo>
                  <a:lnTo>
                    <a:pt x="17807" y="254660"/>
                  </a:lnTo>
                  <a:lnTo>
                    <a:pt x="49859" y="203015"/>
                  </a:lnTo>
                  <a:lnTo>
                    <a:pt x="51639" y="201234"/>
                  </a:lnTo>
                  <a:lnTo>
                    <a:pt x="85472" y="149590"/>
                  </a:lnTo>
                  <a:lnTo>
                    <a:pt x="121086" y="99727"/>
                  </a:lnTo>
                  <a:lnTo>
                    <a:pt x="154918" y="48083"/>
                  </a:lnTo>
                  <a:lnTo>
                    <a:pt x="167383" y="30274"/>
                  </a:lnTo>
                  <a:lnTo>
                    <a:pt x="179848" y="10685"/>
                  </a:lnTo>
                  <a:cubicBezTo>
                    <a:pt x="185190" y="3562"/>
                    <a:pt x="190532" y="0"/>
                    <a:pt x="19943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E54060-E54F-4AC7-8895-B678829C6ED9}"/>
                </a:ext>
              </a:extLst>
            </p:cNvPr>
            <p:cNvSpPr/>
            <p:nvPr/>
          </p:nvSpPr>
          <p:spPr>
            <a:xfrm>
              <a:off x="983691" y="3289472"/>
              <a:ext cx="199435" cy="457675"/>
            </a:xfrm>
            <a:custGeom>
              <a:avLst/>
              <a:gdLst>
                <a:gd name="connsiteX0" fmla="*/ 23149 w 199435"/>
                <a:gd name="connsiteY0" fmla="*/ 0 h 457674"/>
                <a:gd name="connsiteX1" fmla="*/ 44517 w 199435"/>
                <a:gd name="connsiteY1" fmla="*/ 17808 h 457674"/>
                <a:gd name="connsiteX2" fmla="*/ 44517 w 199435"/>
                <a:gd name="connsiteY2" fmla="*/ 19589 h 457674"/>
                <a:gd name="connsiteX3" fmla="*/ 44517 w 199435"/>
                <a:gd name="connsiteY3" fmla="*/ 21370 h 457674"/>
                <a:gd name="connsiteX4" fmla="*/ 44517 w 199435"/>
                <a:gd name="connsiteY4" fmla="*/ 26713 h 457674"/>
                <a:gd name="connsiteX5" fmla="*/ 46297 w 199435"/>
                <a:gd name="connsiteY5" fmla="*/ 30274 h 457674"/>
                <a:gd name="connsiteX6" fmla="*/ 46297 w 199435"/>
                <a:gd name="connsiteY6" fmla="*/ 33836 h 457674"/>
                <a:gd name="connsiteX7" fmla="*/ 71227 w 199435"/>
                <a:gd name="connsiteY7" fmla="*/ 130001 h 457674"/>
                <a:gd name="connsiteX8" fmla="*/ 105060 w 199435"/>
                <a:gd name="connsiteY8" fmla="*/ 224385 h 457674"/>
                <a:gd name="connsiteX9" fmla="*/ 146015 w 199435"/>
                <a:gd name="connsiteY9" fmla="*/ 316989 h 457674"/>
                <a:gd name="connsiteX10" fmla="*/ 188751 w 199435"/>
                <a:gd name="connsiteY10" fmla="*/ 407811 h 457674"/>
                <a:gd name="connsiteX11" fmla="*/ 197655 w 199435"/>
                <a:gd name="connsiteY11" fmla="*/ 425620 h 457674"/>
                <a:gd name="connsiteX12" fmla="*/ 197655 w 199435"/>
                <a:gd name="connsiteY12" fmla="*/ 427401 h 457674"/>
                <a:gd name="connsiteX13" fmla="*/ 199435 w 199435"/>
                <a:gd name="connsiteY13" fmla="*/ 436305 h 457674"/>
                <a:gd name="connsiteX14" fmla="*/ 178067 w 199435"/>
                <a:gd name="connsiteY14" fmla="*/ 457675 h 457674"/>
                <a:gd name="connsiteX15" fmla="*/ 160260 w 199435"/>
                <a:gd name="connsiteY15" fmla="*/ 446990 h 457674"/>
                <a:gd name="connsiteX16" fmla="*/ 158480 w 199435"/>
                <a:gd name="connsiteY16" fmla="*/ 445209 h 457674"/>
                <a:gd name="connsiteX17" fmla="*/ 149576 w 199435"/>
                <a:gd name="connsiteY17" fmla="*/ 425620 h 457674"/>
                <a:gd name="connsiteX18" fmla="*/ 106840 w 199435"/>
                <a:gd name="connsiteY18" fmla="*/ 334797 h 457674"/>
                <a:gd name="connsiteX19" fmla="*/ 105060 w 199435"/>
                <a:gd name="connsiteY19" fmla="*/ 334797 h 457674"/>
                <a:gd name="connsiteX20" fmla="*/ 105060 w 199435"/>
                <a:gd name="connsiteY20" fmla="*/ 333016 h 457674"/>
                <a:gd name="connsiteX21" fmla="*/ 65885 w 199435"/>
                <a:gd name="connsiteY21" fmla="*/ 240413 h 457674"/>
                <a:gd name="connsiteX22" fmla="*/ 64104 w 199435"/>
                <a:gd name="connsiteY22" fmla="*/ 240413 h 457674"/>
                <a:gd name="connsiteX23" fmla="*/ 64104 w 199435"/>
                <a:gd name="connsiteY23" fmla="*/ 238632 h 457674"/>
                <a:gd name="connsiteX24" fmla="*/ 30271 w 199435"/>
                <a:gd name="connsiteY24" fmla="*/ 144248 h 457674"/>
                <a:gd name="connsiteX25" fmla="*/ 30271 w 199435"/>
                <a:gd name="connsiteY25" fmla="*/ 142467 h 457674"/>
                <a:gd name="connsiteX26" fmla="*/ 28491 w 199435"/>
                <a:gd name="connsiteY26" fmla="*/ 140686 h 457674"/>
                <a:gd name="connsiteX27" fmla="*/ 3561 w 199435"/>
                <a:gd name="connsiteY27" fmla="*/ 42740 h 457674"/>
                <a:gd name="connsiteX28" fmla="*/ 3561 w 199435"/>
                <a:gd name="connsiteY28" fmla="*/ 40959 h 457674"/>
                <a:gd name="connsiteX29" fmla="*/ 3561 w 199435"/>
                <a:gd name="connsiteY29" fmla="*/ 39178 h 457674"/>
                <a:gd name="connsiteX30" fmla="*/ 3561 w 199435"/>
                <a:gd name="connsiteY30" fmla="*/ 37398 h 457674"/>
                <a:gd name="connsiteX31" fmla="*/ 1781 w 199435"/>
                <a:gd name="connsiteY31" fmla="*/ 32055 h 457674"/>
                <a:gd name="connsiteX32" fmla="*/ 1781 w 199435"/>
                <a:gd name="connsiteY32" fmla="*/ 28493 h 457674"/>
                <a:gd name="connsiteX33" fmla="*/ 1781 w 199435"/>
                <a:gd name="connsiteY33" fmla="*/ 26713 h 457674"/>
                <a:gd name="connsiteX34" fmla="*/ 0 w 199435"/>
                <a:gd name="connsiteY34" fmla="*/ 24932 h 457674"/>
                <a:gd name="connsiteX35" fmla="*/ 1781 w 199435"/>
                <a:gd name="connsiteY35" fmla="*/ 24932 h 457674"/>
                <a:gd name="connsiteX36" fmla="*/ 0 w 199435"/>
                <a:gd name="connsiteY36" fmla="*/ 21370 h 457674"/>
                <a:gd name="connsiteX37" fmla="*/ 23149 w 199435"/>
                <a:gd name="connsiteY37" fmla="*/ 0 h 45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99435" h="457674">
                  <a:moveTo>
                    <a:pt x="23149" y="0"/>
                  </a:moveTo>
                  <a:cubicBezTo>
                    <a:pt x="33833" y="0"/>
                    <a:pt x="42736" y="7123"/>
                    <a:pt x="44517" y="17808"/>
                  </a:cubicBezTo>
                  <a:lnTo>
                    <a:pt x="44517" y="19589"/>
                  </a:lnTo>
                  <a:lnTo>
                    <a:pt x="44517" y="21370"/>
                  </a:lnTo>
                  <a:lnTo>
                    <a:pt x="44517" y="26713"/>
                  </a:lnTo>
                  <a:lnTo>
                    <a:pt x="46297" y="30274"/>
                  </a:lnTo>
                  <a:lnTo>
                    <a:pt x="46297" y="33836"/>
                  </a:lnTo>
                  <a:lnTo>
                    <a:pt x="71227" y="130001"/>
                  </a:lnTo>
                  <a:lnTo>
                    <a:pt x="105060" y="224385"/>
                  </a:lnTo>
                  <a:lnTo>
                    <a:pt x="146015" y="316989"/>
                  </a:lnTo>
                  <a:lnTo>
                    <a:pt x="188751" y="407811"/>
                  </a:lnTo>
                  <a:lnTo>
                    <a:pt x="197655" y="425620"/>
                  </a:lnTo>
                  <a:lnTo>
                    <a:pt x="197655" y="427401"/>
                  </a:lnTo>
                  <a:cubicBezTo>
                    <a:pt x="199435" y="429182"/>
                    <a:pt x="199435" y="432743"/>
                    <a:pt x="199435" y="436305"/>
                  </a:cubicBezTo>
                  <a:cubicBezTo>
                    <a:pt x="199435" y="446990"/>
                    <a:pt x="190532" y="457675"/>
                    <a:pt x="178067" y="457675"/>
                  </a:cubicBezTo>
                  <a:cubicBezTo>
                    <a:pt x="170945" y="457675"/>
                    <a:pt x="163822" y="454113"/>
                    <a:pt x="160260" y="446990"/>
                  </a:cubicBezTo>
                  <a:lnTo>
                    <a:pt x="158480" y="445209"/>
                  </a:lnTo>
                  <a:lnTo>
                    <a:pt x="149576" y="425620"/>
                  </a:lnTo>
                  <a:lnTo>
                    <a:pt x="106840" y="334797"/>
                  </a:lnTo>
                  <a:lnTo>
                    <a:pt x="105060" y="334797"/>
                  </a:lnTo>
                  <a:lnTo>
                    <a:pt x="105060" y="333016"/>
                  </a:lnTo>
                  <a:lnTo>
                    <a:pt x="65885" y="240413"/>
                  </a:lnTo>
                  <a:lnTo>
                    <a:pt x="64104" y="240413"/>
                  </a:lnTo>
                  <a:lnTo>
                    <a:pt x="64104" y="238632"/>
                  </a:lnTo>
                  <a:lnTo>
                    <a:pt x="30271" y="144248"/>
                  </a:lnTo>
                  <a:lnTo>
                    <a:pt x="30271" y="142467"/>
                  </a:lnTo>
                  <a:lnTo>
                    <a:pt x="28491" y="140686"/>
                  </a:lnTo>
                  <a:lnTo>
                    <a:pt x="3561" y="42740"/>
                  </a:lnTo>
                  <a:lnTo>
                    <a:pt x="3561" y="40959"/>
                  </a:lnTo>
                  <a:lnTo>
                    <a:pt x="3561" y="39178"/>
                  </a:lnTo>
                  <a:lnTo>
                    <a:pt x="3561" y="37398"/>
                  </a:lnTo>
                  <a:lnTo>
                    <a:pt x="1781" y="32055"/>
                  </a:lnTo>
                  <a:lnTo>
                    <a:pt x="1781" y="28493"/>
                  </a:lnTo>
                  <a:lnTo>
                    <a:pt x="1781" y="26713"/>
                  </a:lnTo>
                  <a:lnTo>
                    <a:pt x="0" y="24932"/>
                  </a:lnTo>
                  <a:lnTo>
                    <a:pt x="1781" y="24932"/>
                  </a:lnTo>
                  <a:lnTo>
                    <a:pt x="0" y="21370"/>
                  </a:lnTo>
                  <a:cubicBezTo>
                    <a:pt x="0" y="10685"/>
                    <a:pt x="10684" y="0"/>
                    <a:pt x="2314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5DA6253-CE3A-4453-A4CC-2018631FAA6A}"/>
                </a:ext>
              </a:extLst>
            </p:cNvPr>
            <p:cNvSpPr/>
            <p:nvPr/>
          </p:nvSpPr>
          <p:spPr>
            <a:xfrm>
              <a:off x="1384342" y="3545912"/>
              <a:ext cx="58762" cy="318770"/>
            </a:xfrm>
            <a:custGeom>
              <a:avLst/>
              <a:gdLst>
                <a:gd name="connsiteX0" fmla="*/ 28491 w 58762"/>
                <a:gd name="connsiteY0" fmla="*/ 0 h 318769"/>
                <a:gd name="connsiteX1" fmla="*/ 49859 w 58762"/>
                <a:gd name="connsiteY1" fmla="*/ 23151 h 318769"/>
                <a:gd name="connsiteX2" fmla="*/ 49859 w 58762"/>
                <a:gd name="connsiteY2" fmla="*/ 26713 h 318769"/>
                <a:gd name="connsiteX3" fmla="*/ 44517 w 58762"/>
                <a:gd name="connsiteY3" fmla="*/ 48083 h 318769"/>
                <a:gd name="connsiteX4" fmla="*/ 44517 w 58762"/>
                <a:gd name="connsiteY4" fmla="*/ 69453 h 318769"/>
                <a:gd name="connsiteX5" fmla="*/ 44517 w 58762"/>
                <a:gd name="connsiteY5" fmla="*/ 176303 h 318769"/>
                <a:gd name="connsiteX6" fmla="*/ 48078 w 58762"/>
                <a:gd name="connsiteY6" fmla="*/ 229728 h 318769"/>
                <a:gd name="connsiteX7" fmla="*/ 56982 w 58762"/>
                <a:gd name="connsiteY7" fmla="*/ 281372 h 318769"/>
                <a:gd name="connsiteX8" fmla="*/ 58762 w 58762"/>
                <a:gd name="connsiteY8" fmla="*/ 292057 h 318769"/>
                <a:gd name="connsiteX9" fmla="*/ 58762 w 58762"/>
                <a:gd name="connsiteY9" fmla="*/ 297400 h 318769"/>
                <a:gd name="connsiteX10" fmla="*/ 37394 w 58762"/>
                <a:gd name="connsiteY10" fmla="*/ 318770 h 318769"/>
                <a:gd name="connsiteX11" fmla="*/ 17807 w 58762"/>
                <a:gd name="connsiteY11" fmla="*/ 306304 h 318769"/>
                <a:gd name="connsiteX12" fmla="*/ 16026 w 58762"/>
                <a:gd name="connsiteY12" fmla="*/ 300961 h 318769"/>
                <a:gd name="connsiteX13" fmla="*/ 12465 w 58762"/>
                <a:gd name="connsiteY13" fmla="*/ 290276 h 318769"/>
                <a:gd name="connsiteX14" fmla="*/ 12465 w 58762"/>
                <a:gd name="connsiteY14" fmla="*/ 288495 h 318769"/>
                <a:gd name="connsiteX15" fmla="*/ 5342 w 58762"/>
                <a:gd name="connsiteY15" fmla="*/ 235070 h 318769"/>
                <a:gd name="connsiteX16" fmla="*/ 0 w 58762"/>
                <a:gd name="connsiteY16" fmla="*/ 179864 h 318769"/>
                <a:gd name="connsiteX17" fmla="*/ 0 w 58762"/>
                <a:gd name="connsiteY17" fmla="*/ 178084 h 318769"/>
                <a:gd name="connsiteX18" fmla="*/ 0 w 58762"/>
                <a:gd name="connsiteY18" fmla="*/ 69453 h 318769"/>
                <a:gd name="connsiteX19" fmla="*/ 1781 w 58762"/>
                <a:gd name="connsiteY19" fmla="*/ 46302 h 318769"/>
                <a:gd name="connsiteX20" fmla="*/ 1781 w 58762"/>
                <a:gd name="connsiteY20" fmla="*/ 40959 h 318769"/>
                <a:gd name="connsiteX21" fmla="*/ 7123 w 58762"/>
                <a:gd name="connsiteY21" fmla="*/ 17808 h 318769"/>
                <a:gd name="connsiteX22" fmla="*/ 8903 w 58762"/>
                <a:gd name="connsiteY22" fmla="*/ 14247 h 318769"/>
                <a:gd name="connsiteX23" fmla="*/ 28491 w 58762"/>
                <a:gd name="connsiteY23" fmla="*/ 0 h 31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762" h="318769">
                  <a:moveTo>
                    <a:pt x="28491" y="0"/>
                  </a:moveTo>
                  <a:cubicBezTo>
                    <a:pt x="40955" y="0"/>
                    <a:pt x="49859" y="10685"/>
                    <a:pt x="49859" y="23151"/>
                  </a:cubicBezTo>
                  <a:cubicBezTo>
                    <a:pt x="49859" y="24932"/>
                    <a:pt x="49859" y="24932"/>
                    <a:pt x="49859" y="26713"/>
                  </a:cubicBezTo>
                  <a:lnTo>
                    <a:pt x="44517" y="48083"/>
                  </a:lnTo>
                  <a:lnTo>
                    <a:pt x="44517" y="69453"/>
                  </a:lnTo>
                  <a:lnTo>
                    <a:pt x="44517" y="176303"/>
                  </a:lnTo>
                  <a:lnTo>
                    <a:pt x="48078" y="229728"/>
                  </a:lnTo>
                  <a:lnTo>
                    <a:pt x="56982" y="281372"/>
                  </a:lnTo>
                  <a:lnTo>
                    <a:pt x="58762" y="292057"/>
                  </a:lnTo>
                  <a:cubicBezTo>
                    <a:pt x="58762" y="293838"/>
                    <a:pt x="58762" y="295619"/>
                    <a:pt x="58762" y="297400"/>
                  </a:cubicBezTo>
                  <a:cubicBezTo>
                    <a:pt x="58762" y="309866"/>
                    <a:pt x="49859" y="318770"/>
                    <a:pt x="37394" y="318770"/>
                  </a:cubicBezTo>
                  <a:cubicBezTo>
                    <a:pt x="28491" y="318770"/>
                    <a:pt x="19587" y="313427"/>
                    <a:pt x="17807" y="306304"/>
                  </a:cubicBezTo>
                  <a:lnTo>
                    <a:pt x="16026" y="300961"/>
                  </a:lnTo>
                  <a:lnTo>
                    <a:pt x="12465" y="290276"/>
                  </a:lnTo>
                  <a:lnTo>
                    <a:pt x="12465" y="288495"/>
                  </a:lnTo>
                  <a:lnTo>
                    <a:pt x="5342" y="235070"/>
                  </a:lnTo>
                  <a:lnTo>
                    <a:pt x="0" y="179864"/>
                  </a:lnTo>
                  <a:lnTo>
                    <a:pt x="0" y="178084"/>
                  </a:lnTo>
                  <a:lnTo>
                    <a:pt x="0" y="69453"/>
                  </a:lnTo>
                  <a:lnTo>
                    <a:pt x="1781" y="46302"/>
                  </a:lnTo>
                  <a:lnTo>
                    <a:pt x="1781" y="40959"/>
                  </a:lnTo>
                  <a:lnTo>
                    <a:pt x="7123" y="17808"/>
                  </a:lnTo>
                  <a:lnTo>
                    <a:pt x="8903" y="14247"/>
                  </a:lnTo>
                  <a:cubicBezTo>
                    <a:pt x="10684" y="7123"/>
                    <a:pt x="19587" y="0"/>
                    <a:pt x="2849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E5339D3-BA8C-4AAD-AC9E-A948F3CC6852}"/>
                </a:ext>
              </a:extLst>
            </p:cNvPr>
            <p:cNvSpPr/>
            <p:nvPr/>
          </p:nvSpPr>
          <p:spPr>
            <a:xfrm>
              <a:off x="1282843" y="3506734"/>
              <a:ext cx="167383" cy="281372"/>
            </a:xfrm>
            <a:custGeom>
              <a:avLst/>
              <a:gdLst>
                <a:gd name="connsiteX0" fmla="*/ 144234 w 167383"/>
                <a:gd name="connsiteY0" fmla="*/ 0 h 281372"/>
                <a:gd name="connsiteX1" fmla="*/ 167383 w 167383"/>
                <a:gd name="connsiteY1" fmla="*/ 23151 h 281372"/>
                <a:gd name="connsiteX2" fmla="*/ 165603 w 167383"/>
                <a:gd name="connsiteY2" fmla="*/ 30274 h 281372"/>
                <a:gd name="connsiteX3" fmla="*/ 163822 w 167383"/>
                <a:gd name="connsiteY3" fmla="*/ 33836 h 281372"/>
                <a:gd name="connsiteX4" fmla="*/ 160260 w 167383"/>
                <a:gd name="connsiteY4" fmla="*/ 39178 h 281372"/>
                <a:gd name="connsiteX5" fmla="*/ 156699 w 167383"/>
                <a:gd name="connsiteY5" fmla="*/ 42740 h 281372"/>
                <a:gd name="connsiteX6" fmla="*/ 105060 w 167383"/>
                <a:gd name="connsiteY6" fmla="*/ 140686 h 281372"/>
                <a:gd name="connsiteX7" fmla="*/ 60543 w 167383"/>
                <a:gd name="connsiteY7" fmla="*/ 226166 h 281372"/>
                <a:gd name="connsiteX8" fmla="*/ 65885 w 167383"/>
                <a:gd name="connsiteY8" fmla="*/ 226166 h 281372"/>
                <a:gd name="connsiteX9" fmla="*/ 87253 w 167383"/>
                <a:gd name="connsiteY9" fmla="*/ 247536 h 281372"/>
                <a:gd name="connsiteX10" fmla="*/ 73008 w 167383"/>
                <a:gd name="connsiteY10" fmla="*/ 268906 h 281372"/>
                <a:gd name="connsiteX11" fmla="*/ 58762 w 167383"/>
                <a:gd name="connsiteY11" fmla="*/ 274249 h 281372"/>
                <a:gd name="connsiteX12" fmla="*/ 51639 w 167383"/>
                <a:gd name="connsiteY12" fmla="*/ 277810 h 281372"/>
                <a:gd name="connsiteX13" fmla="*/ 49859 w 167383"/>
                <a:gd name="connsiteY13" fmla="*/ 277810 h 281372"/>
                <a:gd name="connsiteX14" fmla="*/ 39175 w 167383"/>
                <a:gd name="connsiteY14" fmla="*/ 281372 h 281372"/>
                <a:gd name="connsiteX15" fmla="*/ 37394 w 167383"/>
                <a:gd name="connsiteY15" fmla="*/ 281372 h 281372"/>
                <a:gd name="connsiteX16" fmla="*/ 35613 w 167383"/>
                <a:gd name="connsiteY16" fmla="*/ 281372 h 281372"/>
                <a:gd name="connsiteX17" fmla="*/ 26710 w 167383"/>
                <a:gd name="connsiteY17" fmla="*/ 281372 h 281372"/>
                <a:gd name="connsiteX18" fmla="*/ 24929 w 167383"/>
                <a:gd name="connsiteY18" fmla="*/ 281372 h 281372"/>
                <a:gd name="connsiteX19" fmla="*/ 7123 w 167383"/>
                <a:gd name="connsiteY19" fmla="*/ 272468 h 281372"/>
                <a:gd name="connsiteX20" fmla="*/ 7123 w 167383"/>
                <a:gd name="connsiteY20" fmla="*/ 270687 h 281372"/>
                <a:gd name="connsiteX21" fmla="*/ 3561 w 167383"/>
                <a:gd name="connsiteY21" fmla="*/ 265345 h 281372"/>
                <a:gd name="connsiteX22" fmla="*/ 1781 w 167383"/>
                <a:gd name="connsiteY22" fmla="*/ 263564 h 281372"/>
                <a:gd name="connsiteX23" fmla="*/ 0 w 167383"/>
                <a:gd name="connsiteY23" fmla="*/ 254660 h 281372"/>
                <a:gd name="connsiteX24" fmla="*/ 1781 w 167383"/>
                <a:gd name="connsiteY24" fmla="*/ 251098 h 281372"/>
                <a:gd name="connsiteX25" fmla="*/ 1781 w 167383"/>
                <a:gd name="connsiteY25" fmla="*/ 247536 h 281372"/>
                <a:gd name="connsiteX26" fmla="*/ 7123 w 167383"/>
                <a:gd name="connsiteY26" fmla="*/ 235070 h 281372"/>
                <a:gd name="connsiteX27" fmla="*/ 7123 w 167383"/>
                <a:gd name="connsiteY27" fmla="*/ 233290 h 281372"/>
                <a:gd name="connsiteX28" fmla="*/ 8903 w 167383"/>
                <a:gd name="connsiteY28" fmla="*/ 231509 h 281372"/>
                <a:gd name="connsiteX29" fmla="*/ 14245 w 167383"/>
                <a:gd name="connsiteY29" fmla="*/ 219043 h 281372"/>
                <a:gd name="connsiteX30" fmla="*/ 65885 w 167383"/>
                <a:gd name="connsiteY30" fmla="*/ 119316 h 281372"/>
                <a:gd name="connsiteX31" fmla="*/ 119305 w 167383"/>
                <a:gd name="connsiteY31" fmla="*/ 21370 h 281372"/>
                <a:gd name="connsiteX32" fmla="*/ 121086 w 167383"/>
                <a:gd name="connsiteY32" fmla="*/ 19589 h 281372"/>
                <a:gd name="connsiteX33" fmla="*/ 124647 w 167383"/>
                <a:gd name="connsiteY33" fmla="*/ 14247 h 281372"/>
                <a:gd name="connsiteX34" fmla="*/ 126428 w 167383"/>
                <a:gd name="connsiteY34" fmla="*/ 10685 h 281372"/>
                <a:gd name="connsiteX35" fmla="*/ 144234 w 167383"/>
                <a:gd name="connsiteY35" fmla="*/ 0 h 281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67383" h="281372">
                  <a:moveTo>
                    <a:pt x="144234" y="0"/>
                  </a:moveTo>
                  <a:cubicBezTo>
                    <a:pt x="156699" y="0"/>
                    <a:pt x="167383" y="10685"/>
                    <a:pt x="167383" y="23151"/>
                  </a:cubicBezTo>
                  <a:cubicBezTo>
                    <a:pt x="167383" y="24932"/>
                    <a:pt x="165603" y="28493"/>
                    <a:pt x="165603" y="30274"/>
                  </a:cubicBezTo>
                  <a:lnTo>
                    <a:pt x="163822" y="33836"/>
                  </a:lnTo>
                  <a:lnTo>
                    <a:pt x="160260" y="39178"/>
                  </a:lnTo>
                  <a:lnTo>
                    <a:pt x="156699" y="42740"/>
                  </a:lnTo>
                  <a:lnTo>
                    <a:pt x="105060" y="140686"/>
                  </a:lnTo>
                  <a:lnTo>
                    <a:pt x="60543" y="226166"/>
                  </a:lnTo>
                  <a:cubicBezTo>
                    <a:pt x="62324" y="226166"/>
                    <a:pt x="64104" y="226166"/>
                    <a:pt x="65885" y="226166"/>
                  </a:cubicBezTo>
                  <a:cubicBezTo>
                    <a:pt x="76569" y="226166"/>
                    <a:pt x="87253" y="236851"/>
                    <a:pt x="87253" y="247536"/>
                  </a:cubicBezTo>
                  <a:cubicBezTo>
                    <a:pt x="87253" y="256440"/>
                    <a:pt x="81911" y="265345"/>
                    <a:pt x="73008" y="268906"/>
                  </a:cubicBezTo>
                  <a:lnTo>
                    <a:pt x="58762" y="274249"/>
                  </a:lnTo>
                  <a:lnTo>
                    <a:pt x="51639" y="277810"/>
                  </a:lnTo>
                  <a:lnTo>
                    <a:pt x="49859" y="277810"/>
                  </a:lnTo>
                  <a:lnTo>
                    <a:pt x="39175" y="281372"/>
                  </a:lnTo>
                  <a:lnTo>
                    <a:pt x="37394" y="281372"/>
                  </a:lnTo>
                  <a:lnTo>
                    <a:pt x="35613" y="281372"/>
                  </a:lnTo>
                  <a:lnTo>
                    <a:pt x="26710" y="281372"/>
                  </a:lnTo>
                  <a:lnTo>
                    <a:pt x="24929" y="281372"/>
                  </a:lnTo>
                  <a:cubicBezTo>
                    <a:pt x="17807" y="281372"/>
                    <a:pt x="10684" y="277810"/>
                    <a:pt x="7123" y="272468"/>
                  </a:cubicBezTo>
                  <a:lnTo>
                    <a:pt x="7123" y="270687"/>
                  </a:lnTo>
                  <a:lnTo>
                    <a:pt x="3561" y="265345"/>
                  </a:lnTo>
                  <a:lnTo>
                    <a:pt x="1781" y="263564"/>
                  </a:lnTo>
                  <a:cubicBezTo>
                    <a:pt x="1781" y="261783"/>
                    <a:pt x="0" y="258221"/>
                    <a:pt x="0" y="254660"/>
                  </a:cubicBezTo>
                  <a:cubicBezTo>
                    <a:pt x="0" y="252879"/>
                    <a:pt x="0" y="252879"/>
                    <a:pt x="1781" y="251098"/>
                  </a:cubicBezTo>
                  <a:lnTo>
                    <a:pt x="1781" y="247536"/>
                  </a:lnTo>
                  <a:lnTo>
                    <a:pt x="7123" y="235070"/>
                  </a:lnTo>
                  <a:lnTo>
                    <a:pt x="7123" y="233290"/>
                  </a:lnTo>
                  <a:lnTo>
                    <a:pt x="8903" y="231509"/>
                  </a:lnTo>
                  <a:lnTo>
                    <a:pt x="14245" y="219043"/>
                  </a:lnTo>
                  <a:lnTo>
                    <a:pt x="65885" y="119316"/>
                  </a:lnTo>
                  <a:lnTo>
                    <a:pt x="119305" y="21370"/>
                  </a:lnTo>
                  <a:lnTo>
                    <a:pt x="121086" y="19589"/>
                  </a:lnTo>
                  <a:lnTo>
                    <a:pt x="124647" y="14247"/>
                  </a:lnTo>
                  <a:lnTo>
                    <a:pt x="126428" y="10685"/>
                  </a:lnTo>
                  <a:cubicBezTo>
                    <a:pt x="129989" y="3562"/>
                    <a:pt x="137112" y="0"/>
                    <a:pt x="144234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E6419FC-2638-4267-8D45-0317A1F38FB5}"/>
                </a:ext>
              </a:extLst>
            </p:cNvPr>
            <p:cNvSpPr/>
            <p:nvPr/>
          </p:nvSpPr>
          <p:spPr>
            <a:xfrm>
              <a:off x="1065601" y="5823602"/>
              <a:ext cx="429142" cy="541374"/>
            </a:xfrm>
            <a:custGeom>
              <a:avLst/>
              <a:gdLst>
                <a:gd name="connsiteX0" fmla="*/ 407774 w 429141"/>
                <a:gd name="connsiteY0" fmla="*/ 0 h 541374"/>
                <a:gd name="connsiteX1" fmla="*/ 429142 w 429141"/>
                <a:gd name="connsiteY1" fmla="*/ 21370 h 541374"/>
                <a:gd name="connsiteX2" fmla="*/ 425581 w 429141"/>
                <a:gd name="connsiteY2" fmla="*/ 33836 h 541374"/>
                <a:gd name="connsiteX3" fmla="*/ 420239 w 429141"/>
                <a:gd name="connsiteY3" fmla="*/ 42740 h 541374"/>
                <a:gd name="connsiteX4" fmla="*/ 418458 w 429141"/>
                <a:gd name="connsiteY4" fmla="*/ 42740 h 541374"/>
                <a:gd name="connsiteX5" fmla="*/ 416677 w 429141"/>
                <a:gd name="connsiteY5" fmla="*/ 44521 h 541374"/>
                <a:gd name="connsiteX6" fmla="*/ 409555 w 429141"/>
                <a:gd name="connsiteY6" fmla="*/ 51644 h 541374"/>
                <a:gd name="connsiteX7" fmla="*/ 349012 w 429141"/>
                <a:gd name="connsiteY7" fmla="*/ 126439 h 541374"/>
                <a:gd name="connsiteX8" fmla="*/ 286688 w 429141"/>
                <a:gd name="connsiteY8" fmla="*/ 206577 h 541374"/>
                <a:gd name="connsiteX9" fmla="*/ 163822 w 429141"/>
                <a:gd name="connsiteY9" fmla="*/ 366852 h 541374"/>
                <a:gd name="connsiteX10" fmla="*/ 133550 w 429141"/>
                <a:gd name="connsiteY10" fmla="*/ 406031 h 541374"/>
                <a:gd name="connsiteX11" fmla="*/ 101498 w 429141"/>
                <a:gd name="connsiteY11" fmla="*/ 443428 h 541374"/>
                <a:gd name="connsiteX12" fmla="*/ 71227 w 429141"/>
                <a:gd name="connsiteY12" fmla="*/ 482607 h 541374"/>
                <a:gd name="connsiteX13" fmla="*/ 46297 w 429141"/>
                <a:gd name="connsiteY13" fmla="*/ 521785 h 541374"/>
                <a:gd name="connsiteX14" fmla="*/ 40955 w 429141"/>
                <a:gd name="connsiteY14" fmla="*/ 528908 h 541374"/>
                <a:gd name="connsiteX15" fmla="*/ 39175 w 429141"/>
                <a:gd name="connsiteY15" fmla="*/ 530689 h 541374"/>
                <a:gd name="connsiteX16" fmla="*/ 21368 w 429141"/>
                <a:gd name="connsiteY16" fmla="*/ 541374 h 541374"/>
                <a:gd name="connsiteX17" fmla="*/ 0 w 429141"/>
                <a:gd name="connsiteY17" fmla="*/ 520004 h 541374"/>
                <a:gd name="connsiteX18" fmla="*/ 1781 w 429141"/>
                <a:gd name="connsiteY18" fmla="*/ 511100 h 541374"/>
                <a:gd name="connsiteX19" fmla="*/ 1781 w 429141"/>
                <a:gd name="connsiteY19" fmla="*/ 509319 h 541374"/>
                <a:gd name="connsiteX20" fmla="*/ 7123 w 429141"/>
                <a:gd name="connsiteY20" fmla="*/ 500415 h 541374"/>
                <a:gd name="connsiteX21" fmla="*/ 8903 w 429141"/>
                <a:gd name="connsiteY21" fmla="*/ 498634 h 541374"/>
                <a:gd name="connsiteX22" fmla="*/ 33833 w 429141"/>
                <a:gd name="connsiteY22" fmla="*/ 457675 h 541374"/>
                <a:gd name="connsiteX23" fmla="*/ 35613 w 429141"/>
                <a:gd name="connsiteY23" fmla="*/ 457675 h 541374"/>
                <a:gd name="connsiteX24" fmla="*/ 35613 w 429141"/>
                <a:gd name="connsiteY24" fmla="*/ 455894 h 541374"/>
                <a:gd name="connsiteX25" fmla="*/ 65885 w 429141"/>
                <a:gd name="connsiteY25" fmla="*/ 416716 h 541374"/>
                <a:gd name="connsiteX26" fmla="*/ 67666 w 429141"/>
                <a:gd name="connsiteY26" fmla="*/ 416716 h 541374"/>
                <a:gd name="connsiteX27" fmla="*/ 67666 w 429141"/>
                <a:gd name="connsiteY27" fmla="*/ 414935 h 541374"/>
                <a:gd name="connsiteX28" fmla="*/ 99718 w 429141"/>
                <a:gd name="connsiteY28" fmla="*/ 377537 h 541374"/>
                <a:gd name="connsiteX29" fmla="*/ 129989 w 429141"/>
                <a:gd name="connsiteY29" fmla="*/ 340140 h 541374"/>
                <a:gd name="connsiteX30" fmla="*/ 252855 w 429141"/>
                <a:gd name="connsiteY30" fmla="*/ 179864 h 541374"/>
                <a:gd name="connsiteX31" fmla="*/ 313398 w 429141"/>
                <a:gd name="connsiteY31" fmla="*/ 99727 h 541374"/>
                <a:gd name="connsiteX32" fmla="*/ 315179 w 429141"/>
                <a:gd name="connsiteY32" fmla="*/ 99727 h 541374"/>
                <a:gd name="connsiteX33" fmla="*/ 313398 w 429141"/>
                <a:gd name="connsiteY33" fmla="*/ 99727 h 541374"/>
                <a:gd name="connsiteX34" fmla="*/ 377502 w 429141"/>
                <a:gd name="connsiteY34" fmla="*/ 23151 h 541374"/>
                <a:gd name="connsiteX35" fmla="*/ 379283 w 429141"/>
                <a:gd name="connsiteY35" fmla="*/ 21370 h 541374"/>
                <a:gd name="connsiteX36" fmla="*/ 379283 w 429141"/>
                <a:gd name="connsiteY36" fmla="*/ 19589 h 541374"/>
                <a:gd name="connsiteX37" fmla="*/ 384625 w 429141"/>
                <a:gd name="connsiteY37" fmla="*/ 14247 h 541374"/>
                <a:gd name="connsiteX38" fmla="*/ 389967 w 429141"/>
                <a:gd name="connsiteY38" fmla="*/ 8904 h 541374"/>
                <a:gd name="connsiteX39" fmla="*/ 391748 w 429141"/>
                <a:gd name="connsiteY39" fmla="*/ 5343 h 541374"/>
                <a:gd name="connsiteX40" fmla="*/ 407774 w 429141"/>
                <a:gd name="connsiteY40" fmla="*/ 0 h 54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29141" h="541374">
                  <a:moveTo>
                    <a:pt x="407774" y="0"/>
                  </a:moveTo>
                  <a:cubicBezTo>
                    <a:pt x="420239" y="0"/>
                    <a:pt x="429142" y="8904"/>
                    <a:pt x="429142" y="21370"/>
                  </a:cubicBezTo>
                  <a:cubicBezTo>
                    <a:pt x="429142" y="26713"/>
                    <a:pt x="427361" y="30274"/>
                    <a:pt x="425581" y="33836"/>
                  </a:cubicBezTo>
                  <a:lnTo>
                    <a:pt x="420239" y="42740"/>
                  </a:lnTo>
                  <a:lnTo>
                    <a:pt x="418458" y="42740"/>
                  </a:lnTo>
                  <a:lnTo>
                    <a:pt x="416677" y="44521"/>
                  </a:lnTo>
                  <a:lnTo>
                    <a:pt x="409555" y="51644"/>
                  </a:lnTo>
                  <a:lnTo>
                    <a:pt x="349012" y="126439"/>
                  </a:lnTo>
                  <a:lnTo>
                    <a:pt x="286688" y="206577"/>
                  </a:lnTo>
                  <a:lnTo>
                    <a:pt x="163822" y="366852"/>
                  </a:lnTo>
                  <a:lnTo>
                    <a:pt x="133550" y="406031"/>
                  </a:lnTo>
                  <a:lnTo>
                    <a:pt x="101498" y="443428"/>
                  </a:lnTo>
                  <a:lnTo>
                    <a:pt x="71227" y="482607"/>
                  </a:lnTo>
                  <a:lnTo>
                    <a:pt x="46297" y="521785"/>
                  </a:lnTo>
                  <a:lnTo>
                    <a:pt x="40955" y="528908"/>
                  </a:lnTo>
                  <a:lnTo>
                    <a:pt x="39175" y="530689"/>
                  </a:lnTo>
                  <a:cubicBezTo>
                    <a:pt x="35613" y="537813"/>
                    <a:pt x="28491" y="541374"/>
                    <a:pt x="21368" y="541374"/>
                  </a:cubicBezTo>
                  <a:cubicBezTo>
                    <a:pt x="8903" y="541374"/>
                    <a:pt x="0" y="530689"/>
                    <a:pt x="0" y="520004"/>
                  </a:cubicBezTo>
                  <a:cubicBezTo>
                    <a:pt x="0" y="516442"/>
                    <a:pt x="0" y="512881"/>
                    <a:pt x="1781" y="511100"/>
                  </a:cubicBezTo>
                  <a:lnTo>
                    <a:pt x="1781" y="509319"/>
                  </a:lnTo>
                  <a:lnTo>
                    <a:pt x="7123" y="500415"/>
                  </a:lnTo>
                  <a:lnTo>
                    <a:pt x="8903" y="498634"/>
                  </a:lnTo>
                  <a:lnTo>
                    <a:pt x="33833" y="457675"/>
                  </a:lnTo>
                  <a:lnTo>
                    <a:pt x="35613" y="457675"/>
                  </a:lnTo>
                  <a:lnTo>
                    <a:pt x="35613" y="455894"/>
                  </a:lnTo>
                  <a:lnTo>
                    <a:pt x="65885" y="416716"/>
                  </a:lnTo>
                  <a:lnTo>
                    <a:pt x="67666" y="416716"/>
                  </a:lnTo>
                  <a:lnTo>
                    <a:pt x="67666" y="414935"/>
                  </a:lnTo>
                  <a:lnTo>
                    <a:pt x="99718" y="377537"/>
                  </a:lnTo>
                  <a:lnTo>
                    <a:pt x="129989" y="340140"/>
                  </a:lnTo>
                  <a:lnTo>
                    <a:pt x="252855" y="179864"/>
                  </a:lnTo>
                  <a:lnTo>
                    <a:pt x="313398" y="99727"/>
                  </a:lnTo>
                  <a:lnTo>
                    <a:pt x="315179" y="99727"/>
                  </a:lnTo>
                  <a:lnTo>
                    <a:pt x="313398" y="99727"/>
                  </a:lnTo>
                  <a:lnTo>
                    <a:pt x="377502" y="23151"/>
                  </a:lnTo>
                  <a:lnTo>
                    <a:pt x="379283" y="21370"/>
                  </a:lnTo>
                  <a:lnTo>
                    <a:pt x="379283" y="19589"/>
                  </a:lnTo>
                  <a:lnTo>
                    <a:pt x="384625" y="14247"/>
                  </a:lnTo>
                  <a:lnTo>
                    <a:pt x="389967" y="8904"/>
                  </a:lnTo>
                  <a:lnTo>
                    <a:pt x="391748" y="5343"/>
                  </a:lnTo>
                  <a:cubicBezTo>
                    <a:pt x="395309" y="1781"/>
                    <a:pt x="400651" y="0"/>
                    <a:pt x="407774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7A58537-4098-4493-A978-766FF2FDF7AB}"/>
                </a:ext>
              </a:extLst>
            </p:cNvPr>
            <p:cNvSpPr/>
            <p:nvPr/>
          </p:nvSpPr>
          <p:spPr>
            <a:xfrm>
              <a:off x="1102996" y="5962507"/>
              <a:ext cx="243952" cy="356167"/>
            </a:xfrm>
            <a:custGeom>
              <a:avLst/>
              <a:gdLst>
                <a:gd name="connsiteX0" fmla="*/ 23149 w 243952"/>
                <a:gd name="connsiteY0" fmla="*/ 0 h 356167"/>
                <a:gd name="connsiteX1" fmla="*/ 35613 w 243952"/>
                <a:gd name="connsiteY1" fmla="*/ 3562 h 356167"/>
                <a:gd name="connsiteX2" fmla="*/ 37394 w 243952"/>
                <a:gd name="connsiteY2" fmla="*/ 5343 h 356167"/>
                <a:gd name="connsiteX3" fmla="*/ 39175 w 243952"/>
                <a:gd name="connsiteY3" fmla="*/ 7123 h 356167"/>
                <a:gd name="connsiteX4" fmla="*/ 40955 w 243952"/>
                <a:gd name="connsiteY4" fmla="*/ 8904 h 356167"/>
                <a:gd name="connsiteX5" fmla="*/ 42736 w 243952"/>
                <a:gd name="connsiteY5" fmla="*/ 10685 h 356167"/>
                <a:gd name="connsiteX6" fmla="*/ 44517 w 243952"/>
                <a:gd name="connsiteY6" fmla="*/ 14247 h 356167"/>
                <a:gd name="connsiteX7" fmla="*/ 94376 w 243952"/>
                <a:gd name="connsiteY7" fmla="*/ 81918 h 356167"/>
                <a:gd name="connsiteX8" fmla="*/ 96156 w 243952"/>
                <a:gd name="connsiteY8" fmla="*/ 81918 h 356167"/>
                <a:gd name="connsiteX9" fmla="*/ 140673 w 243952"/>
                <a:gd name="connsiteY9" fmla="*/ 153152 h 356167"/>
                <a:gd name="connsiteX10" fmla="*/ 226145 w 243952"/>
                <a:gd name="connsiteY10" fmla="*/ 295619 h 356167"/>
                <a:gd name="connsiteX11" fmla="*/ 242171 w 243952"/>
                <a:gd name="connsiteY11" fmla="*/ 324112 h 356167"/>
                <a:gd name="connsiteX12" fmla="*/ 242171 w 243952"/>
                <a:gd name="connsiteY12" fmla="*/ 325893 h 356167"/>
                <a:gd name="connsiteX13" fmla="*/ 243952 w 243952"/>
                <a:gd name="connsiteY13" fmla="*/ 334797 h 356167"/>
                <a:gd name="connsiteX14" fmla="*/ 222584 w 243952"/>
                <a:gd name="connsiteY14" fmla="*/ 356167 h 356167"/>
                <a:gd name="connsiteX15" fmla="*/ 204777 w 243952"/>
                <a:gd name="connsiteY15" fmla="*/ 347263 h 356167"/>
                <a:gd name="connsiteX16" fmla="*/ 202997 w 243952"/>
                <a:gd name="connsiteY16" fmla="*/ 345482 h 356167"/>
                <a:gd name="connsiteX17" fmla="*/ 186971 w 243952"/>
                <a:gd name="connsiteY17" fmla="*/ 318770 h 356167"/>
                <a:gd name="connsiteX18" fmla="*/ 103279 w 243952"/>
                <a:gd name="connsiteY18" fmla="*/ 176303 h 356167"/>
                <a:gd name="connsiteX19" fmla="*/ 58762 w 243952"/>
                <a:gd name="connsiteY19" fmla="*/ 106850 h 356167"/>
                <a:gd name="connsiteX20" fmla="*/ 10684 w 243952"/>
                <a:gd name="connsiteY20" fmla="*/ 40959 h 356167"/>
                <a:gd name="connsiteX21" fmla="*/ 8903 w 243952"/>
                <a:gd name="connsiteY21" fmla="*/ 39178 h 356167"/>
                <a:gd name="connsiteX22" fmla="*/ 7123 w 243952"/>
                <a:gd name="connsiteY22" fmla="*/ 37398 h 356167"/>
                <a:gd name="connsiteX23" fmla="*/ 8903 w 243952"/>
                <a:gd name="connsiteY23" fmla="*/ 37398 h 356167"/>
                <a:gd name="connsiteX24" fmla="*/ 7123 w 243952"/>
                <a:gd name="connsiteY24" fmla="*/ 37398 h 356167"/>
                <a:gd name="connsiteX25" fmla="*/ 0 w 243952"/>
                <a:gd name="connsiteY25" fmla="*/ 21370 h 356167"/>
                <a:gd name="connsiteX26" fmla="*/ 23149 w 243952"/>
                <a:gd name="connsiteY26" fmla="*/ 0 h 35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43952" h="356167">
                  <a:moveTo>
                    <a:pt x="23149" y="0"/>
                  </a:moveTo>
                  <a:cubicBezTo>
                    <a:pt x="26710" y="0"/>
                    <a:pt x="32052" y="1781"/>
                    <a:pt x="35613" y="3562"/>
                  </a:cubicBezTo>
                  <a:lnTo>
                    <a:pt x="37394" y="5343"/>
                  </a:lnTo>
                  <a:lnTo>
                    <a:pt x="39175" y="7123"/>
                  </a:lnTo>
                  <a:lnTo>
                    <a:pt x="40955" y="8904"/>
                  </a:lnTo>
                  <a:lnTo>
                    <a:pt x="42736" y="10685"/>
                  </a:lnTo>
                  <a:lnTo>
                    <a:pt x="44517" y="14247"/>
                  </a:lnTo>
                  <a:lnTo>
                    <a:pt x="94376" y="81918"/>
                  </a:lnTo>
                  <a:lnTo>
                    <a:pt x="96156" y="81918"/>
                  </a:lnTo>
                  <a:lnTo>
                    <a:pt x="140673" y="153152"/>
                  </a:lnTo>
                  <a:lnTo>
                    <a:pt x="226145" y="295619"/>
                  </a:lnTo>
                  <a:lnTo>
                    <a:pt x="242171" y="324112"/>
                  </a:lnTo>
                  <a:lnTo>
                    <a:pt x="242171" y="325893"/>
                  </a:lnTo>
                  <a:cubicBezTo>
                    <a:pt x="243952" y="329455"/>
                    <a:pt x="243952" y="331236"/>
                    <a:pt x="243952" y="334797"/>
                  </a:cubicBezTo>
                  <a:cubicBezTo>
                    <a:pt x="243952" y="347263"/>
                    <a:pt x="235049" y="356167"/>
                    <a:pt x="222584" y="356167"/>
                  </a:cubicBezTo>
                  <a:cubicBezTo>
                    <a:pt x="215461" y="356167"/>
                    <a:pt x="208339" y="352606"/>
                    <a:pt x="204777" y="347263"/>
                  </a:cubicBezTo>
                  <a:lnTo>
                    <a:pt x="202997" y="345482"/>
                  </a:lnTo>
                  <a:lnTo>
                    <a:pt x="186971" y="318770"/>
                  </a:lnTo>
                  <a:lnTo>
                    <a:pt x="103279" y="176303"/>
                  </a:lnTo>
                  <a:lnTo>
                    <a:pt x="58762" y="106850"/>
                  </a:lnTo>
                  <a:lnTo>
                    <a:pt x="10684" y="40959"/>
                  </a:lnTo>
                  <a:lnTo>
                    <a:pt x="8903" y="39178"/>
                  </a:lnTo>
                  <a:lnTo>
                    <a:pt x="7123" y="37398"/>
                  </a:lnTo>
                  <a:lnTo>
                    <a:pt x="8903" y="37398"/>
                  </a:lnTo>
                  <a:lnTo>
                    <a:pt x="7123" y="37398"/>
                  </a:lnTo>
                  <a:cubicBezTo>
                    <a:pt x="3561" y="33836"/>
                    <a:pt x="0" y="28493"/>
                    <a:pt x="0" y="21370"/>
                  </a:cubicBezTo>
                  <a:cubicBezTo>
                    <a:pt x="0" y="8904"/>
                    <a:pt x="10684" y="0"/>
                    <a:pt x="2314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E52474F-978F-4E22-B1AB-1A55AE881C30}"/>
                </a:ext>
              </a:extLst>
            </p:cNvPr>
            <p:cNvSpPr/>
            <p:nvPr/>
          </p:nvSpPr>
          <p:spPr>
            <a:xfrm>
              <a:off x="1544602" y="6133467"/>
              <a:ext cx="238610" cy="226166"/>
            </a:xfrm>
            <a:custGeom>
              <a:avLst/>
              <a:gdLst>
                <a:gd name="connsiteX0" fmla="*/ 24929 w 238610"/>
                <a:gd name="connsiteY0" fmla="*/ 0 h 226166"/>
                <a:gd name="connsiteX1" fmla="*/ 30271 w 238610"/>
                <a:gd name="connsiteY1" fmla="*/ 0 h 226166"/>
                <a:gd name="connsiteX2" fmla="*/ 33833 w 238610"/>
                <a:gd name="connsiteY2" fmla="*/ 1781 h 226166"/>
                <a:gd name="connsiteX3" fmla="*/ 37394 w 238610"/>
                <a:gd name="connsiteY3" fmla="*/ 3562 h 226166"/>
                <a:gd name="connsiteX4" fmla="*/ 40955 w 238610"/>
                <a:gd name="connsiteY4" fmla="*/ 5343 h 226166"/>
                <a:gd name="connsiteX5" fmla="*/ 42736 w 238610"/>
                <a:gd name="connsiteY5" fmla="*/ 8904 h 226166"/>
                <a:gd name="connsiteX6" fmla="*/ 44517 w 238610"/>
                <a:gd name="connsiteY6" fmla="*/ 12466 h 226166"/>
                <a:gd name="connsiteX7" fmla="*/ 46297 w 238610"/>
                <a:gd name="connsiteY7" fmla="*/ 17808 h 226166"/>
                <a:gd name="connsiteX8" fmla="*/ 46297 w 238610"/>
                <a:gd name="connsiteY8" fmla="*/ 21370 h 226166"/>
                <a:gd name="connsiteX9" fmla="*/ 46297 w 238610"/>
                <a:gd name="connsiteY9" fmla="*/ 23151 h 226166"/>
                <a:gd name="connsiteX10" fmla="*/ 46297 w 238610"/>
                <a:gd name="connsiteY10" fmla="*/ 28493 h 226166"/>
                <a:gd name="connsiteX11" fmla="*/ 46297 w 238610"/>
                <a:gd name="connsiteY11" fmla="*/ 113974 h 226166"/>
                <a:gd name="connsiteX12" fmla="*/ 44517 w 238610"/>
                <a:gd name="connsiteY12" fmla="*/ 113974 h 226166"/>
                <a:gd name="connsiteX13" fmla="*/ 46297 w 238610"/>
                <a:gd name="connsiteY13" fmla="*/ 113974 h 226166"/>
                <a:gd name="connsiteX14" fmla="*/ 44517 w 238610"/>
                <a:gd name="connsiteY14" fmla="*/ 151371 h 226166"/>
                <a:gd name="connsiteX15" fmla="*/ 73008 w 238610"/>
                <a:gd name="connsiteY15" fmla="*/ 117535 h 226166"/>
                <a:gd name="connsiteX16" fmla="*/ 74788 w 238610"/>
                <a:gd name="connsiteY16" fmla="*/ 115754 h 226166"/>
                <a:gd name="connsiteX17" fmla="*/ 97937 w 238610"/>
                <a:gd name="connsiteY17" fmla="*/ 94384 h 226166"/>
                <a:gd name="connsiteX18" fmla="*/ 99718 w 238610"/>
                <a:gd name="connsiteY18" fmla="*/ 92603 h 226166"/>
                <a:gd name="connsiteX19" fmla="*/ 101498 w 238610"/>
                <a:gd name="connsiteY19" fmla="*/ 92603 h 226166"/>
                <a:gd name="connsiteX20" fmla="*/ 124647 w 238610"/>
                <a:gd name="connsiteY20" fmla="*/ 76576 h 226166"/>
                <a:gd name="connsiteX21" fmla="*/ 126428 w 238610"/>
                <a:gd name="connsiteY21" fmla="*/ 76576 h 226166"/>
                <a:gd name="connsiteX22" fmla="*/ 129989 w 238610"/>
                <a:gd name="connsiteY22" fmla="*/ 74795 h 226166"/>
                <a:gd name="connsiteX23" fmla="*/ 131770 w 238610"/>
                <a:gd name="connsiteY23" fmla="*/ 74795 h 226166"/>
                <a:gd name="connsiteX24" fmla="*/ 144234 w 238610"/>
                <a:gd name="connsiteY24" fmla="*/ 69453 h 226166"/>
                <a:gd name="connsiteX25" fmla="*/ 147796 w 238610"/>
                <a:gd name="connsiteY25" fmla="*/ 69453 h 226166"/>
                <a:gd name="connsiteX26" fmla="*/ 151357 w 238610"/>
                <a:gd name="connsiteY26" fmla="*/ 69453 h 226166"/>
                <a:gd name="connsiteX27" fmla="*/ 153138 w 238610"/>
                <a:gd name="connsiteY27" fmla="*/ 69453 h 226166"/>
                <a:gd name="connsiteX28" fmla="*/ 165603 w 238610"/>
                <a:gd name="connsiteY28" fmla="*/ 69453 h 226166"/>
                <a:gd name="connsiteX29" fmla="*/ 167383 w 238610"/>
                <a:gd name="connsiteY29" fmla="*/ 69453 h 226166"/>
                <a:gd name="connsiteX30" fmla="*/ 172725 w 238610"/>
                <a:gd name="connsiteY30" fmla="*/ 71233 h 226166"/>
                <a:gd name="connsiteX31" fmla="*/ 183409 w 238610"/>
                <a:gd name="connsiteY31" fmla="*/ 76576 h 226166"/>
                <a:gd name="connsiteX32" fmla="*/ 186971 w 238610"/>
                <a:gd name="connsiteY32" fmla="*/ 78357 h 226166"/>
                <a:gd name="connsiteX33" fmla="*/ 188751 w 238610"/>
                <a:gd name="connsiteY33" fmla="*/ 80138 h 226166"/>
                <a:gd name="connsiteX34" fmla="*/ 197655 w 238610"/>
                <a:gd name="connsiteY34" fmla="*/ 87261 h 226166"/>
                <a:gd name="connsiteX35" fmla="*/ 197655 w 238610"/>
                <a:gd name="connsiteY35" fmla="*/ 89042 h 226166"/>
                <a:gd name="connsiteX36" fmla="*/ 201216 w 238610"/>
                <a:gd name="connsiteY36" fmla="*/ 92603 h 226166"/>
                <a:gd name="connsiteX37" fmla="*/ 215461 w 238610"/>
                <a:gd name="connsiteY37" fmla="*/ 113974 h 226166"/>
                <a:gd name="connsiteX38" fmla="*/ 217242 w 238610"/>
                <a:gd name="connsiteY38" fmla="*/ 117535 h 226166"/>
                <a:gd name="connsiteX39" fmla="*/ 227926 w 238610"/>
                <a:gd name="connsiteY39" fmla="*/ 138905 h 226166"/>
                <a:gd name="connsiteX40" fmla="*/ 227926 w 238610"/>
                <a:gd name="connsiteY40" fmla="*/ 140686 h 226166"/>
                <a:gd name="connsiteX41" fmla="*/ 236829 w 238610"/>
                <a:gd name="connsiteY41" fmla="*/ 162056 h 226166"/>
                <a:gd name="connsiteX42" fmla="*/ 238610 w 238610"/>
                <a:gd name="connsiteY42" fmla="*/ 170960 h 226166"/>
                <a:gd name="connsiteX43" fmla="*/ 217242 w 238610"/>
                <a:gd name="connsiteY43" fmla="*/ 192330 h 226166"/>
                <a:gd name="connsiteX44" fmla="*/ 199435 w 238610"/>
                <a:gd name="connsiteY44" fmla="*/ 183426 h 226166"/>
                <a:gd name="connsiteX45" fmla="*/ 197655 w 238610"/>
                <a:gd name="connsiteY45" fmla="*/ 179864 h 226166"/>
                <a:gd name="connsiteX46" fmla="*/ 186971 w 238610"/>
                <a:gd name="connsiteY46" fmla="*/ 156714 h 226166"/>
                <a:gd name="connsiteX47" fmla="*/ 178067 w 238610"/>
                <a:gd name="connsiteY47" fmla="*/ 137124 h 226166"/>
                <a:gd name="connsiteX48" fmla="*/ 165603 w 238610"/>
                <a:gd name="connsiteY48" fmla="*/ 119316 h 226166"/>
                <a:gd name="connsiteX49" fmla="*/ 162041 w 238610"/>
                <a:gd name="connsiteY49" fmla="*/ 113974 h 226166"/>
                <a:gd name="connsiteX50" fmla="*/ 158480 w 238610"/>
                <a:gd name="connsiteY50" fmla="*/ 112193 h 226166"/>
                <a:gd name="connsiteX51" fmla="*/ 154918 w 238610"/>
                <a:gd name="connsiteY51" fmla="*/ 112193 h 226166"/>
                <a:gd name="connsiteX52" fmla="*/ 147796 w 238610"/>
                <a:gd name="connsiteY52" fmla="*/ 115754 h 226166"/>
                <a:gd name="connsiteX53" fmla="*/ 126428 w 238610"/>
                <a:gd name="connsiteY53" fmla="*/ 128220 h 226166"/>
                <a:gd name="connsiteX54" fmla="*/ 106840 w 238610"/>
                <a:gd name="connsiteY54" fmla="*/ 147809 h 226166"/>
                <a:gd name="connsiteX55" fmla="*/ 67666 w 238610"/>
                <a:gd name="connsiteY55" fmla="*/ 192330 h 226166"/>
                <a:gd name="connsiteX56" fmla="*/ 60543 w 238610"/>
                <a:gd name="connsiteY56" fmla="*/ 201234 h 226166"/>
                <a:gd name="connsiteX57" fmla="*/ 49859 w 238610"/>
                <a:gd name="connsiteY57" fmla="*/ 211920 h 226166"/>
                <a:gd name="connsiteX58" fmla="*/ 48078 w 238610"/>
                <a:gd name="connsiteY58" fmla="*/ 213700 h 226166"/>
                <a:gd name="connsiteX59" fmla="*/ 46297 w 238610"/>
                <a:gd name="connsiteY59" fmla="*/ 215481 h 226166"/>
                <a:gd name="connsiteX60" fmla="*/ 37394 w 238610"/>
                <a:gd name="connsiteY60" fmla="*/ 222605 h 226166"/>
                <a:gd name="connsiteX61" fmla="*/ 24929 w 238610"/>
                <a:gd name="connsiteY61" fmla="*/ 226166 h 226166"/>
                <a:gd name="connsiteX62" fmla="*/ 16026 w 238610"/>
                <a:gd name="connsiteY62" fmla="*/ 224385 h 226166"/>
                <a:gd name="connsiteX63" fmla="*/ 14245 w 238610"/>
                <a:gd name="connsiteY63" fmla="*/ 224385 h 226166"/>
                <a:gd name="connsiteX64" fmla="*/ 10684 w 238610"/>
                <a:gd name="connsiteY64" fmla="*/ 222605 h 226166"/>
                <a:gd name="connsiteX65" fmla="*/ 0 w 238610"/>
                <a:gd name="connsiteY65" fmla="*/ 208358 h 226166"/>
                <a:gd name="connsiteX66" fmla="*/ 0 w 238610"/>
                <a:gd name="connsiteY66" fmla="*/ 203015 h 226166"/>
                <a:gd name="connsiteX67" fmla="*/ 0 w 238610"/>
                <a:gd name="connsiteY67" fmla="*/ 199454 h 226166"/>
                <a:gd name="connsiteX68" fmla="*/ 0 w 238610"/>
                <a:gd name="connsiteY68" fmla="*/ 197673 h 226166"/>
                <a:gd name="connsiteX69" fmla="*/ 1781 w 238610"/>
                <a:gd name="connsiteY69" fmla="*/ 112193 h 226166"/>
                <a:gd name="connsiteX70" fmla="*/ 3561 w 238610"/>
                <a:gd name="connsiteY70" fmla="*/ 28493 h 226166"/>
                <a:gd name="connsiteX71" fmla="*/ 3561 w 238610"/>
                <a:gd name="connsiteY71" fmla="*/ 23151 h 226166"/>
                <a:gd name="connsiteX72" fmla="*/ 3561 w 238610"/>
                <a:gd name="connsiteY72" fmla="*/ 21370 h 226166"/>
                <a:gd name="connsiteX73" fmla="*/ 3561 w 238610"/>
                <a:gd name="connsiteY73" fmla="*/ 17808 h 226166"/>
                <a:gd name="connsiteX74" fmla="*/ 5342 w 238610"/>
                <a:gd name="connsiteY74" fmla="*/ 12466 h 226166"/>
                <a:gd name="connsiteX75" fmla="*/ 7123 w 238610"/>
                <a:gd name="connsiteY75" fmla="*/ 8904 h 226166"/>
                <a:gd name="connsiteX76" fmla="*/ 8903 w 238610"/>
                <a:gd name="connsiteY76" fmla="*/ 5343 h 226166"/>
                <a:gd name="connsiteX77" fmla="*/ 12465 w 238610"/>
                <a:gd name="connsiteY77" fmla="*/ 3562 h 226166"/>
                <a:gd name="connsiteX78" fmla="*/ 16026 w 238610"/>
                <a:gd name="connsiteY78" fmla="*/ 1781 h 226166"/>
                <a:gd name="connsiteX79" fmla="*/ 21368 w 238610"/>
                <a:gd name="connsiteY79" fmla="*/ 0 h 226166"/>
                <a:gd name="connsiteX80" fmla="*/ 24929 w 238610"/>
                <a:gd name="connsiteY80" fmla="*/ 0 h 226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38610" h="226166">
                  <a:moveTo>
                    <a:pt x="24929" y="0"/>
                  </a:moveTo>
                  <a:cubicBezTo>
                    <a:pt x="26710" y="0"/>
                    <a:pt x="28491" y="0"/>
                    <a:pt x="30271" y="0"/>
                  </a:cubicBezTo>
                  <a:cubicBezTo>
                    <a:pt x="30271" y="0"/>
                    <a:pt x="32052" y="0"/>
                    <a:pt x="33833" y="1781"/>
                  </a:cubicBezTo>
                  <a:cubicBezTo>
                    <a:pt x="35613" y="1781"/>
                    <a:pt x="35613" y="1781"/>
                    <a:pt x="37394" y="3562"/>
                  </a:cubicBezTo>
                  <a:cubicBezTo>
                    <a:pt x="39175" y="3562"/>
                    <a:pt x="39175" y="5343"/>
                    <a:pt x="40955" y="5343"/>
                  </a:cubicBezTo>
                  <a:cubicBezTo>
                    <a:pt x="40955" y="7123"/>
                    <a:pt x="42736" y="8904"/>
                    <a:pt x="42736" y="8904"/>
                  </a:cubicBezTo>
                  <a:cubicBezTo>
                    <a:pt x="44517" y="10685"/>
                    <a:pt x="44517" y="12466"/>
                    <a:pt x="44517" y="12466"/>
                  </a:cubicBezTo>
                  <a:cubicBezTo>
                    <a:pt x="46297" y="14247"/>
                    <a:pt x="46297" y="16028"/>
                    <a:pt x="46297" y="17808"/>
                  </a:cubicBezTo>
                  <a:cubicBezTo>
                    <a:pt x="46297" y="17808"/>
                    <a:pt x="46297" y="19589"/>
                    <a:pt x="46297" y="21370"/>
                  </a:cubicBezTo>
                  <a:lnTo>
                    <a:pt x="46297" y="23151"/>
                  </a:lnTo>
                  <a:lnTo>
                    <a:pt x="46297" y="28493"/>
                  </a:lnTo>
                  <a:lnTo>
                    <a:pt x="46297" y="113974"/>
                  </a:lnTo>
                  <a:lnTo>
                    <a:pt x="44517" y="113974"/>
                  </a:lnTo>
                  <a:lnTo>
                    <a:pt x="46297" y="113974"/>
                  </a:lnTo>
                  <a:lnTo>
                    <a:pt x="44517" y="151371"/>
                  </a:lnTo>
                  <a:lnTo>
                    <a:pt x="73008" y="117535"/>
                  </a:lnTo>
                  <a:lnTo>
                    <a:pt x="74788" y="115754"/>
                  </a:lnTo>
                  <a:lnTo>
                    <a:pt x="97937" y="94384"/>
                  </a:lnTo>
                  <a:lnTo>
                    <a:pt x="99718" y="92603"/>
                  </a:lnTo>
                  <a:lnTo>
                    <a:pt x="101498" y="92603"/>
                  </a:lnTo>
                  <a:lnTo>
                    <a:pt x="124647" y="76576"/>
                  </a:lnTo>
                  <a:lnTo>
                    <a:pt x="126428" y="76576"/>
                  </a:lnTo>
                  <a:lnTo>
                    <a:pt x="129989" y="74795"/>
                  </a:lnTo>
                  <a:lnTo>
                    <a:pt x="131770" y="74795"/>
                  </a:lnTo>
                  <a:lnTo>
                    <a:pt x="144234" y="69453"/>
                  </a:lnTo>
                  <a:lnTo>
                    <a:pt x="147796" y="69453"/>
                  </a:lnTo>
                  <a:cubicBezTo>
                    <a:pt x="147796" y="69453"/>
                    <a:pt x="149576" y="69453"/>
                    <a:pt x="151357" y="69453"/>
                  </a:cubicBezTo>
                  <a:lnTo>
                    <a:pt x="153138" y="69453"/>
                  </a:lnTo>
                  <a:lnTo>
                    <a:pt x="165603" y="69453"/>
                  </a:lnTo>
                  <a:lnTo>
                    <a:pt x="167383" y="69453"/>
                  </a:lnTo>
                  <a:cubicBezTo>
                    <a:pt x="169164" y="69453"/>
                    <a:pt x="170945" y="71233"/>
                    <a:pt x="172725" y="71233"/>
                  </a:cubicBezTo>
                  <a:lnTo>
                    <a:pt x="183409" y="76576"/>
                  </a:lnTo>
                  <a:lnTo>
                    <a:pt x="186971" y="78357"/>
                  </a:lnTo>
                  <a:lnTo>
                    <a:pt x="188751" y="80138"/>
                  </a:lnTo>
                  <a:lnTo>
                    <a:pt x="197655" y="87261"/>
                  </a:lnTo>
                  <a:lnTo>
                    <a:pt x="197655" y="89042"/>
                  </a:lnTo>
                  <a:cubicBezTo>
                    <a:pt x="199435" y="89042"/>
                    <a:pt x="199435" y="90823"/>
                    <a:pt x="201216" y="92603"/>
                  </a:cubicBezTo>
                  <a:lnTo>
                    <a:pt x="215461" y="113974"/>
                  </a:lnTo>
                  <a:lnTo>
                    <a:pt x="217242" y="117535"/>
                  </a:lnTo>
                  <a:lnTo>
                    <a:pt x="227926" y="138905"/>
                  </a:lnTo>
                  <a:lnTo>
                    <a:pt x="227926" y="140686"/>
                  </a:lnTo>
                  <a:lnTo>
                    <a:pt x="236829" y="162056"/>
                  </a:lnTo>
                  <a:cubicBezTo>
                    <a:pt x="238610" y="165618"/>
                    <a:pt x="238610" y="167399"/>
                    <a:pt x="238610" y="170960"/>
                  </a:cubicBezTo>
                  <a:cubicBezTo>
                    <a:pt x="238610" y="183426"/>
                    <a:pt x="229707" y="192330"/>
                    <a:pt x="217242" y="192330"/>
                  </a:cubicBezTo>
                  <a:cubicBezTo>
                    <a:pt x="210119" y="192330"/>
                    <a:pt x="202997" y="188769"/>
                    <a:pt x="199435" y="183426"/>
                  </a:cubicBezTo>
                  <a:lnTo>
                    <a:pt x="197655" y="179864"/>
                  </a:lnTo>
                  <a:lnTo>
                    <a:pt x="186971" y="156714"/>
                  </a:lnTo>
                  <a:lnTo>
                    <a:pt x="178067" y="137124"/>
                  </a:lnTo>
                  <a:lnTo>
                    <a:pt x="165603" y="119316"/>
                  </a:lnTo>
                  <a:lnTo>
                    <a:pt x="162041" y="113974"/>
                  </a:lnTo>
                  <a:lnTo>
                    <a:pt x="158480" y="112193"/>
                  </a:lnTo>
                  <a:lnTo>
                    <a:pt x="154918" y="112193"/>
                  </a:lnTo>
                  <a:lnTo>
                    <a:pt x="147796" y="115754"/>
                  </a:lnTo>
                  <a:lnTo>
                    <a:pt x="126428" y="128220"/>
                  </a:lnTo>
                  <a:lnTo>
                    <a:pt x="106840" y="147809"/>
                  </a:lnTo>
                  <a:lnTo>
                    <a:pt x="67666" y="192330"/>
                  </a:lnTo>
                  <a:lnTo>
                    <a:pt x="60543" y="201234"/>
                  </a:lnTo>
                  <a:lnTo>
                    <a:pt x="49859" y="211920"/>
                  </a:lnTo>
                  <a:lnTo>
                    <a:pt x="48078" y="213700"/>
                  </a:lnTo>
                  <a:lnTo>
                    <a:pt x="46297" y="215481"/>
                  </a:lnTo>
                  <a:lnTo>
                    <a:pt x="37394" y="222605"/>
                  </a:lnTo>
                  <a:cubicBezTo>
                    <a:pt x="33833" y="226166"/>
                    <a:pt x="30271" y="226166"/>
                    <a:pt x="24929" y="226166"/>
                  </a:cubicBezTo>
                  <a:cubicBezTo>
                    <a:pt x="21368" y="226166"/>
                    <a:pt x="19587" y="226166"/>
                    <a:pt x="16026" y="224385"/>
                  </a:cubicBezTo>
                  <a:lnTo>
                    <a:pt x="14245" y="224385"/>
                  </a:lnTo>
                  <a:lnTo>
                    <a:pt x="10684" y="222605"/>
                  </a:lnTo>
                  <a:cubicBezTo>
                    <a:pt x="5342" y="219043"/>
                    <a:pt x="1781" y="213700"/>
                    <a:pt x="0" y="208358"/>
                  </a:cubicBezTo>
                  <a:lnTo>
                    <a:pt x="0" y="203015"/>
                  </a:lnTo>
                  <a:lnTo>
                    <a:pt x="0" y="199454"/>
                  </a:lnTo>
                  <a:lnTo>
                    <a:pt x="0" y="197673"/>
                  </a:lnTo>
                  <a:lnTo>
                    <a:pt x="1781" y="112193"/>
                  </a:lnTo>
                  <a:lnTo>
                    <a:pt x="3561" y="28493"/>
                  </a:lnTo>
                  <a:lnTo>
                    <a:pt x="3561" y="23151"/>
                  </a:lnTo>
                  <a:lnTo>
                    <a:pt x="3561" y="21370"/>
                  </a:lnTo>
                  <a:cubicBezTo>
                    <a:pt x="3561" y="19589"/>
                    <a:pt x="3561" y="17808"/>
                    <a:pt x="3561" y="17808"/>
                  </a:cubicBezTo>
                  <a:cubicBezTo>
                    <a:pt x="3561" y="16028"/>
                    <a:pt x="3561" y="14247"/>
                    <a:pt x="5342" y="12466"/>
                  </a:cubicBezTo>
                  <a:cubicBezTo>
                    <a:pt x="5342" y="12466"/>
                    <a:pt x="5342" y="10685"/>
                    <a:pt x="7123" y="8904"/>
                  </a:cubicBezTo>
                  <a:cubicBezTo>
                    <a:pt x="7123" y="8904"/>
                    <a:pt x="8903" y="7123"/>
                    <a:pt x="8903" y="5343"/>
                  </a:cubicBezTo>
                  <a:cubicBezTo>
                    <a:pt x="10684" y="5343"/>
                    <a:pt x="12465" y="3562"/>
                    <a:pt x="12465" y="3562"/>
                  </a:cubicBezTo>
                  <a:cubicBezTo>
                    <a:pt x="14245" y="1781"/>
                    <a:pt x="16026" y="1781"/>
                    <a:pt x="16026" y="1781"/>
                  </a:cubicBezTo>
                  <a:cubicBezTo>
                    <a:pt x="17807" y="0"/>
                    <a:pt x="19587" y="0"/>
                    <a:pt x="21368" y="0"/>
                  </a:cubicBezTo>
                  <a:cubicBezTo>
                    <a:pt x="21368" y="0"/>
                    <a:pt x="23149" y="0"/>
                    <a:pt x="2492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D20F286-4B93-4D48-A4C1-9381ECFD0A4D}"/>
                </a:ext>
              </a:extLst>
            </p:cNvPr>
            <p:cNvSpPr/>
            <p:nvPr/>
          </p:nvSpPr>
          <p:spPr>
            <a:xfrm>
              <a:off x="5818215" y="5859219"/>
              <a:ext cx="343670" cy="452332"/>
            </a:xfrm>
            <a:custGeom>
              <a:avLst/>
              <a:gdLst>
                <a:gd name="connsiteX0" fmla="*/ 247513 w 343669"/>
                <a:gd name="connsiteY0" fmla="*/ 44521 h 452332"/>
                <a:gd name="connsiteX1" fmla="*/ 233268 w 343669"/>
                <a:gd name="connsiteY1" fmla="*/ 48083 h 452332"/>
                <a:gd name="connsiteX2" fmla="*/ 215461 w 343669"/>
                <a:gd name="connsiteY2" fmla="*/ 55206 h 452332"/>
                <a:gd name="connsiteX3" fmla="*/ 195874 w 343669"/>
                <a:gd name="connsiteY3" fmla="*/ 67672 h 452332"/>
                <a:gd name="connsiteX4" fmla="*/ 178067 w 343669"/>
                <a:gd name="connsiteY4" fmla="*/ 85480 h 452332"/>
                <a:gd name="connsiteX5" fmla="*/ 163822 w 343669"/>
                <a:gd name="connsiteY5" fmla="*/ 101508 h 452332"/>
                <a:gd name="connsiteX6" fmla="*/ 149576 w 343669"/>
                <a:gd name="connsiteY6" fmla="*/ 117535 h 452332"/>
                <a:gd name="connsiteX7" fmla="*/ 121086 w 343669"/>
                <a:gd name="connsiteY7" fmla="*/ 154933 h 452332"/>
                <a:gd name="connsiteX8" fmla="*/ 119305 w 343669"/>
                <a:gd name="connsiteY8" fmla="*/ 156714 h 452332"/>
                <a:gd name="connsiteX9" fmla="*/ 105060 w 343669"/>
                <a:gd name="connsiteY9" fmla="*/ 163837 h 452332"/>
                <a:gd name="connsiteX10" fmla="*/ 81911 w 343669"/>
                <a:gd name="connsiteY10" fmla="*/ 142467 h 452332"/>
                <a:gd name="connsiteX11" fmla="*/ 85472 w 343669"/>
                <a:gd name="connsiteY11" fmla="*/ 130001 h 452332"/>
                <a:gd name="connsiteX12" fmla="*/ 87253 w 343669"/>
                <a:gd name="connsiteY12" fmla="*/ 128220 h 452332"/>
                <a:gd name="connsiteX13" fmla="*/ 99718 w 343669"/>
                <a:gd name="connsiteY13" fmla="*/ 110412 h 452332"/>
                <a:gd name="connsiteX14" fmla="*/ 96156 w 343669"/>
                <a:gd name="connsiteY14" fmla="*/ 113974 h 452332"/>
                <a:gd name="connsiteX15" fmla="*/ 78350 w 343669"/>
                <a:gd name="connsiteY15" fmla="*/ 138905 h 452332"/>
                <a:gd name="connsiteX16" fmla="*/ 64104 w 343669"/>
                <a:gd name="connsiteY16" fmla="*/ 167399 h 452332"/>
                <a:gd name="connsiteX17" fmla="*/ 51639 w 343669"/>
                <a:gd name="connsiteY17" fmla="*/ 197673 h 452332"/>
                <a:gd name="connsiteX18" fmla="*/ 46297 w 343669"/>
                <a:gd name="connsiteY18" fmla="*/ 231509 h 452332"/>
                <a:gd name="connsiteX19" fmla="*/ 42736 w 343669"/>
                <a:gd name="connsiteY19" fmla="*/ 265345 h 452332"/>
                <a:gd name="connsiteX20" fmla="*/ 44517 w 343669"/>
                <a:gd name="connsiteY20" fmla="*/ 297400 h 452332"/>
                <a:gd name="connsiteX21" fmla="*/ 51639 w 343669"/>
                <a:gd name="connsiteY21" fmla="*/ 325893 h 452332"/>
                <a:gd name="connsiteX22" fmla="*/ 67666 w 343669"/>
                <a:gd name="connsiteY22" fmla="*/ 363291 h 452332"/>
                <a:gd name="connsiteX23" fmla="*/ 80130 w 343669"/>
                <a:gd name="connsiteY23" fmla="*/ 377537 h 452332"/>
                <a:gd name="connsiteX24" fmla="*/ 92595 w 343669"/>
                <a:gd name="connsiteY24" fmla="*/ 391784 h 452332"/>
                <a:gd name="connsiteX25" fmla="*/ 108621 w 343669"/>
                <a:gd name="connsiteY25" fmla="*/ 400688 h 452332"/>
                <a:gd name="connsiteX26" fmla="*/ 122866 w 343669"/>
                <a:gd name="connsiteY26" fmla="*/ 407811 h 452332"/>
                <a:gd name="connsiteX27" fmla="*/ 138892 w 343669"/>
                <a:gd name="connsiteY27" fmla="*/ 407811 h 452332"/>
                <a:gd name="connsiteX28" fmla="*/ 158480 w 343669"/>
                <a:gd name="connsiteY28" fmla="*/ 404250 h 452332"/>
                <a:gd name="connsiteX29" fmla="*/ 176287 w 343669"/>
                <a:gd name="connsiteY29" fmla="*/ 395346 h 452332"/>
                <a:gd name="connsiteX30" fmla="*/ 194093 w 343669"/>
                <a:gd name="connsiteY30" fmla="*/ 382880 h 452332"/>
                <a:gd name="connsiteX31" fmla="*/ 227926 w 343669"/>
                <a:gd name="connsiteY31" fmla="*/ 345482 h 452332"/>
                <a:gd name="connsiteX32" fmla="*/ 254636 w 343669"/>
                <a:gd name="connsiteY32" fmla="*/ 302742 h 452332"/>
                <a:gd name="connsiteX33" fmla="*/ 274224 w 343669"/>
                <a:gd name="connsiteY33" fmla="*/ 258221 h 452332"/>
                <a:gd name="connsiteX34" fmla="*/ 290250 w 343669"/>
                <a:gd name="connsiteY34" fmla="*/ 206577 h 452332"/>
                <a:gd name="connsiteX35" fmla="*/ 299153 w 343669"/>
                <a:gd name="connsiteY35" fmla="*/ 153152 h 452332"/>
                <a:gd name="connsiteX36" fmla="*/ 299153 w 343669"/>
                <a:gd name="connsiteY36" fmla="*/ 126439 h 452332"/>
                <a:gd name="connsiteX37" fmla="*/ 293811 w 343669"/>
                <a:gd name="connsiteY37" fmla="*/ 103289 h 452332"/>
                <a:gd name="connsiteX38" fmla="*/ 286688 w 343669"/>
                <a:gd name="connsiteY38" fmla="*/ 80138 h 452332"/>
                <a:gd name="connsiteX39" fmla="*/ 274224 w 343669"/>
                <a:gd name="connsiteY39" fmla="*/ 60548 h 452332"/>
                <a:gd name="connsiteX40" fmla="*/ 259978 w 343669"/>
                <a:gd name="connsiteY40" fmla="*/ 48083 h 452332"/>
                <a:gd name="connsiteX41" fmla="*/ 247513 w 343669"/>
                <a:gd name="connsiteY41" fmla="*/ 44521 h 452332"/>
                <a:gd name="connsiteX42" fmla="*/ 249294 w 343669"/>
                <a:gd name="connsiteY42" fmla="*/ 0 h 452332"/>
                <a:gd name="connsiteX43" fmla="*/ 252855 w 343669"/>
                <a:gd name="connsiteY43" fmla="*/ 1781 h 452332"/>
                <a:gd name="connsiteX44" fmla="*/ 254636 w 343669"/>
                <a:gd name="connsiteY44" fmla="*/ 1781 h 452332"/>
                <a:gd name="connsiteX45" fmla="*/ 276004 w 343669"/>
                <a:gd name="connsiteY45" fmla="*/ 7123 h 452332"/>
                <a:gd name="connsiteX46" fmla="*/ 279566 w 343669"/>
                <a:gd name="connsiteY46" fmla="*/ 8904 h 452332"/>
                <a:gd name="connsiteX47" fmla="*/ 283127 w 343669"/>
                <a:gd name="connsiteY47" fmla="*/ 10685 h 452332"/>
                <a:gd name="connsiteX48" fmla="*/ 284908 w 343669"/>
                <a:gd name="connsiteY48" fmla="*/ 12466 h 452332"/>
                <a:gd name="connsiteX49" fmla="*/ 306276 w 343669"/>
                <a:gd name="connsiteY49" fmla="*/ 30274 h 452332"/>
                <a:gd name="connsiteX50" fmla="*/ 304495 w 343669"/>
                <a:gd name="connsiteY50" fmla="*/ 30274 h 452332"/>
                <a:gd name="connsiteX51" fmla="*/ 306276 w 343669"/>
                <a:gd name="connsiteY51" fmla="*/ 30274 h 452332"/>
                <a:gd name="connsiteX52" fmla="*/ 309837 w 343669"/>
                <a:gd name="connsiteY52" fmla="*/ 33836 h 452332"/>
                <a:gd name="connsiteX53" fmla="*/ 309837 w 343669"/>
                <a:gd name="connsiteY53" fmla="*/ 35617 h 452332"/>
                <a:gd name="connsiteX54" fmla="*/ 324082 w 343669"/>
                <a:gd name="connsiteY54" fmla="*/ 58768 h 452332"/>
                <a:gd name="connsiteX55" fmla="*/ 325863 w 343669"/>
                <a:gd name="connsiteY55" fmla="*/ 62329 h 452332"/>
                <a:gd name="connsiteX56" fmla="*/ 327644 w 343669"/>
                <a:gd name="connsiteY56" fmla="*/ 62329 h 452332"/>
                <a:gd name="connsiteX57" fmla="*/ 336547 w 343669"/>
                <a:gd name="connsiteY57" fmla="*/ 89042 h 452332"/>
                <a:gd name="connsiteX58" fmla="*/ 336547 w 343669"/>
                <a:gd name="connsiteY58" fmla="*/ 92603 h 452332"/>
                <a:gd name="connsiteX59" fmla="*/ 341889 w 343669"/>
                <a:gd name="connsiteY59" fmla="*/ 121097 h 452332"/>
                <a:gd name="connsiteX60" fmla="*/ 341889 w 343669"/>
                <a:gd name="connsiteY60" fmla="*/ 124659 h 452332"/>
                <a:gd name="connsiteX61" fmla="*/ 343670 w 343669"/>
                <a:gd name="connsiteY61" fmla="*/ 153152 h 452332"/>
                <a:gd name="connsiteX62" fmla="*/ 343670 w 343669"/>
                <a:gd name="connsiteY62" fmla="*/ 154933 h 452332"/>
                <a:gd name="connsiteX63" fmla="*/ 341889 w 343669"/>
                <a:gd name="connsiteY63" fmla="*/ 156714 h 452332"/>
                <a:gd name="connsiteX64" fmla="*/ 334766 w 343669"/>
                <a:gd name="connsiteY64" fmla="*/ 215481 h 452332"/>
                <a:gd name="connsiteX65" fmla="*/ 334766 w 343669"/>
                <a:gd name="connsiteY65" fmla="*/ 217262 h 452332"/>
                <a:gd name="connsiteX66" fmla="*/ 332986 w 343669"/>
                <a:gd name="connsiteY66" fmla="*/ 219043 h 452332"/>
                <a:gd name="connsiteX67" fmla="*/ 315179 w 343669"/>
                <a:gd name="connsiteY67" fmla="*/ 272468 h 452332"/>
                <a:gd name="connsiteX68" fmla="*/ 315179 w 343669"/>
                <a:gd name="connsiteY68" fmla="*/ 274249 h 452332"/>
                <a:gd name="connsiteX69" fmla="*/ 315179 w 343669"/>
                <a:gd name="connsiteY69" fmla="*/ 276030 h 452332"/>
                <a:gd name="connsiteX70" fmla="*/ 293811 w 343669"/>
                <a:gd name="connsiteY70" fmla="*/ 322331 h 452332"/>
                <a:gd name="connsiteX71" fmla="*/ 292030 w 343669"/>
                <a:gd name="connsiteY71" fmla="*/ 324112 h 452332"/>
                <a:gd name="connsiteX72" fmla="*/ 263539 w 343669"/>
                <a:gd name="connsiteY72" fmla="*/ 370414 h 452332"/>
                <a:gd name="connsiteX73" fmla="*/ 263539 w 343669"/>
                <a:gd name="connsiteY73" fmla="*/ 372195 h 452332"/>
                <a:gd name="connsiteX74" fmla="*/ 261759 w 343669"/>
                <a:gd name="connsiteY74" fmla="*/ 373976 h 452332"/>
                <a:gd name="connsiteX75" fmla="*/ 224365 w 343669"/>
                <a:gd name="connsiteY75" fmla="*/ 413154 h 452332"/>
                <a:gd name="connsiteX76" fmla="*/ 224365 w 343669"/>
                <a:gd name="connsiteY76" fmla="*/ 414935 h 452332"/>
                <a:gd name="connsiteX77" fmla="*/ 222584 w 343669"/>
                <a:gd name="connsiteY77" fmla="*/ 416716 h 452332"/>
                <a:gd name="connsiteX78" fmla="*/ 201216 w 343669"/>
                <a:gd name="connsiteY78" fmla="*/ 432743 h 452332"/>
                <a:gd name="connsiteX79" fmla="*/ 199435 w 343669"/>
                <a:gd name="connsiteY79" fmla="*/ 432743 h 452332"/>
                <a:gd name="connsiteX80" fmla="*/ 197655 w 343669"/>
                <a:gd name="connsiteY80" fmla="*/ 434524 h 452332"/>
                <a:gd name="connsiteX81" fmla="*/ 174506 w 343669"/>
                <a:gd name="connsiteY81" fmla="*/ 445209 h 452332"/>
                <a:gd name="connsiteX82" fmla="*/ 172725 w 343669"/>
                <a:gd name="connsiteY82" fmla="*/ 445209 h 452332"/>
                <a:gd name="connsiteX83" fmla="*/ 169164 w 343669"/>
                <a:gd name="connsiteY83" fmla="*/ 446990 h 452332"/>
                <a:gd name="connsiteX84" fmla="*/ 146015 w 343669"/>
                <a:gd name="connsiteY84" fmla="*/ 452332 h 452332"/>
                <a:gd name="connsiteX85" fmla="*/ 140673 w 343669"/>
                <a:gd name="connsiteY85" fmla="*/ 452332 h 452332"/>
                <a:gd name="connsiteX86" fmla="*/ 138892 w 343669"/>
                <a:gd name="connsiteY86" fmla="*/ 452332 h 452332"/>
                <a:gd name="connsiteX87" fmla="*/ 117524 w 343669"/>
                <a:gd name="connsiteY87" fmla="*/ 450552 h 452332"/>
                <a:gd name="connsiteX88" fmla="*/ 113963 w 343669"/>
                <a:gd name="connsiteY88" fmla="*/ 450552 h 452332"/>
                <a:gd name="connsiteX89" fmla="*/ 110402 w 343669"/>
                <a:gd name="connsiteY89" fmla="*/ 448771 h 452332"/>
                <a:gd name="connsiteX90" fmla="*/ 90814 w 343669"/>
                <a:gd name="connsiteY90" fmla="*/ 441647 h 452332"/>
                <a:gd name="connsiteX91" fmla="*/ 89034 w 343669"/>
                <a:gd name="connsiteY91" fmla="*/ 441647 h 452332"/>
                <a:gd name="connsiteX92" fmla="*/ 85472 w 343669"/>
                <a:gd name="connsiteY92" fmla="*/ 439867 h 452332"/>
                <a:gd name="connsiteX93" fmla="*/ 67666 w 343669"/>
                <a:gd name="connsiteY93" fmla="*/ 427401 h 452332"/>
                <a:gd name="connsiteX94" fmla="*/ 64104 w 343669"/>
                <a:gd name="connsiteY94" fmla="*/ 423839 h 452332"/>
                <a:gd name="connsiteX95" fmla="*/ 48078 w 343669"/>
                <a:gd name="connsiteY95" fmla="*/ 407811 h 452332"/>
                <a:gd name="connsiteX96" fmla="*/ 46297 w 343669"/>
                <a:gd name="connsiteY96" fmla="*/ 407811 h 452332"/>
                <a:gd name="connsiteX97" fmla="*/ 44517 w 343669"/>
                <a:gd name="connsiteY97" fmla="*/ 406031 h 452332"/>
                <a:gd name="connsiteX98" fmla="*/ 30271 w 343669"/>
                <a:gd name="connsiteY98" fmla="*/ 386441 h 452332"/>
                <a:gd name="connsiteX99" fmla="*/ 28491 w 343669"/>
                <a:gd name="connsiteY99" fmla="*/ 382880 h 452332"/>
                <a:gd name="connsiteX100" fmla="*/ 10684 w 343669"/>
                <a:gd name="connsiteY100" fmla="*/ 341921 h 452332"/>
                <a:gd name="connsiteX101" fmla="*/ 8903 w 343669"/>
                <a:gd name="connsiteY101" fmla="*/ 340140 h 452332"/>
                <a:gd name="connsiteX102" fmla="*/ 8903 w 343669"/>
                <a:gd name="connsiteY102" fmla="*/ 336578 h 452332"/>
                <a:gd name="connsiteX103" fmla="*/ 1781 w 343669"/>
                <a:gd name="connsiteY103" fmla="*/ 304523 h 452332"/>
                <a:gd name="connsiteX104" fmla="*/ 1781 w 343669"/>
                <a:gd name="connsiteY104" fmla="*/ 300961 h 452332"/>
                <a:gd name="connsiteX105" fmla="*/ 0 w 343669"/>
                <a:gd name="connsiteY105" fmla="*/ 265345 h 452332"/>
                <a:gd name="connsiteX106" fmla="*/ 0 w 343669"/>
                <a:gd name="connsiteY106" fmla="*/ 263564 h 452332"/>
                <a:gd name="connsiteX107" fmla="*/ 1781 w 343669"/>
                <a:gd name="connsiteY107" fmla="*/ 226166 h 452332"/>
                <a:gd name="connsiteX108" fmla="*/ 1781 w 343669"/>
                <a:gd name="connsiteY108" fmla="*/ 224385 h 452332"/>
                <a:gd name="connsiteX109" fmla="*/ 8903 w 343669"/>
                <a:gd name="connsiteY109" fmla="*/ 188769 h 452332"/>
                <a:gd name="connsiteX110" fmla="*/ 10684 w 343669"/>
                <a:gd name="connsiteY110" fmla="*/ 185207 h 452332"/>
                <a:gd name="connsiteX111" fmla="*/ 23149 w 343669"/>
                <a:gd name="connsiteY111" fmla="*/ 151371 h 452332"/>
                <a:gd name="connsiteX112" fmla="*/ 23149 w 343669"/>
                <a:gd name="connsiteY112" fmla="*/ 149590 h 452332"/>
                <a:gd name="connsiteX113" fmla="*/ 23149 w 343669"/>
                <a:gd name="connsiteY113" fmla="*/ 147809 h 452332"/>
                <a:gd name="connsiteX114" fmla="*/ 39175 w 343669"/>
                <a:gd name="connsiteY114" fmla="*/ 115754 h 452332"/>
                <a:gd name="connsiteX115" fmla="*/ 40955 w 343669"/>
                <a:gd name="connsiteY115" fmla="*/ 113974 h 452332"/>
                <a:gd name="connsiteX116" fmla="*/ 42736 w 343669"/>
                <a:gd name="connsiteY116" fmla="*/ 113974 h 452332"/>
                <a:gd name="connsiteX117" fmla="*/ 62324 w 343669"/>
                <a:gd name="connsiteY117" fmla="*/ 85480 h 452332"/>
                <a:gd name="connsiteX118" fmla="*/ 64104 w 343669"/>
                <a:gd name="connsiteY118" fmla="*/ 83699 h 452332"/>
                <a:gd name="connsiteX119" fmla="*/ 65885 w 343669"/>
                <a:gd name="connsiteY119" fmla="*/ 81918 h 452332"/>
                <a:gd name="connsiteX120" fmla="*/ 90814 w 343669"/>
                <a:gd name="connsiteY120" fmla="*/ 60548 h 452332"/>
                <a:gd name="connsiteX121" fmla="*/ 92595 w 343669"/>
                <a:gd name="connsiteY121" fmla="*/ 58768 h 452332"/>
                <a:gd name="connsiteX122" fmla="*/ 94376 w 343669"/>
                <a:gd name="connsiteY122" fmla="*/ 58768 h 452332"/>
                <a:gd name="connsiteX123" fmla="*/ 115744 w 343669"/>
                <a:gd name="connsiteY123" fmla="*/ 44521 h 452332"/>
                <a:gd name="connsiteX124" fmla="*/ 117524 w 343669"/>
                <a:gd name="connsiteY124" fmla="*/ 44521 h 452332"/>
                <a:gd name="connsiteX125" fmla="*/ 129989 w 343669"/>
                <a:gd name="connsiteY125" fmla="*/ 39178 h 452332"/>
                <a:gd name="connsiteX126" fmla="*/ 133550 w 343669"/>
                <a:gd name="connsiteY126" fmla="*/ 37398 h 452332"/>
                <a:gd name="connsiteX127" fmla="*/ 135331 w 343669"/>
                <a:gd name="connsiteY127" fmla="*/ 37398 h 452332"/>
                <a:gd name="connsiteX128" fmla="*/ 146015 w 343669"/>
                <a:gd name="connsiteY128" fmla="*/ 35617 h 452332"/>
                <a:gd name="connsiteX129" fmla="*/ 149576 w 343669"/>
                <a:gd name="connsiteY129" fmla="*/ 35617 h 452332"/>
                <a:gd name="connsiteX130" fmla="*/ 162041 w 343669"/>
                <a:gd name="connsiteY130" fmla="*/ 39178 h 452332"/>
                <a:gd name="connsiteX131" fmla="*/ 163822 w 343669"/>
                <a:gd name="connsiteY131" fmla="*/ 39178 h 452332"/>
                <a:gd name="connsiteX132" fmla="*/ 167383 w 343669"/>
                <a:gd name="connsiteY132" fmla="*/ 35617 h 452332"/>
                <a:gd name="connsiteX133" fmla="*/ 170945 w 343669"/>
                <a:gd name="connsiteY133" fmla="*/ 33836 h 452332"/>
                <a:gd name="connsiteX134" fmla="*/ 190532 w 343669"/>
                <a:gd name="connsiteY134" fmla="*/ 17808 h 452332"/>
                <a:gd name="connsiteX135" fmla="*/ 192313 w 343669"/>
                <a:gd name="connsiteY135" fmla="*/ 17808 h 452332"/>
                <a:gd name="connsiteX136" fmla="*/ 194093 w 343669"/>
                <a:gd name="connsiteY136" fmla="*/ 16028 h 452332"/>
                <a:gd name="connsiteX137" fmla="*/ 217242 w 343669"/>
                <a:gd name="connsiteY137" fmla="*/ 5343 h 452332"/>
                <a:gd name="connsiteX138" fmla="*/ 222584 w 343669"/>
                <a:gd name="connsiteY138" fmla="*/ 3562 h 452332"/>
                <a:gd name="connsiteX139" fmla="*/ 245733 w 343669"/>
                <a:gd name="connsiteY139" fmla="*/ 1781 h 452332"/>
                <a:gd name="connsiteX140" fmla="*/ 249294 w 343669"/>
                <a:gd name="connsiteY140" fmla="*/ 0 h 45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343669" h="452332">
                  <a:moveTo>
                    <a:pt x="247513" y="44521"/>
                  </a:moveTo>
                  <a:lnTo>
                    <a:pt x="233268" y="48083"/>
                  </a:lnTo>
                  <a:lnTo>
                    <a:pt x="215461" y="55206"/>
                  </a:lnTo>
                  <a:lnTo>
                    <a:pt x="195874" y="67672"/>
                  </a:lnTo>
                  <a:lnTo>
                    <a:pt x="178067" y="85480"/>
                  </a:lnTo>
                  <a:lnTo>
                    <a:pt x="163822" y="101508"/>
                  </a:lnTo>
                  <a:lnTo>
                    <a:pt x="149576" y="117535"/>
                  </a:lnTo>
                  <a:lnTo>
                    <a:pt x="121086" y="154933"/>
                  </a:lnTo>
                  <a:lnTo>
                    <a:pt x="119305" y="156714"/>
                  </a:lnTo>
                  <a:cubicBezTo>
                    <a:pt x="115744" y="162056"/>
                    <a:pt x="110402" y="163837"/>
                    <a:pt x="105060" y="163837"/>
                  </a:cubicBezTo>
                  <a:cubicBezTo>
                    <a:pt x="92595" y="163837"/>
                    <a:pt x="81911" y="154933"/>
                    <a:pt x="81911" y="142467"/>
                  </a:cubicBezTo>
                  <a:cubicBezTo>
                    <a:pt x="81911" y="137124"/>
                    <a:pt x="83692" y="133563"/>
                    <a:pt x="85472" y="130001"/>
                  </a:cubicBezTo>
                  <a:lnTo>
                    <a:pt x="87253" y="128220"/>
                  </a:lnTo>
                  <a:lnTo>
                    <a:pt x="99718" y="110412"/>
                  </a:lnTo>
                  <a:lnTo>
                    <a:pt x="96156" y="113974"/>
                  </a:lnTo>
                  <a:lnTo>
                    <a:pt x="78350" y="138905"/>
                  </a:lnTo>
                  <a:lnTo>
                    <a:pt x="64104" y="167399"/>
                  </a:lnTo>
                  <a:lnTo>
                    <a:pt x="51639" y="197673"/>
                  </a:lnTo>
                  <a:lnTo>
                    <a:pt x="46297" y="231509"/>
                  </a:lnTo>
                  <a:lnTo>
                    <a:pt x="42736" y="265345"/>
                  </a:lnTo>
                  <a:lnTo>
                    <a:pt x="44517" y="297400"/>
                  </a:lnTo>
                  <a:lnTo>
                    <a:pt x="51639" y="325893"/>
                  </a:lnTo>
                  <a:lnTo>
                    <a:pt x="67666" y="363291"/>
                  </a:lnTo>
                  <a:lnTo>
                    <a:pt x="80130" y="377537"/>
                  </a:lnTo>
                  <a:lnTo>
                    <a:pt x="92595" y="391784"/>
                  </a:lnTo>
                  <a:lnTo>
                    <a:pt x="108621" y="400688"/>
                  </a:lnTo>
                  <a:lnTo>
                    <a:pt x="122866" y="407811"/>
                  </a:lnTo>
                  <a:lnTo>
                    <a:pt x="138892" y="407811"/>
                  </a:lnTo>
                  <a:lnTo>
                    <a:pt x="158480" y="404250"/>
                  </a:lnTo>
                  <a:lnTo>
                    <a:pt x="176287" y="395346"/>
                  </a:lnTo>
                  <a:lnTo>
                    <a:pt x="194093" y="382880"/>
                  </a:lnTo>
                  <a:lnTo>
                    <a:pt x="227926" y="345482"/>
                  </a:lnTo>
                  <a:lnTo>
                    <a:pt x="254636" y="302742"/>
                  </a:lnTo>
                  <a:lnTo>
                    <a:pt x="274224" y="258221"/>
                  </a:lnTo>
                  <a:lnTo>
                    <a:pt x="290250" y="206577"/>
                  </a:lnTo>
                  <a:lnTo>
                    <a:pt x="299153" y="153152"/>
                  </a:lnTo>
                  <a:lnTo>
                    <a:pt x="299153" y="126439"/>
                  </a:lnTo>
                  <a:lnTo>
                    <a:pt x="293811" y="103289"/>
                  </a:lnTo>
                  <a:lnTo>
                    <a:pt x="286688" y="80138"/>
                  </a:lnTo>
                  <a:lnTo>
                    <a:pt x="274224" y="60548"/>
                  </a:lnTo>
                  <a:lnTo>
                    <a:pt x="259978" y="48083"/>
                  </a:lnTo>
                  <a:lnTo>
                    <a:pt x="247513" y="44521"/>
                  </a:lnTo>
                  <a:close/>
                  <a:moveTo>
                    <a:pt x="249294" y="0"/>
                  </a:moveTo>
                  <a:cubicBezTo>
                    <a:pt x="251075" y="0"/>
                    <a:pt x="251075" y="1781"/>
                    <a:pt x="252855" y="1781"/>
                  </a:cubicBezTo>
                  <a:lnTo>
                    <a:pt x="254636" y="1781"/>
                  </a:lnTo>
                  <a:lnTo>
                    <a:pt x="276004" y="7123"/>
                  </a:lnTo>
                  <a:lnTo>
                    <a:pt x="279566" y="8904"/>
                  </a:lnTo>
                  <a:cubicBezTo>
                    <a:pt x="281346" y="8904"/>
                    <a:pt x="281346" y="10685"/>
                    <a:pt x="283127" y="10685"/>
                  </a:cubicBezTo>
                  <a:lnTo>
                    <a:pt x="284908" y="12466"/>
                  </a:lnTo>
                  <a:lnTo>
                    <a:pt x="306276" y="30274"/>
                  </a:lnTo>
                  <a:lnTo>
                    <a:pt x="304495" y="30274"/>
                  </a:lnTo>
                  <a:lnTo>
                    <a:pt x="306276" y="30274"/>
                  </a:lnTo>
                  <a:cubicBezTo>
                    <a:pt x="308056" y="32055"/>
                    <a:pt x="308056" y="33836"/>
                    <a:pt x="309837" y="33836"/>
                  </a:cubicBezTo>
                  <a:lnTo>
                    <a:pt x="309837" y="35617"/>
                  </a:lnTo>
                  <a:lnTo>
                    <a:pt x="324082" y="58768"/>
                  </a:lnTo>
                  <a:lnTo>
                    <a:pt x="325863" y="62329"/>
                  </a:lnTo>
                  <a:lnTo>
                    <a:pt x="327644" y="62329"/>
                  </a:lnTo>
                  <a:lnTo>
                    <a:pt x="336547" y="89042"/>
                  </a:lnTo>
                  <a:lnTo>
                    <a:pt x="336547" y="92603"/>
                  </a:lnTo>
                  <a:lnTo>
                    <a:pt x="341889" y="121097"/>
                  </a:lnTo>
                  <a:lnTo>
                    <a:pt x="341889" y="124659"/>
                  </a:lnTo>
                  <a:lnTo>
                    <a:pt x="343670" y="153152"/>
                  </a:lnTo>
                  <a:lnTo>
                    <a:pt x="343670" y="154933"/>
                  </a:lnTo>
                  <a:lnTo>
                    <a:pt x="341889" y="156714"/>
                  </a:lnTo>
                  <a:lnTo>
                    <a:pt x="334766" y="215481"/>
                  </a:lnTo>
                  <a:lnTo>
                    <a:pt x="334766" y="217262"/>
                  </a:lnTo>
                  <a:lnTo>
                    <a:pt x="332986" y="219043"/>
                  </a:lnTo>
                  <a:lnTo>
                    <a:pt x="315179" y="272468"/>
                  </a:lnTo>
                  <a:lnTo>
                    <a:pt x="315179" y="274249"/>
                  </a:lnTo>
                  <a:lnTo>
                    <a:pt x="315179" y="276030"/>
                  </a:lnTo>
                  <a:lnTo>
                    <a:pt x="293811" y="322331"/>
                  </a:lnTo>
                  <a:lnTo>
                    <a:pt x="292030" y="324112"/>
                  </a:lnTo>
                  <a:lnTo>
                    <a:pt x="263539" y="370414"/>
                  </a:lnTo>
                  <a:lnTo>
                    <a:pt x="263539" y="372195"/>
                  </a:lnTo>
                  <a:lnTo>
                    <a:pt x="261759" y="373976"/>
                  </a:lnTo>
                  <a:lnTo>
                    <a:pt x="224365" y="413154"/>
                  </a:lnTo>
                  <a:lnTo>
                    <a:pt x="224365" y="414935"/>
                  </a:lnTo>
                  <a:lnTo>
                    <a:pt x="222584" y="416716"/>
                  </a:lnTo>
                  <a:lnTo>
                    <a:pt x="201216" y="432743"/>
                  </a:lnTo>
                  <a:lnTo>
                    <a:pt x="199435" y="432743"/>
                  </a:lnTo>
                  <a:lnTo>
                    <a:pt x="197655" y="434524"/>
                  </a:lnTo>
                  <a:lnTo>
                    <a:pt x="174506" y="445209"/>
                  </a:lnTo>
                  <a:lnTo>
                    <a:pt x="172725" y="445209"/>
                  </a:lnTo>
                  <a:lnTo>
                    <a:pt x="169164" y="446990"/>
                  </a:lnTo>
                  <a:lnTo>
                    <a:pt x="146015" y="452332"/>
                  </a:lnTo>
                  <a:cubicBezTo>
                    <a:pt x="144234" y="452332"/>
                    <a:pt x="142454" y="452332"/>
                    <a:pt x="140673" y="452332"/>
                  </a:cubicBezTo>
                  <a:lnTo>
                    <a:pt x="138892" y="452332"/>
                  </a:lnTo>
                  <a:lnTo>
                    <a:pt x="117524" y="450552"/>
                  </a:lnTo>
                  <a:lnTo>
                    <a:pt x="113963" y="450552"/>
                  </a:lnTo>
                  <a:lnTo>
                    <a:pt x="110402" y="448771"/>
                  </a:lnTo>
                  <a:lnTo>
                    <a:pt x="90814" y="441647"/>
                  </a:lnTo>
                  <a:lnTo>
                    <a:pt x="89034" y="441647"/>
                  </a:lnTo>
                  <a:lnTo>
                    <a:pt x="85472" y="439867"/>
                  </a:lnTo>
                  <a:lnTo>
                    <a:pt x="67666" y="427401"/>
                  </a:lnTo>
                  <a:lnTo>
                    <a:pt x="64104" y="423839"/>
                  </a:lnTo>
                  <a:lnTo>
                    <a:pt x="48078" y="407811"/>
                  </a:lnTo>
                  <a:lnTo>
                    <a:pt x="46297" y="407811"/>
                  </a:lnTo>
                  <a:lnTo>
                    <a:pt x="44517" y="406031"/>
                  </a:lnTo>
                  <a:lnTo>
                    <a:pt x="30271" y="386441"/>
                  </a:lnTo>
                  <a:lnTo>
                    <a:pt x="28491" y="382880"/>
                  </a:lnTo>
                  <a:lnTo>
                    <a:pt x="10684" y="341921"/>
                  </a:lnTo>
                  <a:lnTo>
                    <a:pt x="8903" y="340140"/>
                  </a:lnTo>
                  <a:cubicBezTo>
                    <a:pt x="8903" y="340140"/>
                    <a:pt x="8903" y="338359"/>
                    <a:pt x="8903" y="336578"/>
                  </a:cubicBezTo>
                  <a:lnTo>
                    <a:pt x="1781" y="304523"/>
                  </a:lnTo>
                  <a:lnTo>
                    <a:pt x="1781" y="300961"/>
                  </a:lnTo>
                  <a:lnTo>
                    <a:pt x="0" y="265345"/>
                  </a:lnTo>
                  <a:lnTo>
                    <a:pt x="0" y="263564"/>
                  </a:lnTo>
                  <a:lnTo>
                    <a:pt x="1781" y="226166"/>
                  </a:lnTo>
                  <a:lnTo>
                    <a:pt x="1781" y="224385"/>
                  </a:lnTo>
                  <a:lnTo>
                    <a:pt x="8903" y="188769"/>
                  </a:lnTo>
                  <a:lnTo>
                    <a:pt x="10684" y="185207"/>
                  </a:lnTo>
                  <a:lnTo>
                    <a:pt x="23149" y="151371"/>
                  </a:lnTo>
                  <a:lnTo>
                    <a:pt x="23149" y="149590"/>
                  </a:lnTo>
                  <a:lnTo>
                    <a:pt x="23149" y="147809"/>
                  </a:lnTo>
                  <a:lnTo>
                    <a:pt x="39175" y="115754"/>
                  </a:lnTo>
                  <a:lnTo>
                    <a:pt x="40955" y="113974"/>
                  </a:lnTo>
                  <a:lnTo>
                    <a:pt x="42736" y="113974"/>
                  </a:lnTo>
                  <a:lnTo>
                    <a:pt x="62324" y="85480"/>
                  </a:lnTo>
                  <a:lnTo>
                    <a:pt x="64104" y="83699"/>
                  </a:lnTo>
                  <a:lnTo>
                    <a:pt x="65885" y="81918"/>
                  </a:lnTo>
                  <a:lnTo>
                    <a:pt x="90814" y="60548"/>
                  </a:lnTo>
                  <a:lnTo>
                    <a:pt x="92595" y="58768"/>
                  </a:lnTo>
                  <a:lnTo>
                    <a:pt x="94376" y="58768"/>
                  </a:lnTo>
                  <a:lnTo>
                    <a:pt x="115744" y="44521"/>
                  </a:lnTo>
                  <a:lnTo>
                    <a:pt x="117524" y="44521"/>
                  </a:lnTo>
                  <a:lnTo>
                    <a:pt x="129989" y="39178"/>
                  </a:lnTo>
                  <a:cubicBezTo>
                    <a:pt x="131770" y="37398"/>
                    <a:pt x="131770" y="37398"/>
                    <a:pt x="133550" y="37398"/>
                  </a:cubicBezTo>
                  <a:lnTo>
                    <a:pt x="135331" y="37398"/>
                  </a:lnTo>
                  <a:lnTo>
                    <a:pt x="146015" y="35617"/>
                  </a:lnTo>
                  <a:lnTo>
                    <a:pt x="149576" y="35617"/>
                  </a:lnTo>
                  <a:cubicBezTo>
                    <a:pt x="154918" y="35617"/>
                    <a:pt x="158480" y="35617"/>
                    <a:pt x="162041" y="39178"/>
                  </a:cubicBezTo>
                  <a:lnTo>
                    <a:pt x="163822" y="39178"/>
                  </a:lnTo>
                  <a:lnTo>
                    <a:pt x="167383" y="35617"/>
                  </a:lnTo>
                  <a:lnTo>
                    <a:pt x="170945" y="33836"/>
                  </a:lnTo>
                  <a:lnTo>
                    <a:pt x="190532" y="17808"/>
                  </a:lnTo>
                  <a:lnTo>
                    <a:pt x="192313" y="17808"/>
                  </a:lnTo>
                  <a:lnTo>
                    <a:pt x="194093" y="16028"/>
                  </a:lnTo>
                  <a:lnTo>
                    <a:pt x="217242" y="5343"/>
                  </a:lnTo>
                  <a:cubicBezTo>
                    <a:pt x="219023" y="5343"/>
                    <a:pt x="220803" y="5343"/>
                    <a:pt x="222584" y="3562"/>
                  </a:cubicBezTo>
                  <a:lnTo>
                    <a:pt x="245733" y="1781"/>
                  </a:lnTo>
                  <a:lnTo>
                    <a:pt x="249294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D5F89BB-5B5B-40E5-8C27-27A9F848CE93}"/>
                </a:ext>
              </a:extLst>
            </p:cNvPr>
            <p:cNvSpPr/>
            <p:nvPr/>
          </p:nvSpPr>
          <p:spPr>
            <a:xfrm>
              <a:off x="6315023" y="5905521"/>
              <a:ext cx="315179" cy="283153"/>
            </a:xfrm>
            <a:custGeom>
              <a:avLst/>
              <a:gdLst>
                <a:gd name="connsiteX0" fmla="*/ 24929 w 315178"/>
                <a:gd name="connsiteY0" fmla="*/ 0 h 283152"/>
                <a:gd name="connsiteX1" fmla="*/ 46297 w 315178"/>
                <a:gd name="connsiteY1" fmla="*/ 21370 h 283152"/>
                <a:gd name="connsiteX2" fmla="*/ 46297 w 315178"/>
                <a:gd name="connsiteY2" fmla="*/ 24932 h 283152"/>
                <a:gd name="connsiteX3" fmla="*/ 46297 w 315178"/>
                <a:gd name="connsiteY3" fmla="*/ 28493 h 283152"/>
                <a:gd name="connsiteX4" fmla="*/ 44517 w 315178"/>
                <a:gd name="connsiteY4" fmla="*/ 33836 h 283152"/>
                <a:gd name="connsiteX5" fmla="*/ 44517 w 315178"/>
                <a:gd name="connsiteY5" fmla="*/ 39178 h 283152"/>
                <a:gd name="connsiteX6" fmla="*/ 48078 w 315178"/>
                <a:gd name="connsiteY6" fmla="*/ 49863 h 283152"/>
                <a:gd name="connsiteX7" fmla="*/ 51639 w 315178"/>
                <a:gd name="connsiteY7" fmla="*/ 58768 h 283152"/>
                <a:gd name="connsiteX8" fmla="*/ 67666 w 315178"/>
                <a:gd name="connsiteY8" fmla="*/ 94384 h 283152"/>
                <a:gd name="connsiteX9" fmla="*/ 87253 w 315178"/>
                <a:gd name="connsiteY9" fmla="*/ 128220 h 283152"/>
                <a:gd name="connsiteX10" fmla="*/ 110402 w 315178"/>
                <a:gd name="connsiteY10" fmla="*/ 158494 h 283152"/>
                <a:gd name="connsiteX11" fmla="*/ 135331 w 315178"/>
                <a:gd name="connsiteY11" fmla="*/ 181645 h 283152"/>
                <a:gd name="connsiteX12" fmla="*/ 137112 w 315178"/>
                <a:gd name="connsiteY12" fmla="*/ 181645 h 283152"/>
                <a:gd name="connsiteX13" fmla="*/ 138892 w 315178"/>
                <a:gd name="connsiteY13" fmla="*/ 179864 h 283152"/>
                <a:gd name="connsiteX14" fmla="*/ 144234 w 315178"/>
                <a:gd name="connsiteY14" fmla="*/ 172741 h 283152"/>
                <a:gd name="connsiteX15" fmla="*/ 154918 w 315178"/>
                <a:gd name="connsiteY15" fmla="*/ 147809 h 283152"/>
                <a:gd name="connsiteX16" fmla="*/ 156699 w 315178"/>
                <a:gd name="connsiteY16" fmla="*/ 137124 h 283152"/>
                <a:gd name="connsiteX17" fmla="*/ 160260 w 315178"/>
                <a:gd name="connsiteY17" fmla="*/ 126439 h 283152"/>
                <a:gd name="connsiteX18" fmla="*/ 167383 w 315178"/>
                <a:gd name="connsiteY18" fmla="*/ 101508 h 283152"/>
                <a:gd name="connsiteX19" fmla="*/ 172725 w 315178"/>
                <a:gd name="connsiteY19" fmla="*/ 76576 h 283152"/>
                <a:gd name="connsiteX20" fmla="*/ 176287 w 315178"/>
                <a:gd name="connsiteY20" fmla="*/ 53425 h 283152"/>
                <a:gd name="connsiteX21" fmla="*/ 176287 w 315178"/>
                <a:gd name="connsiteY21" fmla="*/ 30274 h 283152"/>
                <a:gd name="connsiteX22" fmla="*/ 176287 w 315178"/>
                <a:gd name="connsiteY22" fmla="*/ 28493 h 283152"/>
                <a:gd name="connsiteX23" fmla="*/ 197655 w 315178"/>
                <a:gd name="connsiteY23" fmla="*/ 7123 h 283152"/>
                <a:gd name="connsiteX24" fmla="*/ 219023 w 315178"/>
                <a:gd name="connsiteY24" fmla="*/ 19589 h 283152"/>
                <a:gd name="connsiteX25" fmla="*/ 219023 w 315178"/>
                <a:gd name="connsiteY25" fmla="*/ 24932 h 283152"/>
                <a:gd name="connsiteX26" fmla="*/ 224365 w 315178"/>
                <a:gd name="connsiteY26" fmla="*/ 46302 h 283152"/>
                <a:gd name="connsiteX27" fmla="*/ 233268 w 315178"/>
                <a:gd name="connsiteY27" fmla="*/ 71233 h 283152"/>
                <a:gd name="connsiteX28" fmla="*/ 251075 w 315178"/>
                <a:gd name="connsiteY28" fmla="*/ 119316 h 283152"/>
                <a:gd name="connsiteX29" fmla="*/ 274224 w 315178"/>
                <a:gd name="connsiteY29" fmla="*/ 174522 h 283152"/>
                <a:gd name="connsiteX30" fmla="*/ 299153 w 315178"/>
                <a:gd name="connsiteY30" fmla="*/ 226166 h 283152"/>
                <a:gd name="connsiteX31" fmla="*/ 313398 w 315178"/>
                <a:gd name="connsiteY31" fmla="*/ 251098 h 283152"/>
                <a:gd name="connsiteX32" fmla="*/ 313398 w 315178"/>
                <a:gd name="connsiteY32" fmla="*/ 252879 h 283152"/>
                <a:gd name="connsiteX33" fmla="*/ 315179 w 315178"/>
                <a:gd name="connsiteY33" fmla="*/ 261783 h 283152"/>
                <a:gd name="connsiteX34" fmla="*/ 293811 w 315178"/>
                <a:gd name="connsiteY34" fmla="*/ 283153 h 283152"/>
                <a:gd name="connsiteX35" fmla="*/ 276004 w 315178"/>
                <a:gd name="connsiteY35" fmla="*/ 272468 h 283152"/>
                <a:gd name="connsiteX36" fmla="*/ 274224 w 315178"/>
                <a:gd name="connsiteY36" fmla="*/ 270687 h 283152"/>
                <a:gd name="connsiteX37" fmla="*/ 259978 w 315178"/>
                <a:gd name="connsiteY37" fmla="*/ 245755 h 283152"/>
                <a:gd name="connsiteX38" fmla="*/ 235049 w 315178"/>
                <a:gd name="connsiteY38" fmla="*/ 192330 h 283152"/>
                <a:gd name="connsiteX39" fmla="*/ 233268 w 315178"/>
                <a:gd name="connsiteY39" fmla="*/ 192330 h 283152"/>
                <a:gd name="connsiteX40" fmla="*/ 210119 w 315178"/>
                <a:gd name="connsiteY40" fmla="*/ 137124 h 283152"/>
                <a:gd name="connsiteX41" fmla="*/ 206558 w 315178"/>
                <a:gd name="connsiteY41" fmla="*/ 124659 h 283152"/>
                <a:gd name="connsiteX42" fmla="*/ 202997 w 315178"/>
                <a:gd name="connsiteY42" fmla="*/ 137124 h 283152"/>
                <a:gd name="connsiteX43" fmla="*/ 199435 w 315178"/>
                <a:gd name="connsiteY43" fmla="*/ 147809 h 283152"/>
                <a:gd name="connsiteX44" fmla="*/ 195874 w 315178"/>
                <a:gd name="connsiteY44" fmla="*/ 162056 h 283152"/>
                <a:gd name="connsiteX45" fmla="*/ 195874 w 315178"/>
                <a:gd name="connsiteY45" fmla="*/ 163837 h 283152"/>
                <a:gd name="connsiteX46" fmla="*/ 183409 w 315178"/>
                <a:gd name="connsiteY46" fmla="*/ 192330 h 283152"/>
                <a:gd name="connsiteX47" fmla="*/ 181629 w 315178"/>
                <a:gd name="connsiteY47" fmla="*/ 195892 h 283152"/>
                <a:gd name="connsiteX48" fmla="*/ 174506 w 315178"/>
                <a:gd name="connsiteY48" fmla="*/ 206577 h 283152"/>
                <a:gd name="connsiteX49" fmla="*/ 170945 w 315178"/>
                <a:gd name="connsiteY49" fmla="*/ 210139 h 283152"/>
                <a:gd name="connsiteX50" fmla="*/ 169164 w 315178"/>
                <a:gd name="connsiteY50" fmla="*/ 211920 h 283152"/>
                <a:gd name="connsiteX51" fmla="*/ 170945 w 315178"/>
                <a:gd name="connsiteY51" fmla="*/ 211920 h 283152"/>
                <a:gd name="connsiteX52" fmla="*/ 160260 w 315178"/>
                <a:gd name="connsiteY52" fmla="*/ 219043 h 283152"/>
                <a:gd name="connsiteX53" fmla="*/ 158480 w 315178"/>
                <a:gd name="connsiteY53" fmla="*/ 220824 h 283152"/>
                <a:gd name="connsiteX54" fmla="*/ 151357 w 315178"/>
                <a:gd name="connsiteY54" fmla="*/ 224385 h 283152"/>
                <a:gd name="connsiteX55" fmla="*/ 140673 w 315178"/>
                <a:gd name="connsiteY55" fmla="*/ 226166 h 283152"/>
                <a:gd name="connsiteX56" fmla="*/ 135331 w 315178"/>
                <a:gd name="connsiteY56" fmla="*/ 226166 h 283152"/>
                <a:gd name="connsiteX57" fmla="*/ 131770 w 315178"/>
                <a:gd name="connsiteY57" fmla="*/ 226166 h 283152"/>
                <a:gd name="connsiteX58" fmla="*/ 128208 w 315178"/>
                <a:gd name="connsiteY58" fmla="*/ 224385 h 283152"/>
                <a:gd name="connsiteX59" fmla="*/ 115744 w 315178"/>
                <a:gd name="connsiteY59" fmla="*/ 220824 h 283152"/>
                <a:gd name="connsiteX60" fmla="*/ 110402 w 315178"/>
                <a:gd name="connsiteY60" fmla="*/ 217262 h 283152"/>
                <a:gd name="connsiteX61" fmla="*/ 108621 w 315178"/>
                <a:gd name="connsiteY61" fmla="*/ 215481 h 283152"/>
                <a:gd name="connsiteX62" fmla="*/ 80130 w 315178"/>
                <a:gd name="connsiteY62" fmla="*/ 190549 h 283152"/>
                <a:gd name="connsiteX63" fmla="*/ 78350 w 315178"/>
                <a:gd name="connsiteY63" fmla="*/ 188769 h 283152"/>
                <a:gd name="connsiteX64" fmla="*/ 76569 w 315178"/>
                <a:gd name="connsiteY64" fmla="*/ 186988 h 283152"/>
                <a:gd name="connsiteX65" fmla="*/ 51639 w 315178"/>
                <a:gd name="connsiteY65" fmla="*/ 153152 h 283152"/>
                <a:gd name="connsiteX66" fmla="*/ 49859 w 315178"/>
                <a:gd name="connsiteY66" fmla="*/ 153152 h 283152"/>
                <a:gd name="connsiteX67" fmla="*/ 49859 w 315178"/>
                <a:gd name="connsiteY67" fmla="*/ 151371 h 283152"/>
                <a:gd name="connsiteX68" fmla="*/ 28491 w 315178"/>
                <a:gd name="connsiteY68" fmla="*/ 115754 h 283152"/>
                <a:gd name="connsiteX69" fmla="*/ 28491 w 315178"/>
                <a:gd name="connsiteY69" fmla="*/ 113974 h 283152"/>
                <a:gd name="connsiteX70" fmla="*/ 26710 w 315178"/>
                <a:gd name="connsiteY70" fmla="*/ 112193 h 283152"/>
                <a:gd name="connsiteX71" fmla="*/ 10684 w 315178"/>
                <a:gd name="connsiteY71" fmla="*/ 76576 h 283152"/>
                <a:gd name="connsiteX72" fmla="*/ 10684 w 315178"/>
                <a:gd name="connsiteY72" fmla="*/ 74795 h 283152"/>
                <a:gd name="connsiteX73" fmla="*/ 7123 w 315178"/>
                <a:gd name="connsiteY73" fmla="*/ 65891 h 283152"/>
                <a:gd name="connsiteX74" fmla="*/ 5342 w 315178"/>
                <a:gd name="connsiteY74" fmla="*/ 64110 h 283152"/>
                <a:gd name="connsiteX75" fmla="*/ 1781 w 315178"/>
                <a:gd name="connsiteY75" fmla="*/ 49863 h 283152"/>
                <a:gd name="connsiteX76" fmla="*/ 1781 w 315178"/>
                <a:gd name="connsiteY76" fmla="*/ 48083 h 283152"/>
                <a:gd name="connsiteX77" fmla="*/ 1781 w 315178"/>
                <a:gd name="connsiteY77" fmla="*/ 46302 h 283152"/>
                <a:gd name="connsiteX78" fmla="*/ 0 w 315178"/>
                <a:gd name="connsiteY78" fmla="*/ 33836 h 283152"/>
                <a:gd name="connsiteX79" fmla="*/ 0 w 315178"/>
                <a:gd name="connsiteY79" fmla="*/ 30274 h 283152"/>
                <a:gd name="connsiteX80" fmla="*/ 0 w 315178"/>
                <a:gd name="connsiteY80" fmla="*/ 26713 h 283152"/>
                <a:gd name="connsiteX81" fmla="*/ 0 w 315178"/>
                <a:gd name="connsiteY81" fmla="*/ 24932 h 283152"/>
                <a:gd name="connsiteX82" fmla="*/ 3561 w 315178"/>
                <a:gd name="connsiteY82" fmla="*/ 14247 h 283152"/>
                <a:gd name="connsiteX83" fmla="*/ 5342 w 315178"/>
                <a:gd name="connsiteY83" fmla="*/ 12466 h 283152"/>
                <a:gd name="connsiteX84" fmla="*/ 24929 w 315178"/>
                <a:gd name="connsiteY84" fmla="*/ 0 h 28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315178" h="283152">
                  <a:moveTo>
                    <a:pt x="24929" y="0"/>
                  </a:moveTo>
                  <a:cubicBezTo>
                    <a:pt x="37394" y="0"/>
                    <a:pt x="46297" y="8904"/>
                    <a:pt x="46297" y="21370"/>
                  </a:cubicBezTo>
                  <a:cubicBezTo>
                    <a:pt x="46297" y="23151"/>
                    <a:pt x="46297" y="24932"/>
                    <a:pt x="46297" y="24932"/>
                  </a:cubicBezTo>
                  <a:lnTo>
                    <a:pt x="46297" y="28493"/>
                  </a:lnTo>
                  <a:lnTo>
                    <a:pt x="44517" y="33836"/>
                  </a:lnTo>
                  <a:lnTo>
                    <a:pt x="44517" y="39178"/>
                  </a:lnTo>
                  <a:lnTo>
                    <a:pt x="48078" y="49863"/>
                  </a:lnTo>
                  <a:lnTo>
                    <a:pt x="51639" y="58768"/>
                  </a:lnTo>
                  <a:lnTo>
                    <a:pt x="67666" y="94384"/>
                  </a:lnTo>
                  <a:lnTo>
                    <a:pt x="87253" y="128220"/>
                  </a:lnTo>
                  <a:lnTo>
                    <a:pt x="110402" y="158494"/>
                  </a:lnTo>
                  <a:lnTo>
                    <a:pt x="135331" y="181645"/>
                  </a:lnTo>
                  <a:lnTo>
                    <a:pt x="137112" y="181645"/>
                  </a:lnTo>
                  <a:lnTo>
                    <a:pt x="138892" y="179864"/>
                  </a:lnTo>
                  <a:lnTo>
                    <a:pt x="144234" y="172741"/>
                  </a:lnTo>
                  <a:lnTo>
                    <a:pt x="154918" y="147809"/>
                  </a:lnTo>
                  <a:lnTo>
                    <a:pt x="156699" y="137124"/>
                  </a:lnTo>
                  <a:lnTo>
                    <a:pt x="160260" y="126439"/>
                  </a:lnTo>
                  <a:lnTo>
                    <a:pt x="167383" y="101508"/>
                  </a:lnTo>
                  <a:lnTo>
                    <a:pt x="172725" y="76576"/>
                  </a:lnTo>
                  <a:lnTo>
                    <a:pt x="176287" y="53425"/>
                  </a:lnTo>
                  <a:lnTo>
                    <a:pt x="176287" y="30274"/>
                  </a:lnTo>
                  <a:lnTo>
                    <a:pt x="176287" y="28493"/>
                  </a:lnTo>
                  <a:cubicBezTo>
                    <a:pt x="176287" y="16028"/>
                    <a:pt x="185190" y="7123"/>
                    <a:pt x="197655" y="7123"/>
                  </a:cubicBezTo>
                  <a:cubicBezTo>
                    <a:pt x="206558" y="7123"/>
                    <a:pt x="215461" y="12466"/>
                    <a:pt x="219023" y="19589"/>
                  </a:cubicBezTo>
                  <a:lnTo>
                    <a:pt x="219023" y="24932"/>
                  </a:lnTo>
                  <a:lnTo>
                    <a:pt x="224365" y="46302"/>
                  </a:lnTo>
                  <a:lnTo>
                    <a:pt x="233268" y="71233"/>
                  </a:lnTo>
                  <a:lnTo>
                    <a:pt x="251075" y="119316"/>
                  </a:lnTo>
                  <a:lnTo>
                    <a:pt x="274224" y="174522"/>
                  </a:lnTo>
                  <a:lnTo>
                    <a:pt x="299153" y="226166"/>
                  </a:lnTo>
                  <a:lnTo>
                    <a:pt x="313398" y="251098"/>
                  </a:lnTo>
                  <a:lnTo>
                    <a:pt x="313398" y="252879"/>
                  </a:lnTo>
                  <a:cubicBezTo>
                    <a:pt x="315179" y="254660"/>
                    <a:pt x="315179" y="258221"/>
                    <a:pt x="315179" y="261783"/>
                  </a:cubicBezTo>
                  <a:cubicBezTo>
                    <a:pt x="315179" y="272468"/>
                    <a:pt x="306276" y="283153"/>
                    <a:pt x="293811" y="283153"/>
                  </a:cubicBezTo>
                  <a:cubicBezTo>
                    <a:pt x="286688" y="283153"/>
                    <a:pt x="279566" y="279591"/>
                    <a:pt x="276004" y="272468"/>
                  </a:cubicBezTo>
                  <a:lnTo>
                    <a:pt x="274224" y="270687"/>
                  </a:lnTo>
                  <a:lnTo>
                    <a:pt x="259978" y="245755"/>
                  </a:lnTo>
                  <a:lnTo>
                    <a:pt x="235049" y="192330"/>
                  </a:lnTo>
                  <a:lnTo>
                    <a:pt x="233268" y="192330"/>
                  </a:lnTo>
                  <a:lnTo>
                    <a:pt x="210119" y="137124"/>
                  </a:lnTo>
                  <a:lnTo>
                    <a:pt x="206558" y="124659"/>
                  </a:lnTo>
                  <a:lnTo>
                    <a:pt x="202997" y="137124"/>
                  </a:lnTo>
                  <a:lnTo>
                    <a:pt x="199435" y="147809"/>
                  </a:lnTo>
                  <a:lnTo>
                    <a:pt x="195874" y="162056"/>
                  </a:lnTo>
                  <a:lnTo>
                    <a:pt x="195874" y="163837"/>
                  </a:lnTo>
                  <a:lnTo>
                    <a:pt x="183409" y="192330"/>
                  </a:lnTo>
                  <a:lnTo>
                    <a:pt x="181629" y="195892"/>
                  </a:lnTo>
                  <a:lnTo>
                    <a:pt x="174506" y="206577"/>
                  </a:lnTo>
                  <a:cubicBezTo>
                    <a:pt x="172725" y="208358"/>
                    <a:pt x="172725" y="210139"/>
                    <a:pt x="170945" y="210139"/>
                  </a:cubicBezTo>
                  <a:lnTo>
                    <a:pt x="169164" y="211920"/>
                  </a:lnTo>
                  <a:lnTo>
                    <a:pt x="170945" y="211920"/>
                  </a:lnTo>
                  <a:lnTo>
                    <a:pt x="160260" y="219043"/>
                  </a:lnTo>
                  <a:lnTo>
                    <a:pt x="158480" y="220824"/>
                  </a:lnTo>
                  <a:cubicBezTo>
                    <a:pt x="156699" y="222605"/>
                    <a:pt x="154918" y="224385"/>
                    <a:pt x="151357" y="224385"/>
                  </a:cubicBezTo>
                  <a:lnTo>
                    <a:pt x="140673" y="226166"/>
                  </a:lnTo>
                  <a:lnTo>
                    <a:pt x="135331" y="226166"/>
                  </a:lnTo>
                  <a:cubicBezTo>
                    <a:pt x="135331" y="226166"/>
                    <a:pt x="133550" y="226166"/>
                    <a:pt x="131770" y="226166"/>
                  </a:cubicBezTo>
                  <a:lnTo>
                    <a:pt x="128208" y="224385"/>
                  </a:lnTo>
                  <a:lnTo>
                    <a:pt x="115744" y="220824"/>
                  </a:lnTo>
                  <a:cubicBezTo>
                    <a:pt x="113963" y="219043"/>
                    <a:pt x="112182" y="219043"/>
                    <a:pt x="110402" y="217262"/>
                  </a:cubicBezTo>
                  <a:lnTo>
                    <a:pt x="108621" y="215481"/>
                  </a:lnTo>
                  <a:lnTo>
                    <a:pt x="80130" y="190549"/>
                  </a:lnTo>
                  <a:lnTo>
                    <a:pt x="78350" y="188769"/>
                  </a:lnTo>
                  <a:lnTo>
                    <a:pt x="76569" y="186988"/>
                  </a:lnTo>
                  <a:lnTo>
                    <a:pt x="51639" y="153152"/>
                  </a:lnTo>
                  <a:lnTo>
                    <a:pt x="49859" y="153152"/>
                  </a:lnTo>
                  <a:lnTo>
                    <a:pt x="49859" y="151371"/>
                  </a:lnTo>
                  <a:lnTo>
                    <a:pt x="28491" y="115754"/>
                  </a:lnTo>
                  <a:lnTo>
                    <a:pt x="28491" y="113974"/>
                  </a:lnTo>
                  <a:lnTo>
                    <a:pt x="26710" y="112193"/>
                  </a:lnTo>
                  <a:lnTo>
                    <a:pt x="10684" y="76576"/>
                  </a:lnTo>
                  <a:lnTo>
                    <a:pt x="10684" y="74795"/>
                  </a:lnTo>
                  <a:lnTo>
                    <a:pt x="7123" y="65891"/>
                  </a:lnTo>
                  <a:lnTo>
                    <a:pt x="5342" y="64110"/>
                  </a:lnTo>
                  <a:lnTo>
                    <a:pt x="1781" y="49863"/>
                  </a:lnTo>
                  <a:lnTo>
                    <a:pt x="1781" y="48083"/>
                  </a:lnTo>
                  <a:lnTo>
                    <a:pt x="1781" y="46302"/>
                  </a:lnTo>
                  <a:lnTo>
                    <a:pt x="0" y="33836"/>
                  </a:lnTo>
                  <a:lnTo>
                    <a:pt x="0" y="30274"/>
                  </a:lnTo>
                  <a:cubicBezTo>
                    <a:pt x="0" y="30274"/>
                    <a:pt x="0" y="28493"/>
                    <a:pt x="0" y="26713"/>
                  </a:cubicBezTo>
                  <a:lnTo>
                    <a:pt x="0" y="24932"/>
                  </a:lnTo>
                  <a:lnTo>
                    <a:pt x="3561" y="14247"/>
                  </a:lnTo>
                  <a:lnTo>
                    <a:pt x="5342" y="12466"/>
                  </a:lnTo>
                  <a:cubicBezTo>
                    <a:pt x="7123" y="5343"/>
                    <a:pt x="16026" y="0"/>
                    <a:pt x="24929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B8E5A40-4B6A-454A-BEBD-229785F91454}"/>
                </a:ext>
              </a:extLst>
            </p:cNvPr>
            <p:cNvSpPr/>
            <p:nvPr/>
          </p:nvSpPr>
          <p:spPr>
            <a:xfrm>
              <a:off x="6751287" y="5511956"/>
              <a:ext cx="101498" cy="607265"/>
            </a:xfrm>
            <a:custGeom>
              <a:avLst/>
              <a:gdLst>
                <a:gd name="connsiteX0" fmla="*/ 35613 w 101498"/>
                <a:gd name="connsiteY0" fmla="*/ 0 h 607265"/>
                <a:gd name="connsiteX1" fmla="*/ 58762 w 101498"/>
                <a:gd name="connsiteY1" fmla="*/ 23151 h 607265"/>
                <a:gd name="connsiteX2" fmla="*/ 58762 w 101498"/>
                <a:gd name="connsiteY2" fmla="*/ 26713 h 607265"/>
                <a:gd name="connsiteX3" fmla="*/ 56982 w 101498"/>
                <a:gd name="connsiteY3" fmla="*/ 26713 h 607265"/>
                <a:gd name="connsiteX4" fmla="*/ 55201 w 101498"/>
                <a:gd name="connsiteY4" fmla="*/ 39178 h 607265"/>
                <a:gd name="connsiteX5" fmla="*/ 55201 w 101498"/>
                <a:gd name="connsiteY5" fmla="*/ 40959 h 607265"/>
                <a:gd name="connsiteX6" fmla="*/ 51639 w 101498"/>
                <a:gd name="connsiteY6" fmla="*/ 49863 h 607265"/>
                <a:gd name="connsiteX7" fmla="*/ 46297 w 101498"/>
                <a:gd name="connsiteY7" fmla="*/ 94384 h 607265"/>
                <a:gd name="connsiteX8" fmla="*/ 44517 w 101498"/>
                <a:gd name="connsiteY8" fmla="*/ 138905 h 607265"/>
                <a:gd name="connsiteX9" fmla="*/ 49859 w 101498"/>
                <a:gd name="connsiteY9" fmla="*/ 233290 h 607265"/>
                <a:gd name="connsiteX10" fmla="*/ 62324 w 101498"/>
                <a:gd name="connsiteY10" fmla="*/ 327674 h 607265"/>
                <a:gd name="connsiteX11" fmla="*/ 78350 w 101498"/>
                <a:gd name="connsiteY11" fmla="*/ 422058 h 607265"/>
                <a:gd name="connsiteX12" fmla="*/ 76569 w 101498"/>
                <a:gd name="connsiteY12" fmla="*/ 422058 h 607265"/>
                <a:gd name="connsiteX13" fmla="*/ 78350 w 101498"/>
                <a:gd name="connsiteY13" fmla="*/ 422058 h 607265"/>
                <a:gd name="connsiteX14" fmla="*/ 87253 w 101498"/>
                <a:gd name="connsiteY14" fmla="*/ 489730 h 607265"/>
                <a:gd name="connsiteX15" fmla="*/ 97937 w 101498"/>
                <a:gd name="connsiteY15" fmla="*/ 555621 h 607265"/>
                <a:gd name="connsiteX16" fmla="*/ 101498 w 101498"/>
                <a:gd name="connsiteY16" fmla="*/ 582333 h 607265"/>
                <a:gd name="connsiteX17" fmla="*/ 101498 w 101498"/>
                <a:gd name="connsiteY17" fmla="*/ 585895 h 607265"/>
                <a:gd name="connsiteX18" fmla="*/ 80130 w 101498"/>
                <a:gd name="connsiteY18" fmla="*/ 607265 h 607265"/>
                <a:gd name="connsiteX19" fmla="*/ 58762 w 101498"/>
                <a:gd name="connsiteY19" fmla="*/ 589457 h 607265"/>
                <a:gd name="connsiteX20" fmla="*/ 53420 w 101498"/>
                <a:gd name="connsiteY20" fmla="*/ 562744 h 607265"/>
                <a:gd name="connsiteX21" fmla="*/ 55201 w 101498"/>
                <a:gd name="connsiteY21" fmla="*/ 562744 h 607265"/>
                <a:gd name="connsiteX22" fmla="*/ 53420 w 101498"/>
                <a:gd name="connsiteY22" fmla="*/ 562744 h 607265"/>
                <a:gd name="connsiteX23" fmla="*/ 44517 w 101498"/>
                <a:gd name="connsiteY23" fmla="*/ 495072 h 607265"/>
                <a:gd name="connsiteX24" fmla="*/ 33833 w 101498"/>
                <a:gd name="connsiteY24" fmla="*/ 427401 h 607265"/>
                <a:gd name="connsiteX25" fmla="*/ 19587 w 101498"/>
                <a:gd name="connsiteY25" fmla="*/ 334797 h 607265"/>
                <a:gd name="connsiteX26" fmla="*/ 5342 w 101498"/>
                <a:gd name="connsiteY26" fmla="*/ 238632 h 607265"/>
                <a:gd name="connsiteX27" fmla="*/ 5342 w 101498"/>
                <a:gd name="connsiteY27" fmla="*/ 236851 h 607265"/>
                <a:gd name="connsiteX28" fmla="*/ 0 w 101498"/>
                <a:gd name="connsiteY28" fmla="*/ 140686 h 607265"/>
                <a:gd name="connsiteX29" fmla="*/ 0 w 101498"/>
                <a:gd name="connsiteY29" fmla="*/ 138905 h 607265"/>
                <a:gd name="connsiteX30" fmla="*/ 1781 w 101498"/>
                <a:gd name="connsiteY30" fmla="*/ 90823 h 607265"/>
                <a:gd name="connsiteX31" fmla="*/ 1781 w 101498"/>
                <a:gd name="connsiteY31" fmla="*/ 89042 h 607265"/>
                <a:gd name="connsiteX32" fmla="*/ 8903 w 101498"/>
                <a:gd name="connsiteY32" fmla="*/ 42740 h 607265"/>
                <a:gd name="connsiteX33" fmla="*/ 8903 w 101498"/>
                <a:gd name="connsiteY33" fmla="*/ 40959 h 607265"/>
                <a:gd name="connsiteX34" fmla="*/ 8903 w 101498"/>
                <a:gd name="connsiteY34" fmla="*/ 39178 h 607265"/>
                <a:gd name="connsiteX35" fmla="*/ 12465 w 101498"/>
                <a:gd name="connsiteY35" fmla="*/ 28493 h 607265"/>
                <a:gd name="connsiteX36" fmla="*/ 14245 w 101498"/>
                <a:gd name="connsiteY36" fmla="*/ 17808 h 607265"/>
                <a:gd name="connsiteX37" fmla="*/ 16026 w 101498"/>
                <a:gd name="connsiteY37" fmla="*/ 14247 h 607265"/>
                <a:gd name="connsiteX38" fmla="*/ 35613 w 101498"/>
                <a:gd name="connsiteY38" fmla="*/ 0 h 60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1498" h="607265">
                  <a:moveTo>
                    <a:pt x="35613" y="0"/>
                  </a:moveTo>
                  <a:cubicBezTo>
                    <a:pt x="48078" y="0"/>
                    <a:pt x="58762" y="10685"/>
                    <a:pt x="58762" y="23151"/>
                  </a:cubicBezTo>
                  <a:cubicBezTo>
                    <a:pt x="58762" y="23151"/>
                    <a:pt x="58762" y="24932"/>
                    <a:pt x="58762" y="26713"/>
                  </a:cubicBezTo>
                  <a:lnTo>
                    <a:pt x="56982" y="26713"/>
                  </a:lnTo>
                  <a:lnTo>
                    <a:pt x="55201" y="39178"/>
                  </a:lnTo>
                  <a:lnTo>
                    <a:pt x="55201" y="40959"/>
                  </a:lnTo>
                  <a:lnTo>
                    <a:pt x="51639" y="49863"/>
                  </a:lnTo>
                  <a:lnTo>
                    <a:pt x="46297" y="94384"/>
                  </a:lnTo>
                  <a:lnTo>
                    <a:pt x="44517" y="138905"/>
                  </a:lnTo>
                  <a:lnTo>
                    <a:pt x="49859" y="233290"/>
                  </a:lnTo>
                  <a:lnTo>
                    <a:pt x="62324" y="327674"/>
                  </a:lnTo>
                  <a:lnTo>
                    <a:pt x="78350" y="422058"/>
                  </a:lnTo>
                  <a:lnTo>
                    <a:pt x="76569" y="422058"/>
                  </a:lnTo>
                  <a:lnTo>
                    <a:pt x="78350" y="422058"/>
                  </a:lnTo>
                  <a:lnTo>
                    <a:pt x="87253" y="489730"/>
                  </a:lnTo>
                  <a:lnTo>
                    <a:pt x="97937" y="555621"/>
                  </a:lnTo>
                  <a:lnTo>
                    <a:pt x="101498" y="582333"/>
                  </a:lnTo>
                  <a:lnTo>
                    <a:pt x="101498" y="585895"/>
                  </a:lnTo>
                  <a:cubicBezTo>
                    <a:pt x="101498" y="598361"/>
                    <a:pt x="92595" y="607265"/>
                    <a:pt x="80130" y="607265"/>
                  </a:cubicBezTo>
                  <a:cubicBezTo>
                    <a:pt x="69446" y="607265"/>
                    <a:pt x="60543" y="600142"/>
                    <a:pt x="58762" y="589457"/>
                  </a:cubicBezTo>
                  <a:lnTo>
                    <a:pt x="53420" y="562744"/>
                  </a:lnTo>
                  <a:lnTo>
                    <a:pt x="55201" y="562744"/>
                  </a:lnTo>
                  <a:lnTo>
                    <a:pt x="53420" y="562744"/>
                  </a:lnTo>
                  <a:lnTo>
                    <a:pt x="44517" y="495072"/>
                  </a:lnTo>
                  <a:lnTo>
                    <a:pt x="33833" y="427401"/>
                  </a:lnTo>
                  <a:lnTo>
                    <a:pt x="19587" y="334797"/>
                  </a:lnTo>
                  <a:lnTo>
                    <a:pt x="5342" y="238632"/>
                  </a:lnTo>
                  <a:lnTo>
                    <a:pt x="5342" y="236851"/>
                  </a:lnTo>
                  <a:lnTo>
                    <a:pt x="0" y="140686"/>
                  </a:lnTo>
                  <a:lnTo>
                    <a:pt x="0" y="138905"/>
                  </a:lnTo>
                  <a:lnTo>
                    <a:pt x="1781" y="90823"/>
                  </a:lnTo>
                  <a:lnTo>
                    <a:pt x="1781" y="89042"/>
                  </a:lnTo>
                  <a:lnTo>
                    <a:pt x="8903" y="42740"/>
                  </a:lnTo>
                  <a:lnTo>
                    <a:pt x="8903" y="40959"/>
                  </a:lnTo>
                  <a:lnTo>
                    <a:pt x="8903" y="39178"/>
                  </a:lnTo>
                  <a:lnTo>
                    <a:pt x="12465" y="28493"/>
                  </a:lnTo>
                  <a:lnTo>
                    <a:pt x="14245" y="17808"/>
                  </a:lnTo>
                  <a:lnTo>
                    <a:pt x="16026" y="14247"/>
                  </a:lnTo>
                  <a:cubicBezTo>
                    <a:pt x="19587" y="5343"/>
                    <a:pt x="26710" y="0"/>
                    <a:pt x="35613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4FF5880-41D6-41C9-AC13-FDD7D4DEFFAF}"/>
                </a:ext>
              </a:extLst>
            </p:cNvPr>
            <p:cNvSpPr/>
            <p:nvPr/>
          </p:nvSpPr>
          <p:spPr>
            <a:xfrm>
              <a:off x="6662254" y="5844972"/>
              <a:ext cx="229707" cy="64110"/>
            </a:xfrm>
            <a:custGeom>
              <a:avLst/>
              <a:gdLst>
                <a:gd name="connsiteX0" fmla="*/ 206558 w 229706"/>
                <a:gd name="connsiteY0" fmla="*/ 0 h 64110"/>
                <a:gd name="connsiteX1" fmla="*/ 229707 w 229706"/>
                <a:gd name="connsiteY1" fmla="*/ 21370 h 64110"/>
                <a:gd name="connsiteX2" fmla="*/ 211900 w 229706"/>
                <a:gd name="connsiteY2" fmla="*/ 42740 h 64110"/>
                <a:gd name="connsiteX3" fmla="*/ 210119 w 229706"/>
                <a:gd name="connsiteY3" fmla="*/ 44521 h 64110"/>
                <a:gd name="connsiteX4" fmla="*/ 162041 w 229706"/>
                <a:gd name="connsiteY4" fmla="*/ 51644 h 64110"/>
                <a:gd name="connsiteX5" fmla="*/ 160260 w 229706"/>
                <a:gd name="connsiteY5" fmla="*/ 51644 h 64110"/>
                <a:gd name="connsiteX6" fmla="*/ 94376 w 229706"/>
                <a:gd name="connsiteY6" fmla="*/ 60548 h 64110"/>
                <a:gd name="connsiteX7" fmla="*/ 92595 w 229706"/>
                <a:gd name="connsiteY7" fmla="*/ 60548 h 64110"/>
                <a:gd name="connsiteX8" fmla="*/ 23149 w 229706"/>
                <a:gd name="connsiteY8" fmla="*/ 64110 h 64110"/>
                <a:gd name="connsiteX9" fmla="*/ 21368 w 229706"/>
                <a:gd name="connsiteY9" fmla="*/ 64110 h 64110"/>
                <a:gd name="connsiteX10" fmla="*/ 0 w 229706"/>
                <a:gd name="connsiteY10" fmla="*/ 42740 h 64110"/>
                <a:gd name="connsiteX11" fmla="*/ 17807 w 229706"/>
                <a:gd name="connsiteY11" fmla="*/ 21370 h 64110"/>
                <a:gd name="connsiteX12" fmla="*/ 19587 w 229706"/>
                <a:gd name="connsiteY12" fmla="*/ 21370 h 64110"/>
                <a:gd name="connsiteX13" fmla="*/ 89034 w 229706"/>
                <a:gd name="connsiteY13" fmla="*/ 16028 h 64110"/>
                <a:gd name="connsiteX14" fmla="*/ 154918 w 229706"/>
                <a:gd name="connsiteY14" fmla="*/ 7123 h 64110"/>
                <a:gd name="connsiteX15" fmla="*/ 202997 w 229706"/>
                <a:gd name="connsiteY15" fmla="*/ 0 h 64110"/>
                <a:gd name="connsiteX16" fmla="*/ 206558 w 229706"/>
                <a:gd name="connsiteY16" fmla="*/ 0 h 6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706" h="64110">
                  <a:moveTo>
                    <a:pt x="206558" y="0"/>
                  </a:moveTo>
                  <a:cubicBezTo>
                    <a:pt x="219023" y="0"/>
                    <a:pt x="229707" y="10685"/>
                    <a:pt x="229707" y="21370"/>
                  </a:cubicBezTo>
                  <a:cubicBezTo>
                    <a:pt x="229707" y="32055"/>
                    <a:pt x="220803" y="40959"/>
                    <a:pt x="211900" y="42740"/>
                  </a:cubicBezTo>
                  <a:lnTo>
                    <a:pt x="210119" y="44521"/>
                  </a:lnTo>
                  <a:lnTo>
                    <a:pt x="162041" y="51644"/>
                  </a:lnTo>
                  <a:lnTo>
                    <a:pt x="160260" y="51644"/>
                  </a:lnTo>
                  <a:lnTo>
                    <a:pt x="94376" y="60548"/>
                  </a:lnTo>
                  <a:lnTo>
                    <a:pt x="92595" y="60548"/>
                  </a:lnTo>
                  <a:lnTo>
                    <a:pt x="23149" y="64110"/>
                  </a:lnTo>
                  <a:lnTo>
                    <a:pt x="21368" y="64110"/>
                  </a:lnTo>
                  <a:cubicBezTo>
                    <a:pt x="8903" y="64110"/>
                    <a:pt x="0" y="55206"/>
                    <a:pt x="0" y="42740"/>
                  </a:cubicBezTo>
                  <a:cubicBezTo>
                    <a:pt x="0" y="32055"/>
                    <a:pt x="7123" y="23151"/>
                    <a:pt x="17807" y="21370"/>
                  </a:cubicBezTo>
                  <a:lnTo>
                    <a:pt x="19587" y="21370"/>
                  </a:lnTo>
                  <a:lnTo>
                    <a:pt x="89034" y="16028"/>
                  </a:lnTo>
                  <a:lnTo>
                    <a:pt x="154918" y="7123"/>
                  </a:lnTo>
                  <a:lnTo>
                    <a:pt x="202997" y="0"/>
                  </a:lnTo>
                  <a:lnTo>
                    <a:pt x="206558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B8DC54B-BFEA-40C1-A637-52B6FCFD7055}"/>
                </a:ext>
              </a:extLst>
            </p:cNvPr>
            <p:cNvSpPr/>
            <p:nvPr/>
          </p:nvSpPr>
          <p:spPr>
            <a:xfrm>
              <a:off x="1947034" y="579039"/>
              <a:ext cx="1634657" cy="803157"/>
            </a:xfrm>
            <a:custGeom>
              <a:avLst/>
              <a:gdLst>
                <a:gd name="connsiteX0" fmla="*/ 16026 w 1634656"/>
                <a:gd name="connsiteY0" fmla="*/ 0 h 803157"/>
                <a:gd name="connsiteX1" fmla="*/ 23149 w 1634656"/>
                <a:gd name="connsiteY1" fmla="*/ 1781 h 803157"/>
                <a:gd name="connsiteX2" fmla="*/ 820890 w 1634656"/>
                <a:gd name="connsiteY2" fmla="*/ 384661 h 803157"/>
                <a:gd name="connsiteX3" fmla="*/ 1618631 w 1634656"/>
                <a:gd name="connsiteY3" fmla="*/ 769321 h 803157"/>
                <a:gd name="connsiteX4" fmla="*/ 1625754 w 1634656"/>
                <a:gd name="connsiteY4" fmla="*/ 772883 h 803157"/>
                <a:gd name="connsiteX5" fmla="*/ 1627534 w 1634656"/>
                <a:gd name="connsiteY5" fmla="*/ 774664 h 803157"/>
                <a:gd name="connsiteX6" fmla="*/ 1634657 w 1634656"/>
                <a:gd name="connsiteY6" fmla="*/ 787130 h 803157"/>
                <a:gd name="connsiteX7" fmla="*/ 1618631 w 1634656"/>
                <a:gd name="connsiteY7" fmla="*/ 803157 h 803157"/>
                <a:gd name="connsiteX8" fmla="*/ 1611508 w 1634656"/>
                <a:gd name="connsiteY8" fmla="*/ 801376 h 803157"/>
                <a:gd name="connsiteX9" fmla="*/ 1604386 w 1634656"/>
                <a:gd name="connsiteY9" fmla="*/ 797815 h 803157"/>
                <a:gd name="connsiteX10" fmla="*/ 806644 w 1634656"/>
                <a:gd name="connsiteY10" fmla="*/ 413154 h 803157"/>
                <a:gd name="connsiteX11" fmla="*/ 8903 w 1634656"/>
                <a:gd name="connsiteY11" fmla="*/ 30274 h 803157"/>
                <a:gd name="connsiteX12" fmla="*/ 7123 w 1634656"/>
                <a:gd name="connsiteY12" fmla="*/ 28493 h 803157"/>
                <a:gd name="connsiteX13" fmla="*/ 0 w 1634656"/>
                <a:gd name="connsiteY13" fmla="*/ 16028 h 803157"/>
                <a:gd name="connsiteX14" fmla="*/ 16026 w 1634656"/>
                <a:gd name="connsiteY14" fmla="*/ 0 h 80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34656" h="803157">
                  <a:moveTo>
                    <a:pt x="16026" y="0"/>
                  </a:moveTo>
                  <a:cubicBezTo>
                    <a:pt x="17807" y="0"/>
                    <a:pt x="21368" y="0"/>
                    <a:pt x="23149" y="1781"/>
                  </a:cubicBezTo>
                  <a:lnTo>
                    <a:pt x="820890" y="384661"/>
                  </a:lnTo>
                  <a:lnTo>
                    <a:pt x="1618631" y="769321"/>
                  </a:lnTo>
                  <a:lnTo>
                    <a:pt x="1625754" y="772883"/>
                  </a:lnTo>
                  <a:lnTo>
                    <a:pt x="1627534" y="774664"/>
                  </a:lnTo>
                  <a:cubicBezTo>
                    <a:pt x="1631096" y="776445"/>
                    <a:pt x="1634657" y="781787"/>
                    <a:pt x="1634657" y="787130"/>
                  </a:cubicBezTo>
                  <a:cubicBezTo>
                    <a:pt x="1634657" y="796034"/>
                    <a:pt x="1627534" y="803157"/>
                    <a:pt x="1618631" y="803157"/>
                  </a:cubicBezTo>
                  <a:cubicBezTo>
                    <a:pt x="1616850" y="803157"/>
                    <a:pt x="1613289" y="801376"/>
                    <a:pt x="1611508" y="801376"/>
                  </a:cubicBezTo>
                  <a:lnTo>
                    <a:pt x="1604386" y="797815"/>
                  </a:lnTo>
                  <a:lnTo>
                    <a:pt x="806644" y="413154"/>
                  </a:lnTo>
                  <a:lnTo>
                    <a:pt x="8903" y="30274"/>
                  </a:lnTo>
                  <a:lnTo>
                    <a:pt x="7123" y="28493"/>
                  </a:lnTo>
                  <a:cubicBezTo>
                    <a:pt x="3561" y="24932"/>
                    <a:pt x="0" y="21370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07F7966-DBBE-4443-A1E0-16DF6E1987C0}"/>
                </a:ext>
              </a:extLst>
            </p:cNvPr>
            <p:cNvSpPr/>
            <p:nvPr/>
          </p:nvSpPr>
          <p:spPr>
            <a:xfrm>
              <a:off x="2174960" y="1668911"/>
              <a:ext cx="1136069" cy="562744"/>
            </a:xfrm>
            <a:custGeom>
              <a:avLst/>
              <a:gdLst>
                <a:gd name="connsiteX0" fmla="*/ 16026 w 1136068"/>
                <a:gd name="connsiteY0" fmla="*/ 0 h 562744"/>
                <a:gd name="connsiteX1" fmla="*/ 21368 w 1136068"/>
                <a:gd name="connsiteY1" fmla="*/ 0 h 562744"/>
                <a:gd name="connsiteX2" fmla="*/ 23149 w 1136068"/>
                <a:gd name="connsiteY2" fmla="*/ 1781 h 562744"/>
                <a:gd name="connsiteX3" fmla="*/ 568034 w 1136068"/>
                <a:gd name="connsiteY3" fmla="*/ 263564 h 562744"/>
                <a:gd name="connsiteX4" fmla="*/ 1112920 w 1136068"/>
                <a:gd name="connsiteY4" fmla="*/ 525347 h 562744"/>
                <a:gd name="connsiteX5" fmla="*/ 1127165 w 1136068"/>
                <a:gd name="connsiteY5" fmla="*/ 532470 h 562744"/>
                <a:gd name="connsiteX6" fmla="*/ 1128946 w 1136068"/>
                <a:gd name="connsiteY6" fmla="*/ 534251 h 562744"/>
                <a:gd name="connsiteX7" fmla="*/ 1136069 w 1136068"/>
                <a:gd name="connsiteY7" fmla="*/ 546717 h 562744"/>
                <a:gd name="connsiteX8" fmla="*/ 1120043 w 1136068"/>
                <a:gd name="connsiteY8" fmla="*/ 562744 h 562744"/>
                <a:gd name="connsiteX9" fmla="*/ 1114701 w 1136068"/>
                <a:gd name="connsiteY9" fmla="*/ 560963 h 562744"/>
                <a:gd name="connsiteX10" fmla="*/ 1112920 w 1136068"/>
                <a:gd name="connsiteY10" fmla="*/ 560963 h 562744"/>
                <a:gd name="connsiteX11" fmla="*/ 1098675 w 1136068"/>
                <a:gd name="connsiteY11" fmla="*/ 553840 h 562744"/>
                <a:gd name="connsiteX12" fmla="*/ 553789 w 1136068"/>
                <a:gd name="connsiteY12" fmla="*/ 292057 h 562744"/>
                <a:gd name="connsiteX13" fmla="*/ 8903 w 1136068"/>
                <a:gd name="connsiteY13" fmla="*/ 30274 h 562744"/>
                <a:gd name="connsiteX14" fmla="*/ 7123 w 1136068"/>
                <a:gd name="connsiteY14" fmla="*/ 28493 h 562744"/>
                <a:gd name="connsiteX15" fmla="*/ 0 w 1136068"/>
                <a:gd name="connsiteY15" fmla="*/ 16028 h 562744"/>
                <a:gd name="connsiteX16" fmla="*/ 16026 w 1136068"/>
                <a:gd name="connsiteY16" fmla="*/ 0 h 5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36068" h="562744">
                  <a:moveTo>
                    <a:pt x="16026" y="0"/>
                  </a:moveTo>
                  <a:cubicBezTo>
                    <a:pt x="17807" y="0"/>
                    <a:pt x="19587" y="0"/>
                    <a:pt x="21368" y="0"/>
                  </a:cubicBezTo>
                  <a:lnTo>
                    <a:pt x="23149" y="1781"/>
                  </a:lnTo>
                  <a:lnTo>
                    <a:pt x="568034" y="263564"/>
                  </a:lnTo>
                  <a:lnTo>
                    <a:pt x="1112920" y="525347"/>
                  </a:lnTo>
                  <a:lnTo>
                    <a:pt x="1127165" y="532470"/>
                  </a:lnTo>
                  <a:lnTo>
                    <a:pt x="1128946" y="534251"/>
                  </a:lnTo>
                  <a:cubicBezTo>
                    <a:pt x="1132507" y="537813"/>
                    <a:pt x="1136069" y="541374"/>
                    <a:pt x="1136069" y="546717"/>
                  </a:cubicBezTo>
                  <a:cubicBezTo>
                    <a:pt x="1136069" y="555621"/>
                    <a:pt x="1128946" y="562744"/>
                    <a:pt x="1120043" y="562744"/>
                  </a:cubicBezTo>
                  <a:cubicBezTo>
                    <a:pt x="1118262" y="562744"/>
                    <a:pt x="1116481" y="562744"/>
                    <a:pt x="1114701" y="560963"/>
                  </a:cubicBezTo>
                  <a:lnTo>
                    <a:pt x="1112920" y="560963"/>
                  </a:lnTo>
                  <a:lnTo>
                    <a:pt x="1098675" y="553840"/>
                  </a:lnTo>
                  <a:lnTo>
                    <a:pt x="553789" y="292057"/>
                  </a:lnTo>
                  <a:lnTo>
                    <a:pt x="8903" y="30274"/>
                  </a:lnTo>
                  <a:lnTo>
                    <a:pt x="7123" y="28493"/>
                  </a:lnTo>
                  <a:cubicBezTo>
                    <a:pt x="3561" y="24932"/>
                    <a:pt x="0" y="21370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CE994B00-75DC-49D5-B3A9-80637C8F1421}"/>
                </a:ext>
              </a:extLst>
            </p:cNvPr>
            <p:cNvSpPr/>
            <p:nvPr/>
          </p:nvSpPr>
          <p:spPr>
            <a:xfrm>
              <a:off x="2219477" y="2586041"/>
              <a:ext cx="1485080" cy="731924"/>
            </a:xfrm>
            <a:custGeom>
              <a:avLst/>
              <a:gdLst>
                <a:gd name="connsiteX0" fmla="*/ 16026 w 1485080"/>
                <a:gd name="connsiteY0" fmla="*/ 0 h 731923"/>
                <a:gd name="connsiteX1" fmla="*/ 24929 w 1485080"/>
                <a:gd name="connsiteY1" fmla="*/ 3562 h 731923"/>
                <a:gd name="connsiteX2" fmla="*/ 33833 w 1485080"/>
                <a:gd name="connsiteY2" fmla="*/ 8904 h 731923"/>
                <a:gd name="connsiteX3" fmla="*/ 44517 w 1485080"/>
                <a:gd name="connsiteY3" fmla="*/ 14247 h 731923"/>
                <a:gd name="connsiteX4" fmla="*/ 56982 w 1485080"/>
                <a:gd name="connsiteY4" fmla="*/ 19589 h 731923"/>
                <a:gd name="connsiteX5" fmla="*/ 69446 w 1485080"/>
                <a:gd name="connsiteY5" fmla="*/ 24932 h 731923"/>
                <a:gd name="connsiteX6" fmla="*/ 767470 w 1485080"/>
                <a:gd name="connsiteY6" fmla="*/ 359729 h 731923"/>
                <a:gd name="connsiteX7" fmla="*/ 1463712 w 1485080"/>
                <a:gd name="connsiteY7" fmla="*/ 696307 h 731923"/>
                <a:gd name="connsiteX8" fmla="*/ 1476177 w 1485080"/>
                <a:gd name="connsiteY8" fmla="*/ 701649 h 731923"/>
                <a:gd name="connsiteX9" fmla="*/ 1477958 w 1485080"/>
                <a:gd name="connsiteY9" fmla="*/ 703430 h 731923"/>
                <a:gd name="connsiteX10" fmla="*/ 1485081 w 1485080"/>
                <a:gd name="connsiteY10" fmla="*/ 715896 h 731923"/>
                <a:gd name="connsiteX11" fmla="*/ 1469055 w 1485080"/>
                <a:gd name="connsiteY11" fmla="*/ 731924 h 731923"/>
                <a:gd name="connsiteX12" fmla="*/ 1461932 w 1485080"/>
                <a:gd name="connsiteY12" fmla="*/ 730143 h 731923"/>
                <a:gd name="connsiteX13" fmla="*/ 1451248 w 1485080"/>
                <a:gd name="connsiteY13" fmla="*/ 724800 h 731923"/>
                <a:gd name="connsiteX14" fmla="*/ 753224 w 1485080"/>
                <a:gd name="connsiteY14" fmla="*/ 388222 h 731923"/>
                <a:gd name="connsiteX15" fmla="*/ 56982 w 1485080"/>
                <a:gd name="connsiteY15" fmla="*/ 53425 h 731923"/>
                <a:gd name="connsiteX16" fmla="*/ 46297 w 1485080"/>
                <a:gd name="connsiteY16" fmla="*/ 48083 h 731923"/>
                <a:gd name="connsiteX17" fmla="*/ 32052 w 1485080"/>
                <a:gd name="connsiteY17" fmla="*/ 42740 h 731923"/>
                <a:gd name="connsiteX18" fmla="*/ 19587 w 1485080"/>
                <a:gd name="connsiteY18" fmla="*/ 37398 h 731923"/>
                <a:gd name="connsiteX19" fmla="*/ 16026 w 1485080"/>
                <a:gd name="connsiteY19" fmla="*/ 35617 h 731923"/>
                <a:gd name="connsiteX20" fmla="*/ 7123 w 1485080"/>
                <a:gd name="connsiteY20" fmla="*/ 28493 h 731923"/>
                <a:gd name="connsiteX21" fmla="*/ 5342 w 1485080"/>
                <a:gd name="connsiteY21" fmla="*/ 26713 h 731923"/>
                <a:gd name="connsiteX22" fmla="*/ 0 w 1485080"/>
                <a:gd name="connsiteY22" fmla="*/ 16028 h 731923"/>
                <a:gd name="connsiteX23" fmla="*/ 16026 w 1485080"/>
                <a:gd name="connsiteY23" fmla="*/ 0 h 73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5080" h="731923">
                  <a:moveTo>
                    <a:pt x="16026" y="0"/>
                  </a:moveTo>
                  <a:cubicBezTo>
                    <a:pt x="19587" y="0"/>
                    <a:pt x="21368" y="1781"/>
                    <a:pt x="24929" y="3562"/>
                  </a:cubicBezTo>
                  <a:lnTo>
                    <a:pt x="33833" y="8904"/>
                  </a:lnTo>
                  <a:lnTo>
                    <a:pt x="44517" y="14247"/>
                  </a:lnTo>
                  <a:lnTo>
                    <a:pt x="56982" y="19589"/>
                  </a:lnTo>
                  <a:lnTo>
                    <a:pt x="69446" y="24932"/>
                  </a:lnTo>
                  <a:lnTo>
                    <a:pt x="767470" y="359729"/>
                  </a:lnTo>
                  <a:lnTo>
                    <a:pt x="1463712" y="696307"/>
                  </a:lnTo>
                  <a:lnTo>
                    <a:pt x="1476177" y="701649"/>
                  </a:lnTo>
                  <a:lnTo>
                    <a:pt x="1477958" y="703430"/>
                  </a:lnTo>
                  <a:cubicBezTo>
                    <a:pt x="1481519" y="705211"/>
                    <a:pt x="1485081" y="710554"/>
                    <a:pt x="1485081" y="715896"/>
                  </a:cubicBezTo>
                  <a:cubicBezTo>
                    <a:pt x="1485081" y="724800"/>
                    <a:pt x="1477958" y="731924"/>
                    <a:pt x="1469055" y="731924"/>
                  </a:cubicBezTo>
                  <a:cubicBezTo>
                    <a:pt x="1467274" y="731924"/>
                    <a:pt x="1465493" y="731924"/>
                    <a:pt x="1461932" y="730143"/>
                  </a:cubicBezTo>
                  <a:lnTo>
                    <a:pt x="1451248" y="724800"/>
                  </a:lnTo>
                  <a:lnTo>
                    <a:pt x="753224" y="388222"/>
                  </a:lnTo>
                  <a:lnTo>
                    <a:pt x="56982" y="53425"/>
                  </a:lnTo>
                  <a:lnTo>
                    <a:pt x="46297" y="48083"/>
                  </a:lnTo>
                  <a:lnTo>
                    <a:pt x="32052" y="42740"/>
                  </a:lnTo>
                  <a:lnTo>
                    <a:pt x="19587" y="37398"/>
                  </a:lnTo>
                  <a:lnTo>
                    <a:pt x="16026" y="35617"/>
                  </a:lnTo>
                  <a:lnTo>
                    <a:pt x="7123" y="28493"/>
                  </a:lnTo>
                  <a:lnTo>
                    <a:pt x="5342" y="26713"/>
                  </a:lnTo>
                  <a:cubicBezTo>
                    <a:pt x="1781" y="24932"/>
                    <a:pt x="0" y="19589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DF7377A-BFD2-40FC-ACF5-1AB0B33B5ED1}"/>
                </a:ext>
              </a:extLst>
            </p:cNvPr>
            <p:cNvSpPr/>
            <p:nvPr/>
          </p:nvSpPr>
          <p:spPr>
            <a:xfrm>
              <a:off x="2477674" y="5483462"/>
              <a:ext cx="986492" cy="459456"/>
            </a:xfrm>
            <a:custGeom>
              <a:avLst/>
              <a:gdLst>
                <a:gd name="connsiteX0" fmla="*/ 972247 w 986492"/>
                <a:gd name="connsiteY0" fmla="*/ 0 h 459455"/>
                <a:gd name="connsiteX1" fmla="*/ 986492 w 986492"/>
                <a:gd name="connsiteY1" fmla="*/ 16028 h 459455"/>
                <a:gd name="connsiteX2" fmla="*/ 979370 w 986492"/>
                <a:gd name="connsiteY2" fmla="*/ 28493 h 459455"/>
                <a:gd name="connsiteX3" fmla="*/ 977589 w 986492"/>
                <a:gd name="connsiteY3" fmla="*/ 30274 h 459455"/>
                <a:gd name="connsiteX4" fmla="*/ 970466 w 986492"/>
                <a:gd name="connsiteY4" fmla="*/ 32055 h 459455"/>
                <a:gd name="connsiteX5" fmla="*/ 496808 w 986492"/>
                <a:gd name="connsiteY5" fmla="*/ 245755 h 459455"/>
                <a:gd name="connsiteX6" fmla="*/ 23149 w 986492"/>
                <a:gd name="connsiteY6" fmla="*/ 457675 h 459455"/>
                <a:gd name="connsiteX7" fmla="*/ 23149 w 986492"/>
                <a:gd name="connsiteY7" fmla="*/ 459456 h 459455"/>
                <a:gd name="connsiteX8" fmla="*/ 16026 w 986492"/>
                <a:gd name="connsiteY8" fmla="*/ 459456 h 459455"/>
                <a:gd name="connsiteX9" fmla="*/ 0 w 986492"/>
                <a:gd name="connsiteY9" fmla="*/ 443428 h 459455"/>
                <a:gd name="connsiteX10" fmla="*/ 7123 w 986492"/>
                <a:gd name="connsiteY10" fmla="*/ 430962 h 459455"/>
                <a:gd name="connsiteX11" fmla="*/ 10684 w 986492"/>
                <a:gd name="connsiteY11" fmla="*/ 429182 h 459455"/>
                <a:gd name="connsiteX12" fmla="*/ 484343 w 986492"/>
                <a:gd name="connsiteY12" fmla="*/ 217262 h 459455"/>
                <a:gd name="connsiteX13" fmla="*/ 958002 w 986492"/>
                <a:gd name="connsiteY13" fmla="*/ 3562 h 459455"/>
                <a:gd name="connsiteX14" fmla="*/ 965124 w 986492"/>
                <a:gd name="connsiteY14" fmla="*/ 0 h 459455"/>
                <a:gd name="connsiteX15" fmla="*/ 972247 w 986492"/>
                <a:gd name="connsiteY15" fmla="*/ 0 h 459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86492" h="459455">
                  <a:moveTo>
                    <a:pt x="972247" y="0"/>
                  </a:moveTo>
                  <a:cubicBezTo>
                    <a:pt x="979370" y="0"/>
                    <a:pt x="986492" y="7123"/>
                    <a:pt x="986492" y="16028"/>
                  </a:cubicBezTo>
                  <a:cubicBezTo>
                    <a:pt x="986492" y="21370"/>
                    <a:pt x="984712" y="24932"/>
                    <a:pt x="979370" y="28493"/>
                  </a:cubicBezTo>
                  <a:lnTo>
                    <a:pt x="977589" y="30274"/>
                  </a:lnTo>
                  <a:lnTo>
                    <a:pt x="970466" y="32055"/>
                  </a:lnTo>
                  <a:lnTo>
                    <a:pt x="496808" y="245755"/>
                  </a:lnTo>
                  <a:lnTo>
                    <a:pt x="23149" y="457675"/>
                  </a:lnTo>
                  <a:lnTo>
                    <a:pt x="23149" y="459456"/>
                  </a:lnTo>
                  <a:cubicBezTo>
                    <a:pt x="21368" y="459456"/>
                    <a:pt x="17807" y="459456"/>
                    <a:pt x="16026" y="459456"/>
                  </a:cubicBezTo>
                  <a:cubicBezTo>
                    <a:pt x="7123" y="459456"/>
                    <a:pt x="0" y="452332"/>
                    <a:pt x="0" y="443428"/>
                  </a:cubicBezTo>
                  <a:cubicBezTo>
                    <a:pt x="0" y="438086"/>
                    <a:pt x="3561" y="434524"/>
                    <a:pt x="7123" y="430962"/>
                  </a:cubicBezTo>
                  <a:lnTo>
                    <a:pt x="10684" y="429182"/>
                  </a:lnTo>
                  <a:lnTo>
                    <a:pt x="484343" y="217262"/>
                  </a:lnTo>
                  <a:lnTo>
                    <a:pt x="958002" y="3562"/>
                  </a:lnTo>
                  <a:lnTo>
                    <a:pt x="965124" y="0"/>
                  </a:lnTo>
                  <a:cubicBezTo>
                    <a:pt x="966905" y="0"/>
                    <a:pt x="968686" y="0"/>
                    <a:pt x="972247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910DF8E-6BFA-47C6-9A99-EE975749B3CF}"/>
                </a:ext>
              </a:extLst>
            </p:cNvPr>
            <p:cNvSpPr/>
            <p:nvPr/>
          </p:nvSpPr>
          <p:spPr>
            <a:xfrm>
              <a:off x="1973744" y="648492"/>
              <a:ext cx="1258935" cy="1353435"/>
            </a:xfrm>
            <a:custGeom>
              <a:avLst/>
              <a:gdLst>
                <a:gd name="connsiteX0" fmla="*/ 14245 w 1258935"/>
                <a:gd name="connsiteY0" fmla="*/ 0 h 1353435"/>
                <a:gd name="connsiteX1" fmla="*/ 26710 w 1258935"/>
                <a:gd name="connsiteY1" fmla="*/ 5343 h 1353435"/>
                <a:gd name="connsiteX2" fmla="*/ 639261 w 1258935"/>
                <a:gd name="connsiteY2" fmla="*/ 664252 h 1353435"/>
                <a:gd name="connsiteX3" fmla="*/ 1251813 w 1258935"/>
                <a:gd name="connsiteY3" fmla="*/ 1323161 h 1353435"/>
                <a:gd name="connsiteX4" fmla="*/ 1255374 w 1258935"/>
                <a:gd name="connsiteY4" fmla="*/ 1326723 h 1353435"/>
                <a:gd name="connsiteX5" fmla="*/ 1257155 w 1258935"/>
                <a:gd name="connsiteY5" fmla="*/ 1328504 h 1353435"/>
                <a:gd name="connsiteX6" fmla="*/ 1258935 w 1258935"/>
                <a:gd name="connsiteY6" fmla="*/ 1337408 h 1353435"/>
                <a:gd name="connsiteX7" fmla="*/ 1242909 w 1258935"/>
                <a:gd name="connsiteY7" fmla="*/ 1353436 h 1353435"/>
                <a:gd name="connsiteX8" fmla="*/ 1232225 w 1258935"/>
                <a:gd name="connsiteY8" fmla="*/ 1349874 h 1353435"/>
                <a:gd name="connsiteX9" fmla="*/ 1232225 w 1258935"/>
                <a:gd name="connsiteY9" fmla="*/ 1348093 h 1353435"/>
                <a:gd name="connsiteX10" fmla="*/ 1228664 w 1258935"/>
                <a:gd name="connsiteY10" fmla="*/ 1344531 h 1353435"/>
                <a:gd name="connsiteX11" fmla="*/ 616113 w 1258935"/>
                <a:gd name="connsiteY11" fmla="*/ 685622 h 1353435"/>
                <a:gd name="connsiteX12" fmla="*/ 3561 w 1258935"/>
                <a:gd name="connsiteY12" fmla="*/ 26713 h 1353435"/>
                <a:gd name="connsiteX13" fmla="*/ 1781 w 1258935"/>
                <a:gd name="connsiteY13" fmla="*/ 24932 h 1353435"/>
                <a:gd name="connsiteX14" fmla="*/ 0 w 1258935"/>
                <a:gd name="connsiteY14" fmla="*/ 16028 h 1353435"/>
                <a:gd name="connsiteX15" fmla="*/ 14245 w 1258935"/>
                <a:gd name="connsiteY15" fmla="*/ 0 h 135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58935" h="1353435">
                  <a:moveTo>
                    <a:pt x="14245" y="0"/>
                  </a:moveTo>
                  <a:cubicBezTo>
                    <a:pt x="19587" y="0"/>
                    <a:pt x="23149" y="1781"/>
                    <a:pt x="26710" y="5343"/>
                  </a:cubicBezTo>
                  <a:lnTo>
                    <a:pt x="639261" y="664252"/>
                  </a:lnTo>
                  <a:lnTo>
                    <a:pt x="1251813" y="1323161"/>
                  </a:lnTo>
                  <a:lnTo>
                    <a:pt x="1255374" y="1326723"/>
                  </a:lnTo>
                  <a:lnTo>
                    <a:pt x="1257155" y="1328504"/>
                  </a:lnTo>
                  <a:cubicBezTo>
                    <a:pt x="1258935" y="1332066"/>
                    <a:pt x="1258935" y="1333846"/>
                    <a:pt x="1258935" y="1337408"/>
                  </a:cubicBezTo>
                  <a:cubicBezTo>
                    <a:pt x="1258935" y="1346312"/>
                    <a:pt x="1251813" y="1353436"/>
                    <a:pt x="1242909" y="1353436"/>
                  </a:cubicBezTo>
                  <a:cubicBezTo>
                    <a:pt x="1239348" y="1353436"/>
                    <a:pt x="1235786" y="1351655"/>
                    <a:pt x="1232225" y="1349874"/>
                  </a:cubicBezTo>
                  <a:lnTo>
                    <a:pt x="1232225" y="1348093"/>
                  </a:lnTo>
                  <a:lnTo>
                    <a:pt x="1228664" y="1344531"/>
                  </a:lnTo>
                  <a:lnTo>
                    <a:pt x="616113" y="685622"/>
                  </a:lnTo>
                  <a:lnTo>
                    <a:pt x="3561" y="26713"/>
                  </a:lnTo>
                  <a:lnTo>
                    <a:pt x="1781" y="24932"/>
                  </a:lnTo>
                  <a:cubicBezTo>
                    <a:pt x="0" y="23151"/>
                    <a:pt x="0" y="19589"/>
                    <a:pt x="0" y="16028"/>
                  </a:cubicBezTo>
                  <a:cubicBezTo>
                    <a:pt x="0" y="7123"/>
                    <a:pt x="7123" y="0"/>
                    <a:pt x="1424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295C294-0B3F-4322-8354-894154D13A49}"/>
                </a:ext>
              </a:extLst>
            </p:cNvPr>
            <p:cNvSpPr/>
            <p:nvPr/>
          </p:nvSpPr>
          <p:spPr>
            <a:xfrm>
              <a:off x="2105514" y="885343"/>
              <a:ext cx="1643560" cy="2555500"/>
            </a:xfrm>
            <a:custGeom>
              <a:avLst/>
              <a:gdLst>
                <a:gd name="connsiteX0" fmla="*/ 16026 w 1643560"/>
                <a:gd name="connsiteY0" fmla="*/ 0 h 2555499"/>
                <a:gd name="connsiteX1" fmla="*/ 30271 w 1643560"/>
                <a:gd name="connsiteY1" fmla="*/ 8904 h 2555499"/>
                <a:gd name="connsiteX2" fmla="*/ 30271 w 1643560"/>
                <a:gd name="connsiteY2" fmla="*/ 10685 h 2555499"/>
                <a:gd name="connsiteX3" fmla="*/ 30271 w 1643560"/>
                <a:gd name="connsiteY3" fmla="*/ 14247 h 2555499"/>
                <a:gd name="connsiteX4" fmla="*/ 33833 w 1643560"/>
                <a:gd name="connsiteY4" fmla="*/ 16028 h 2555499"/>
                <a:gd name="connsiteX5" fmla="*/ 40955 w 1643560"/>
                <a:gd name="connsiteY5" fmla="*/ 26713 h 2555499"/>
                <a:gd name="connsiteX6" fmla="*/ 840477 w 1643560"/>
                <a:gd name="connsiteY6" fmla="*/ 1276860 h 2555499"/>
                <a:gd name="connsiteX7" fmla="*/ 1638218 w 1643560"/>
                <a:gd name="connsiteY7" fmla="*/ 2527007 h 2555499"/>
                <a:gd name="connsiteX8" fmla="*/ 1641780 w 1643560"/>
                <a:gd name="connsiteY8" fmla="*/ 2532349 h 2555499"/>
                <a:gd name="connsiteX9" fmla="*/ 1641780 w 1643560"/>
                <a:gd name="connsiteY9" fmla="*/ 2534130 h 2555499"/>
                <a:gd name="connsiteX10" fmla="*/ 1643560 w 1643560"/>
                <a:gd name="connsiteY10" fmla="*/ 2539472 h 2555499"/>
                <a:gd name="connsiteX11" fmla="*/ 1627534 w 1643560"/>
                <a:gd name="connsiteY11" fmla="*/ 2555500 h 2555499"/>
                <a:gd name="connsiteX12" fmla="*/ 1615070 w 1643560"/>
                <a:gd name="connsiteY12" fmla="*/ 2548377 h 2555499"/>
                <a:gd name="connsiteX13" fmla="*/ 1611508 w 1643560"/>
                <a:gd name="connsiteY13" fmla="*/ 2544815 h 2555499"/>
                <a:gd name="connsiteX14" fmla="*/ 813767 w 1643560"/>
                <a:gd name="connsiteY14" fmla="*/ 1294668 h 2555499"/>
                <a:gd name="connsiteX15" fmla="*/ 16026 w 1643560"/>
                <a:gd name="connsiteY15" fmla="*/ 44521 h 2555499"/>
                <a:gd name="connsiteX16" fmla="*/ 8903 w 1643560"/>
                <a:gd name="connsiteY16" fmla="*/ 35617 h 2555499"/>
                <a:gd name="connsiteX17" fmla="*/ 7123 w 1643560"/>
                <a:gd name="connsiteY17" fmla="*/ 35617 h 2555499"/>
                <a:gd name="connsiteX18" fmla="*/ 7123 w 1643560"/>
                <a:gd name="connsiteY18" fmla="*/ 33836 h 2555499"/>
                <a:gd name="connsiteX19" fmla="*/ 3561 w 1643560"/>
                <a:gd name="connsiteY19" fmla="*/ 28493 h 2555499"/>
                <a:gd name="connsiteX20" fmla="*/ 1781 w 1643560"/>
                <a:gd name="connsiteY20" fmla="*/ 26713 h 2555499"/>
                <a:gd name="connsiteX21" fmla="*/ 1781 w 1643560"/>
                <a:gd name="connsiteY21" fmla="*/ 24932 h 2555499"/>
                <a:gd name="connsiteX22" fmla="*/ 0 w 1643560"/>
                <a:gd name="connsiteY22" fmla="*/ 21370 h 2555499"/>
                <a:gd name="connsiteX23" fmla="*/ 0 w 1643560"/>
                <a:gd name="connsiteY23" fmla="*/ 19589 h 2555499"/>
                <a:gd name="connsiteX24" fmla="*/ 0 w 1643560"/>
                <a:gd name="connsiteY24" fmla="*/ 16028 h 2555499"/>
                <a:gd name="connsiteX25" fmla="*/ 16026 w 1643560"/>
                <a:gd name="connsiteY25" fmla="*/ 0 h 255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43560" h="2555499">
                  <a:moveTo>
                    <a:pt x="16026" y="0"/>
                  </a:moveTo>
                  <a:cubicBezTo>
                    <a:pt x="21368" y="0"/>
                    <a:pt x="26710" y="3562"/>
                    <a:pt x="30271" y="8904"/>
                  </a:cubicBezTo>
                  <a:lnTo>
                    <a:pt x="30271" y="10685"/>
                  </a:lnTo>
                  <a:lnTo>
                    <a:pt x="30271" y="14247"/>
                  </a:lnTo>
                  <a:lnTo>
                    <a:pt x="33833" y="16028"/>
                  </a:lnTo>
                  <a:lnTo>
                    <a:pt x="40955" y="26713"/>
                  </a:lnTo>
                  <a:lnTo>
                    <a:pt x="840477" y="1276860"/>
                  </a:lnTo>
                  <a:lnTo>
                    <a:pt x="1638218" y="2527007"/>
                  </a:lnTo>
                  <a:lnTo>
                    <a:pt x="1641780" y="2532349"/>
                  </a:lnTo>
                  <a:lnTo>
                    <a:pt x="1641780" y="2534130"/>
                  </a:lnTo>
                  <a:cubicBezTo>
                    <a:pt x="1643560" y="2535911"/>
                    <a:pt x="1643560" y="2537692"/>
                    <a:pt x="1643560" y="2539472"/>
                  </a:cubicBezTo>
                  <a:cubicBezTo>
                    <a:pt x="1643560" y="2548377"/>
                    <a:pt x="1636438" y="2555500"/>
                    <a:pt x="1627534" y="2555500"/>
                  </a:cubicBezTo>
                  <a:cubicBezTo>
                    <a:pt x="1622192" y="2555500"/>
                    <a:pt x="1616850" y="2553719"/>
                    <a:pt x="1615070" y="2548377"/>
                  </a:cubicBezTo>
                  <a:lnTo>
                    <a:pt x="1611508" y="2544815"/>
                  </a:lnTo>
                  <a:lnTo>
                    <a:pt x="813767" y="1294668"/>
                  </a:lnTo>
                  <a:lnTo>
                    <a:pt x="16026" y="44521"/>
                  </a:lnTo>
                  <a:lnTo>
                    <a:pt x="8903" y="35617"/>
                  </a:lnTo>
                  <a:lnTo>
                    <a:pt x="7123" y="35617"/>
                  </a:lnTo>
                  <a:lnTo>
                    <a:pt x="7123" y="33836"/>
                  </a:lnTo>
                  <a:lnTo>
                    <a:pt x="3561" y="28493"/>
                  </a:lnTo>
                  <a:lnTo>
                    <a:pt x="1781" y="26713"/>
                  </a:lnTo>
                  <a:lnTo>
                    <a:pt x="1781" y="24932"/>
                  </a:lnTo>
                  <a:lnTo>
                    <a:pt x="0" y="21370"/>
                  </a:lnTo>
                  <a:lnTo>
                    <a:pt x="0" y="19589"/>
                  </a:lnTo>
                  <a:cubicBezTo>
                    <a:pt x="0" y="17808"/>
                    <a:pt x="0" y="17808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138411A-0BDD-46D2-A616-15CF333DF345}"/>
                </a:ext>
              </a:extLst>
            </p:cNvPr>
            <p:cNvSpPr/>
            <p:nvPr/>
          </p:nvSpPr>
          <p:spPr>
            <a:xfrm>
              <a:off x="2052094" y="682328"/>
              <a:ext cx="1445906" cy="3390712"/>
            </a:xfrm>
            <a:custGeom>
              <a:avLst/>
              <a:gdLst>
                <a:gd name="connsiteX0" fmla="*/ 16026 w 1445905"/>
                <a:gd name="connsiteY0" fmla="*/ 0 h 3390712"/>
                <a:gd name="connsiteX1" fmla="*/ 30271 w 1445905"/>
                <a:gd name="connsiteY1" fmla="*/ 8904 h 3390712"/>
                <a:gd name="connsiteX2" fmla="*/ 737198 w 1445905"/>
                <a:gd name="connsiteY2" fmla="*/ 1684671 h 3390712"/>
                <a:gd name="connsiteX3" fmla="*/ 1442344 w 1445905"/>
                <a:gd name="connsiteY3" fmla="*/ 3362219 h 3390712"/>
                <a:gd name="connsiteX4" fmla="*/ 1445906 w 1445905"/>
                <a:gd name="connsiteY4" fmla="*/ 3369342 h 3390712"/>
                <a:gd name="connsiteX5" fmla="*/ 1445906 w 1445905"/>
                <a:gd name="connsiteY5" fmla="*/ 3374685 h 3390712"/>
                <a:gd name="connsiteX6" fmla="*/ 1429880 w 1445905"/>
                <a:gd name="connsiteY6" fmla="*/ 3390712 h 3390712"/>
                <a:gd name="connsiteX7" fmla="*/ 1415634 w 1445905"/>
                <a:gd name="connsiteY7" fmla="*/ 3380027 h 3390712"/>
                <a:gd name="connsiteX8" fmla="*/ 1413854 w 1445905"/>
                <a:gd name="connsiteY8" fmla="*/ 3372904 h 3390712"/>
                <a:gd name="connsiteX9" fmla="*/ 706927 w 1445905"/>
                <a:gd name="connsiteY9" fmla="*/ 1697137 h 3390712"/>
                <a:gd name="connsiteX10" fmla="*/ 1781 w 1445905"/>
                <a:gd name="connsiteY10" fmla="*/ 21370 h 3390712"/>
                <a:gd name="connsiteX11" fmla="*/ 0 w 1445905"/>
                <a:gd name="connsiteY11" fmla="*/ 14247 h 3390712"/>
                <a:gd name="connsiteX12" fmla="*/ 16026 w 1445905"/>
                <a:gd name="connsiteY12" fmla="*/ 0 h 339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45905" h="3390712">
                  <a:moveTo>
                    <a:pt x="16026" y="0"/>
                  </a:moveTo>
                  <a:cubicBezTo>
                    <a:pt x="23149" y="0"/>
                    <a:pt x="28491" y="3562"/>
                    <a:pt x="30271" y="8904"/>
                  </a:cubicBezTo>
                  <a:lnTo>
                    <a:pt x="737198" y="1684671"/>
                  </a:lnTo>
                  <a:lnTo>
                    <a:pt x="1442344" y="3362219"/>
                  </a:lnTo>
                  <a:lnTo>
                    <a:pt x="1445906" y="3369342"/>
                  </a:lnTo>
                  <a:cubicBezTo>
                    <a:pt x="1445906" y="3371123"/>
                    <a:pt x="1445906" y="3372904"/>
                    <a:pt x="1445906" y="3374685"/>
                  </a:cubicBezTo>
                  <a:cubicBezTo>
                    <a:pt x="1445906" y="3383589"/>
                    <a:pt x="1438783" y="3390712"/>
                    <a:pt x="1429880" y="3390712"/>
                  </a:cubicBezTo>
                  <a:cubicBezTo>
                    <a:pt x="1424538" y="3390712"/>
                    <a:pt x="1419196" y="3387150"/>
                    <a:pt x="1415634" y="3380027"/>
                  </a:cubicBezTo>
                  <a:lnTo>
                    <a:pt x="1413854" y="3372904"/>
                  </a:lnTo>
                  <a:lnTo>
                    <a:pt x="706927" y="1697137"/>
                  </a:lnTo>
                  <a:lnTo>
                    <a:pt x="1781" y="21370"/>
                  </a:lnTo>
                  <a:cubicBezTo>
                    <a:pt x="0" y="19589"/>
                    <a:pt x="0" y="17808"/>
                    <a:pt x="0" y="14247"/>
                  </a:cubicBezTo>
                  <a:cubicBezTo>
                    <a:pt x="0" y="534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671C2DA-4AD5-4D6B-8045-5F35F27D3A8E}"/>
                </a:ext>
              </a:extLst>
            </p:cNvPr>
            <p:cNvSpPr/>
            <p:nvPr/>
          </p:nvSpPr>
          <p:spPr>
            <a:xfrm>
              <a:off x="2182083" y="1339456"/>
              <a:ext cx="1079087" cy="213700"/>
            </a:xfrm>
            <a:custGeom>
              <a:avLst/>
              <a:gdLst>
                <a:gd name="connsiteX0" fmla="*/ 1063061 w 1079087"/>
                <a:gd name="connsiteY0" fmla="*/ 0 h 213700"/>
                <a:gd name="connsiteX1" fmla="*/ 1079087 w 1079087"/>
                <a:gd name="connsiteY1" fmla="*/ 16028 h 213700"/>
                <a:gd name="connsiteX2" fmla="*/ 1066623 w 1079087"/>
                <a:gd name="connsiteY2" fmla="*/ 32055 h 213700"/>
                <a:gd name="connsiteX3" fmla="*/ 1064842 w 1079087"/>
                <a:gd name="connsiteY3" fmla="*/ 32055 h 213700"/>
                <a:gd name="connsiteX4" fmla="*/ 1052377 w 1079087"/>
                <a:gd name="connsiteY4" fmla="*/ 33836 h 213700"/>
                <a:gd name="connsiteX5" fmla="*/ 17807 w 1079087"/>
                <a:gd name="connsiteY5" fmla="*/ 213700 h 213700"/>
                <a:gd name="connsiteX6" fmla="*/ 16026 w 1079087"/>
                <a:gd name="connsiteY6" fmla="*/ 213700 h 213700"/>
                <a:gd name="connsiteX7" fmla="*/ 0 w 1079087"/>
                <a:gd name="connsiteY7" fmla="*/ 197673 h 213700"/>
                <a:gd name="connsiteX8" fmla="*/ 12465 w 1079087"/>
                <a:gd name="connsiteY8" fmla="*/ 183426 h 213700"/>
                <a:gd name="connsiteX9" fmla="*/ 1047035 w 1079087"/>
                <a:gd name="connsiteY9" fmla="*/ 1781 h 213700"/>
                <a:gd name="connsiteX10" fmla="*/ 1059500 w 1079087"/>
                <a:gd name="connsiteY10" fmla="*/ 0 h 213700"/>
                <a:gd name="connsiteX11" fmla="*/ 1063061 w 1079087"/>
                <a:gd name="connsiteY11" fmla="*/ 0 h 21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087" h="213700">
                  <a:moveTo>
                    <a:pt x="1063061" y="0"/>
                  </a:moveTo>
                  <a:cubicBezTo>
                    <a:pt x="1071965" y="0"/>
                    <a:pt x="1079087" y="7123"/>
                    <a:pt x="1079087" y="16028"/>
                  </a:cubicBezTo>
                  <a:cubicBezTo>
                    <a:pt x="1079087" y="23151"/>
                    <a:pt x="1073745" y="30274"/>
                    <a:pt x="1066623" y="32055"/>
                  </a:cubicBezTo>
                  <a:lnTo>
                    <a:pt x="1064842" y="32055"/>
                  </a:lnTo>
                  <a:lnTo>
                    <a:pt x="1052377" y="33836"/>
                  </a:lnTo>
                  <a:lnTo>
                    <a:pt x="17807" y="213700"/>
                  </a:lnTo>
                  <a:lnTo>
                    <a:pt x="16026" y="213700"/>
                  </a:lnTo>
                  <a:cubicBezTo>
                    <a:pt x="7123" y="213700"/>
                    <a:pt x="0" y="206577"/>
                    <a:pt x="0" y="197673"/>
                  </a:cubicBezTo>
                  <a:cubicBezTo>
                    <a:pt x="0" y="190549"/>
                    <a:pt x="5342" y="183426"/>
                    <a:pt x="12465" y="183426"/>
                  </a:cubicBezTo>
                  <a:lnTo>
                    <a:pt x="1047035" y="1781"/>
                  </a:lnTo>
                  <a:lnTo>
                    <a:pt x="1059500" y="0"/>
                  </a:lnTo>
                  <a:lnTo>
                    <a:pt x="1063061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CED33D5-A32D-4B06-95E8-88225199C031}"/>
                </a:ext>
              </a:extLst>
            </p:cNvPr>
            <p:cNvSpPr/>
            <p:nvPr/>
          </p:nvSpPr>
          <p:spPr>
            <a:xfrm>
              <a:off x="2173179" y="1841652"/>
              <a:ext cx="1333723" cy="1182475"/>
            </a:xfrm>
            <a:custGeom>
              <a:avLst/>
              <a:gdLst>
                <a:gd name="connsiteX0" fmla="*/ 16026 w 1333723"/>
                <a:gd name="connsiteY0" fmla="*/ 0 h 1182475"/>
                <a:gd name="connsiteX1" fmla="*/ 24929 w 1333723"/>
                <a:gd name="connsiteY1" fmla="*/ 1781 h 1182475"/>
                <a:gd name="connsiteX2" fmla="*/ 26710 w 1333723"/>
                <a:gd name="connsiteY2" fmla="*/ 3562 h 1182475"/>
                <a:gd name="connsiteX3" fmla="*/ 1324820 w 1333723"/>
                <a:gd name="connsiteY3" fmla="*/ 1152201 h 1182475"/>
                <a:gd name="connsiteX4" fmla="*/ 1328381 w 1333723"/>
                <a:gd name="connsiteY4" fmla="*/ 1155763 h 1182475"/>
                <a:gd name="connsiteX5" fmla="*/ 1333723 w 1333723"/>
                <a:gd name="connsiteY5" fmla="*/ 1166448 h 1182475"/>
                <a:gd name="connsiteX6" fmla="*/ 1317697 w 1333723"/>
                <a:gd name="connsiteY6" fmla="*/ 1182475 h 1182475"/>
                <a:gd name="connsiteX7" fmla="*/ 1308794 w 1333723"/>
                <a:gd name="connsiteY7" fmla="*/ 1180694 h 1182475"/>
                <a:gd name="connsiteX8" fmla="*/ 1307013 w 1333723"/>
                <a:gd name="connsiteY8" fmla="*/ 1178914 h 1182475"/>
                <a:gd name="connsiteX9" fmla="*/ 1303452 w 1333723"/>
                <a:gd name="connsiteY9" fmla="*/ 1175352 h 1182475"/>
                <a:gd name="connsiteX10" fmla="*/ 5342 w 1333723"/>
                <a:gd name="connsiteY10" fmla="*/ 26713 h 1182475"/>
                <a:gd name="connsiteX11" fmla="*/ 0 w 1333723"/>
                <a:gd name="connsiteY11" fmla="*/ 16028 h 1182475"/>
                <a:gd name="connsiteX12" fmla="*/ 16026 w 1333723"/>
                <a:gd name="connsiteY12" fmla="*/ 0 h 118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723" h="1182475">
                  <a:moveTo>
                    <a:pt x="16026" y="0"/>
                  </a:moveTo>
                  <a:cubicBezTo>
                    <a:pt x="19587" y="0"/>
                    <a:pt x="21368" y="0"/>
                    <a:pt x="24929" y="1781"/>
                  </a:cubicBezTo>
                  <a:lnTo>
                    <a:pt x="26710" y="3562"/>
                  </a:lnTo>
                  <a:lnTo>
                    <a:pt x="1324820" y="1152201"/>
                  </a:lnTo>
                  <a:lnTo>
                    <a:pt x="1328381" y="1155763"/>
                  </a:lnTo>
                  <a:cubicBezTo>
                    <a:pt x="1331943" y="1159324"/>
                    <a:pt x="1333723" y="1162886"/>
                    <a:pt x="1333723" y="1166448"/>
                  </a:cubicBezTo>
                  <a:cubicBezTo>
                    <a:pt x="1333723" y="1175352"/>
                    <a:pt x="1326601" y="1182475"/>
                    <a:pt x="1317697" y="1182475"/>
                  </a:cubicBezTo>
                  <a:cubicBezTo>
                    <a:pt x="1314136" y="1182475"/>
                    <a:pt x="1310575" y="1182475"/>
                    <a:pt x="1308794" y="1180694"/>
                  </a:cubicBezTo>
                  <a:lnTo>
                    <a:pt x="1307013" y="1178914"/>
                  </a:lnTo>
                  <a:lnTo>
                    <a:pt x="1303452" y="1175352"/>
                  </a:lnTo>
                  <a:lnTo>
                    <a:pt x="5342" y="26713"/>
                  </a:lnTo>
                  <a:cubicBezTo>
                    <a:pt x="1781" y="23151"/>
                    <a:pt x="0" y="19589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C2547C9-F7BC-4AF6-9EC7-7D5EB7217B23}"/>
                </a:ext>
              </a:extLst>
            </p:cNvPr>
            <p:cNvSpPr/>
            <p:nvPr/>
          </p:nvSpPr>
          <p:spPr>
            <a:xfrm>
              <a:off x="2110856" y="1877269"/>
              <a:ext cx="1606166" cy="2762077"/>
            </a:xfrm>
            <a:custGeom>
              <a:avLst/>
              <a:gdLst>
                <a:gd name="connsiteX0" fmla="*/ 16026 w 1606166"/>
                <a:gd name="connsiteY0" fmla="*/ 0 h 2762076"/>
                <a:gd name="connsiteX1" fmla="*/ 26710 w 1606166"/>
                <a:gd name="connsiteY1" fmla="*/ 5343 h 2762076"/>
                <a:gd name="connsiteX2" fmla="*/ 30271 w 1606166"/>
                <a:gd name="connsiteY2" fmla="*/ 8904 h 2762076"/>
                <a:gd name="connsiteX3" fmla="*/ 32052 w 1606166"/>
                <a:gd name="connsiteY3" fmla="*/ 10685 h 2762076"/>
                <a:gd name="connsiteX4" fmla="*/ 32052 w 1606166"/>
                <a:gd name="connsiteY4" fmla="*/ 12466 h 2762076"/>
                <a:gd name="connsiteX5" fmla="*/ 35613 w 1606166"/>
                <a:gd name="connsiteY5" fmla="*/ 17808 h 2762076"/>
                <a:gd name="connsiteX6" fmla="*/ 37394 w 1606166"/>
                <a:gd name="connsiteY6" fmla="*/ 19589 h 2762076"/>
                <a:gd name="connsiteX7" fmla="*/ 40955 w 1606166"/>
                <a:gd name="connsiteY7" fmla="*/ 26713 h 2762076"/>
                <a:gd name="connsiteX8" fmla="*/ 42736 w 1606166"/>
                <a:gd name="connsiteY8" fmla="*/ 32055 h 2762076"/>
                <a:gd name="connsiteX9" fmla="*/ 1604386 w 1606166"/>
                <a:gd name="connsiteY9" fmla="*/ 2737145 h 2762076"/>
                <a:gd name="connsiteX10" fmla="*/ 1606166 w 1606166"/>
                <a:gd name="connsiteY10" fmla="*/ 2738926 h 2762076"/>
                <a:gd name="connsiteX11" fmla="*/ 1606166 w 1606166"/>
                <a:gd name="connsiteY11" fmla="*/ 2746049 h 2762076"/>
                <a:gd name="connsiteX12" fmla="*/ 1591921 w 1606166"/>
                <a:gd name="connsiteY12" fmla="*/ 2762077 h 2762076"/>
                <a:gd name="connsiteX13" fmla="*/ 1577675 w 1606166"/>
                <a:gd name="connsiteY13" fmla="*/ 2754954 h 2762076"/>
                <a:gd name="connsiteX14" fmla="*/ 1577675 w 1606166"/>
                <a:gd name="connsiteY14" fmla="*/ 2753173 h 2762076"/>
                <a:gd name="connsiteX15" fmla="*/ 14245 w 1606166"/>
                <a:gd name="connsiteY15" fmla="*/ 46302 h 2762076"/>
                <a:gd name="connsiteX16" fmla="*/ 12465 w 1606166"/>
                <a:gd name="connsiteY16" fmla="*/ 40959 h 2762076"/>
                <a:gd name="connsiteX17" fmla="*/ 8903 w 1606166"/>
                <a:gd name="connsiteY17" fmla="*/ 33836 h 2762076"/>
                <a:gd name="connsiteX18" fmla="*/ 5342 w 1606166"/>
                <a:gd name="connsiteY18" fmla="*/ 28493 h 2762076"/>
                <a:gd name="connsiteX19" fmla="*/ 3561 w 1606166"/>
                <a:gd name="connsiteY19" fmla="*/ 26713 h 2762076"/>
                <a:gd name="connsiteX20" fmla="*/ 1781 w 1606166"/>
                <a:gd name="connsiteY20" fmla="*/ 24932 h 2762076"/>
                <a:gd name="connsiteX21" fmla="*/ 0 w 1606166"/>
                <a:gd name="connsiteY21" fmla="*/ 16028 h 2762076"/>
                <a:gd name="connsiteX22" fmla="*/ 16026 w 1606166"/>
                <a:gd name="connsiteY22" fmla="*/ 0 h 2762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06166" h="2762076">
                  <a:moveTo>
                    <a:pt x="16026" y="0"/>
                  </a:moveTo>
                  <a:cubicBezTo>
                    <a:pt x="19587" y="0"/>
                    <a:pt x="23149" y="1781"/>
                    <a:pt x="26710" y="5343"/>
                  </a:cubicBezTo>
                  <a:lnTo>
                    <a:pt x="30271" y="8904"/>
                  </a:lnTo>
                  <a:lnTo>
                    <a:pt x="32052" y="10685"/>
                  </a:lnTo>
                  <a:lnTo>
                    <a:pt x="32052" y="12466"/>
                  </a:lnTo>
                  <a:lnTo>
                    <a:pt x="35613" y="17808"/>
                  </a:lnTo>
                  <a:lnTo>
                    <a:pt x="37394" y="19589"/>
                  </a:lnTo>
                  <a:lnTo>
                    <a:pt x="40955" y="26713"/>
                  </a:lnTo>
                  <a:lnTo>
                    <a:pt x="42736" y="32055"/>
                  </a:lnTo>
                  <a:lnTo>
                    <a:pt x="1604386" y="2737145"/>
                  </a:lnTo>
                  <a:lnTo>
                    <a:pt x="1606166" y="2738926"/>
                  </a:lnTo>
                  <a:cubicBezTo>
                    <a:pt x="1606166" y="2742488"/>
                    <a:pt x="1606166" y="2744269"/>
                    <a:pt x="1606166" y="2746049"/>
                  </a:cubicBezTo>
                  <a:cubicBezTo>
                    <a:pt x="1606166" y="2754954"/>
                    <a:pt x="1600824" y="2762077"/>
                    <a:pt x="1591921" y="2762077"/>
                  </a:cubicBezTo>
                  <a:cubicBezTo>
                    <a:pt x="1586579" y="2762077"/>
                    <a:pt x="1581237" y="2758515"/>
                    <a:pt x="1577675" y="2754954"/>
                  </a:cubicBezTo>
                  <a:lnTo>
                    <a:pt x="1577675" y="2753173"/>
                  </a:lnTo>
                  <a:lnTo>
                    <a:pt x="14245" y="46302"/>
                  </a:lnTo>
                  <a:lnTo>
                    <a:pt x="12465" y="40959"/>
                  </a:lnTo>
                  <a:lnTo>
                    <a:pt x="8903" y="33836"/>
                  </a:lnTo>
                  <a:lnTo>
                    <a:pt x="5342" y="28493"/>
                  </a:lnTo>
                  <a:lnTo>
                    <a:pt x="3561" y="26713"/>
                  </a:lnTo>
                  <a:lnTo>
                    <a:pt x="1781" y="24932"/>
                  </a:lnTo>
                  <a:cubicBezTo>
                    <a:pt x="0" y="21370"/>
                    <a:pt x="0" y="19589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87FF57E-40B7-42E6-9F69-96852F090B19}"/>
                </a:ext>
              </a:extLst>
            </p:cNvPr>
            <p:cNvSpPr/>
            <p:nvPr/>
          </p:nvSpPr>
          <p:spPr>
            <a:xfrm>
              <a:off x="2324537" y="1670692"/>
              <a:ext cx="1144972" cy="1440696"/>
            </a:xfrm>
            <a:custGeom>
              <a:avLst/>
              <a:gdLst>
                <a:gd name="connsiteX0" fmla="*/ 1128946 w 1144972"/>
                <a:gd name="connsiteY0" fmla="*/ 0 h 1440696"/>
                <a:gd name="connsiteX1" fmla="*/ 1144972 w 1144972"/>
                <a:gd name="connsiteY1" fmla="*/ 16028 h 1440696"/>
                <a:gd name="connsiteX2" fmla="*/ 1143192 w 1144972"/>
                <a:gd name="connsiteY2" fmla="*/ 23151 h 1440696"/>
                <a:gd name="connsiteX3" fmla="*/ 1137850 w 1144972"/>
                <a:gd name="connsiteY3" fmla="*/ 33836 h 1440696"/>
                <a:gd name="connsiteX4" fmla="*/ 1136069 w 1144972"/>
                <a:gd name="connsiteY4" fmla="*/ 35617 h 1440696"/>
                <a:gd name="connsiteX5" fmla="*/ 1128946 w 1144972"/>
                <a:gd name="connsiteY5" fmla="*/ 44521 h 1440696"/>
                <a:gd name="connsiteX6" fmla="*/ 1127165 w 1144972"/>
                <a:gd name="connsiteY6" fmla="*/ 46302 h 1440696"/>
                <a:gd name="connsiteX7" fmla="*/ 1112920 w 1144972"/>
                <a:gd name="connsiteY7" fmla="*/ 62329 h 1440696"/>
                <a:gd name="connsiteX8" fmla="*/ 571596 w 1144972"/>
                <a:gd name="connsiteY8" fmla="*/ 746170 h 1440696"/>
                <a:gd name="connsiteX9" fmla="*/ 32052 w 1144972"/>
                <a:gd name="connsiteY9" fmla="*/ 1431792 h 1440696"/>
                <a:gd name="connsiteX10" fmla="*/ 28491 w 1144972"/>
                <a:gd name="connsiteY10" fmla="*/ 1435354 h 1440696"/>
                <a:gd name="connsiteX11" fmla="*/ 26710 w 1144972"/>
                <a:gd name="connsiteY11" fmla="*/ 1435354 h 1440696"/>
                <a:gd name="connsiteX12" fmla="*/ 16026 w 1144972"/>
                <a:gd name="connsiteY12" fmla="*/ 1440697 h 1440696"/>
                <a:gd name="connsiteX13" fmla="*/ 0 w 1144972"/>
                <a:gd name="connsiteY13" fmla="*/ 1424669 h 1440696"/>
                <a:gd name="connsiteX14" fmla="*/ 3561 w 1144972"/>
                <a:gd name="connsiteY14" fmla="*/ 1415765 h 1440696"/>
                <a:gd name="connsiteX15" fmla="*/ 7123 w 1144972"/>
                <a:gd name="connsiteY15" fmla="*/ 1412203 h 1440696"/>
                <a:gd name="connsiteX16" fmla="*/ 548447 w 1144972"/>
                <a:gd name="connsiteY16" fmla="*/ 726581 h 1440696"/>
                <a:gd name="connsiteX17" fmla="*/ 1087991 w 1144972"/>
                <a:gd name="connsiteY17" fmla="*/ 42740 h 1440696"/>
                <a:gd name="connsiteX18" fmla="*/ 1089771 w 1144972"/>
                <a:gd name="connsiteY18" fmla="*/ 40959 h 1440696"/>
                <a:gd name="connsiteX19" fmla="*/ 1087991 w 1144972"/>
                <a:gd name="connsiteY19" fmla="*/ 40959 h 1440696"/>
                <a:gd name="connsiteX20" fmla="*/ 1104017 w 1144972"/>
                <a:gd name="connsiteY20" fmla="*/ 24932 h 1440696"/>
                <a:gd name="connsiteX21" fmla="*/ 1111139 w 1144972"/>
                <a:gd name="connsiteY21" fmla="*/ 17808 h 1440696"/>
                <a:gd name="connsiteX22" fmla="*/ 1114701 w 1144972"/>
                <a:gd name="connsiteY22" fmla="*/ 8904 h 1440696"/>
                <a:gd name="connsiteX23" fmla="*/ 1116481 w 1144972"/>
                <a:gd name="connsiteY23" fmla="*/ 7123 h 1440696"/>
                <a:gd name="connsiteX24" fmla="*/ 1128946 w 1144972"/>
                <a:gd name="connsiteY24" fmla="*/ 0 h 144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44972" h="1440696">
                  <a:moveTo>
                    <a:pt x="1128946" y="0"/>
                  </a:moveTo>
                  <a:cubicBezTo>
                    <a:pt x="1137850" y="0"/>
                    <a:pt x="1144972" y="7123"/>
                    <a:pt x="1144972" y="16028"/>
                  </a:cubicBezTo>
                  <a:cubicBezTo>
                    <a:pt x="1144972" y="17808"/>
                    <a:pt x="1143192" y="21370"/>
                    <a:pt x="1143192" y="23151"/>
                  </a:cubicBezTo>
                  <a:lnTo>
                    <a:pt x="1137850" y="33836"/>
                  </a:lnTo>
                  <a:lnTo>
                    <a:pt x="1136069" y="35617"/>
                  </a:lnTo>
                  <a:lnTo>
                    <a:pt x="1128946" y="44521"/>
                  </a:lnTo>
                  <a:lnTo>
                    <a:pt x="1127165" y="46302"/>
                  </a:lnTo>
                  <a:lnTo>
                    <a:pt x="1112920" y="62329"/>
                  </a:lnTo>
                  <a:lnTo>
                    <a:pt x="571596" y="746170"/>
                  </a:lnTo>
                  <a:lnTo>
                    <a:pt x="32052" y="1431792"/>
                  </a:lnTo>
                  <a:lnTo>
                    <a:pt x="28491" y="1435354"/>
                  </a:lnTo>
                  <a:lnTo>
                    <a:pt x="26710" y="1435354"/>
                  </a:lnTo>
                  <a:cubicBezTo>
                    <a:pt x="24929" y="1438916"/>
                    <a:pt x="21368" y="1440697"/>
                    <a:pt x="16026" y="1440697"/>
                  </a:cubicBezTo>
                  <a:cubicBezTo>
                    <a:pt x="7123" y="1440697"/>
                    <a:pt x="0" y="1433573"/>
                    <a:pt x="0" y="1424669"/>
                  </a:cubicBezTo>
                  <a:cubicBezTo>
                    <a:pt x="0" y="1421107"/>
                    <a:pt x="1781" y="1419326"/>
                    <a:pt x="3561" y="1415765"/>
                  </a:cubicBezTo>
                  <a:lnTo>
                    <a:pt x="7123" y="1412203"/>
                  </a:lnTo>
                  <a:lnTo>
                    <a:pt x="548447" y="726581"/>
                  </a:lnTo>
                  <a:lnTo>
                    <a:pt x="1087991" y="42740"/>
                  </a:lnTo>
                  <a:lnTo>
                    <a:pt x="1089771" y="40959"/>
                  </a:lnTo>
                  <a:lnTo>
                    <a:pt x="1087991" y="40959"/>
                  </a:lnTo>
                  <a:lnTo>
                    <a:pt x="1104017" y="24932"/>
                  </a:lnTo>
                  <a:lnTo>
                    <a:pt x="1111139" y="17808"/>
                  </a:lnTo>
                  <a:lnTo>
                    <a:pt x="1114701" y="8904"/>
                  </a:lnTo>
                  <a:lnTo>
                    <a:pt x="1116481" y="7123"/>
                  </a:lnTo>
                  <a:cubicBezTo>
                    <a:pt x="1118262" y="3562"/>
                    <a:pt x="1123604" y="0"/>
                    <a:pt x="112894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7664E39-0C1F-4D82-92A1-28DBB62B4DD6}"/>
                </a:ext>
              </a:extLst>
            </p:cNvPr>
            <p:cNvSpPr/>
            <p:nvPr/>
          </p:nvSpPr>
          <p:spPr>
            <a:xfrm>
              <a:off x="2504384" y="2703577"/>
              <a:ext cx="988273" cy="548498"/>
            </a:xfrm>
            <a:custGeom>
              <a:avLst/>
              <a:gdLst>
                <a:gd name="connsiteX0" fmla="*/ 974028 w 988272"/>
                <a:gd name="connsiteY0" fmla="*/ 0 h 548497"/>
                <a:gd name="connsiteX1" fmla="*/ 975808 w 988272"/>
                <a:gd name="connsiteY1" fmla="*/ 0 h 548497"/>
                <a:gd name="connsiteX2" fmla="*/ 988273 w 988272"/>
                <a:gd name="connsiteY2" fmla="*/ 14247 h 548497"/>
                <a:gd name="connsiteX3" fmla="*/ 982931 w 988272"/>
                <a:gd name="connsiteY3" fmla="*/ 28493 h 548497"/>
                <a:gd name="connsiteX4" fmla="*/ 981150 w 988272"/>
                <a:gd name="connsiteY4" fmla="*/ 28493 h 548497"/>
                <a:gd name="connsiteX5" fmla="*/ 979370 w 988272"/>
                <a:gd name="connsiteY5" fmla="*/ 30274 h 548497"/>
                <a:gd name="connsiteX6" fmla="*/ 974028 w 988272"/>
                <a:gd name="connsiteY6" fmla="*/ 32055 h 548497"/>
                <a:gd name="connsiteX7" fmla="*/ 502150 w 988272"/>
                <a:gd name="connsiteY7" fmla="*/ 286715 h 548497"/>
                <a:gd name="connsiteX8" fmla="*/ 30271 w 988272"/>
                <a:gd name="connsiteY8" fmla="*/ 543155 h 548497"/>
                <a:gd name="connsiteX9" fmla="*/ 23149 w 988272"/>
                <a:gd name="connsiteY9" fmla="*/ 546717 h 548497"/>
                <a:gd name="connsiteX10" fmla="*/ 21368 w 988272"/>
                <a:gd name="connsiteY10" fmla="*/ 546717 h 548497"/>
                <a:gd name="connsiteX11" fmla="*/ 16026 w 988272"/>
                <a:gd name="connsiteY11" fmla="*/ 548498 h 548497"/>
                <a:gd name="connsiteX12" fmla="*/ 0 w 988272"/>
                <a:gd name="connsiteY12" fmla="*/ 532470 h 548497"/>
                <a:gd name="connsiteX13" fmla="*/ 7123 w 988272"/>
                <a:gd name="connsiteY13" fmla="*/ 520004 h 548497"/>
                <a:gd name="connsiteX14" fmla="*/ 8903 w 988272"/>
                <a:gd name="connsiteY14" fmla="*/ 518223 h 548497"/>
                <a:gd name="connsiteX15" fmla="*/ 16026 w 988272"/>
                <a:gd name="connsiteY15" fmla="*/ 514662 h 548497"/>
                <a:gd name="connsiteX16" fmla="*/ 487904 w 988272"/>
                <a:gd name="connsiteY16" fmla="*/ 260002 h 548497"/>
                <a:gd name="connsiteX17" fmla="*/ 958002 w 988272"/>
                <a:gd name="connsiteY17" fmla="*/ 5343 h 548497"/>
                <a:gd name="connsiteX18" fmla="*/ 963344 w 988272"/>
                <a:gd name="connsiteY18" fmla="*/ 1781 h 548497"/>
                <a:gd name="connsiteX19" fmla="*/ 965124 w 988272"/>
                <a:gd name="connsiteY19" fmla="*/ 1781 h 548497"/>
                <a:gd name="connsiteX20" fmla="*/ 966905 w 988272"/>
                <a:gd name="connsiteY20" fmla="*/ 1781 h 548497"/>
                <a:gd name="connsiteX21" fmla="*/ 966905 w 988272"/>
                <a:gd name="connsiteY21" fmla="*/ 0 h 548497"/>
                <a:gd name="connsiteX22" fmla="*/ 974028 w 988272"/>
                <a:gd name="connsiteY22" fmla="*/ 0 h 548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88272" h="548497">
                  <a:moveTo>
                    <a:pt x="974028" y="0"/>
                  </a:moveTo>
                  <a:lnTo>
                    <a:pt x="975808" y="0"/>
                  </a:lnTo>
                  <a:cubicBezTo>
                    <a:pt x="982931" y="1781"/>
                    <a:pt x="988273" y="7123"/>
                    <a:pt x="988273" y="14247"/>
                  </a:cubicBezTo>
                  <a:cubicBezTo>
                    <a:pt x="988273" y="19589"/>
                    <a:pt x="986492" y="24932"/>
                    <a:pt x="982931" y="28493"/>
                  </a:cubicBezTo>
                  <a:lnTo>
                    <a:pt x="981150" y="28493"/>
                  </a:lnTo>
                  <a:lnTo>
                    <a:pt x="979370" y="30274"/>
                  </a:lnTo>
                  <a:lnTo>
                    <a:pt x="974028" y="32055"/>
                  </a:lnTo>
                  <a:lnTo>
                    <a:pt x="502150" y="286715"/>
                  </a:lnTo>
                  <a:lnTo>
                    <a:pt x="30271" y="543155"/>
                  </a:lnTo>
                  <a:lnTo>
                    <a:pt x="23149" y="546717"/>
                  </a:lnTo>
                  <a:lnTo>
                    <a:pt x="21368" y="546717"/>
                  </a:lnTo>
                  <a:cubicBezTo>
                    <a:pt x="19587" y="548498"/>
                    <a:pt x="17807" y="548498"/>
                    <a:pt x="16026" y="548498"/>
                  </a:cubicBezTo>
                  <a:cubicBezTo>
                    <a:pt x="7123" y="548498"/>
                    <a:pt x="0" y="541374"/>
                    <a:pt x="0" y="532470"/>
                  </a:cubicBezTo>
                  <a:cubicBezTo>
                    <a:pt x="0" y="527128"/>
                    <a:pt x="3561" y="521785"/>
                    <a:pt x="7123" y="520004"/>
                  </a:cubicBezTo>
                  <a:lnTo>
                    <a:pt x="8903" y="518223"/>
                  </a:lnTo>
                  <a:lnTo>
                    <a:pt x="16026" y="514662"/>
                  </a:lnTo>
                  <a:lnTo>
                    <a:pt x="487904" y="260002"/>
                  </a:lnTo>
                  <a:lnTo>
                    <a:pt x="958002" y="5343"/>
                  </a:lnTo>
                  <a:lnTo>
                    <a:pt x="963344" y="1781"/>
                  </a:lnTo>
                  <a:lnTo>
                    <a:pt x="965124" y="1781"/>
                  </a:lnTo>
                  <a:lnTo>
                    <a:pt x="966905" y="1781"/>
                  </a:lnTo>
                  <a:lnTo>
                    <a:pt x="966905" y="0"/>
                  </a:lnTo>
                  <a:cubicBezTo>
                    <a:pt x="968686" y="0"/>
                    <a:pt x="970466" y="0"/>
                    <a:pt x="974028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3D7872B-D50A-4391-9A04-724CE8019F92}"/>
                </a:ext>
              </a:extLst>
            </p:cNvPr>
            <p:cNvSpPr/>
            <p:nvPr/>
          </p:nvSpPr>
          <p:spPr>
            <a:xfrm>
              <a:off x="2269336" y="3417692"/>
              <a:ext cx="1228664" cy="106850"/>
            </a:xfrm>
            <a:custGeom>
              <a:avLst/>
              <a:gdLst>
                <a:gd name="connsiteX0" fmla="*/ 1214418 w 1228663"/>
                <a:gd name="connsiteY0" fmla="*/ 0 h 106850"/>
                <a:gd name="connsiteX1" fmla="*/ 1228664 w 1228663"/>
                <a:gd name="connsiteY1" fmla="*/ 16028 h 106850"/>
                <a:gd name="connsiteX2" fmla="*/ 1216199 w 1228663"/>
                <a:gd name="connsiteY2" fmla="*/ 32055 h 106850"/>
                <a:gd name="connsiteX3" fmla="*/ 1214418 w 1228663"/>
                <a:gd name="connsiteY3" fmla="*/ 32055 h 106850"/>
                <a:gd name="connsiteX4" fmla="*/ 1205515 w 1228663"/>
                <a:gd name="connsiteY4" fmla="*/ 32055 h 106850"/>
                <a:gd name="connsiteX5" fmla="*/ 272443 w 1228663"/>
                <a:gd name="connsiteY5" fmla="*/ 90823 h 106850"/>
                <a:gd name="connsiteX6" fmla="*/ 146015 w 1228663"/>
                <a:gd name="connsiteY6" fmla="*/ 101508 h 106850"/>
                <a:gd name="connsiteX7" fmla="*/ 144234 w 1228663"/>
                <a:gd name="connsiteY7" fmla="*/ 101508 h 106850"/>
                <a:gd name="connsiteX8" fmla="*/ 80130 w 1228663"/>
                <a:gd name="connsiteY8" fmla="*/ 105069 h 106850"/>
                <a:gd name="connsiteX9" fmla="*/ 16026 w 1228663"/>
                <a:gd name="connsiteY9" fmla="*/ 106850 h 106850"/>
                <a:gd name="connsiteX10" fmla="*/ 0 w 1228663"/>
                <a:gd name="connsiteY10" fmla="*/ 92603 h 106850"/>
                <a:gd name="connsiteX11" fmla="*/ 12465 w 1228663"/>
                <a:gd name="connsiteY11" fmla="*/ 76576 h 106850"/>
                <a:gd name="connsiteX12" fmla="*/ 14245 w 1228663"/>
                <a:gd name="connsiteY12" fmla="*/ 76576 h 106850"/>
                <a:gd name="connsiteX13" fmla="*/ 78350 w 1228663"/>
                <a:gd name="connsiteY13" fmla="*/ 74795 h 106850"/>
                <a:gd name="connsiteX14" fmla="*/ 142454 w 1228663"/>
                <a:gd name="connsiteY14" fmla="*/ 69453 h 106850"/>
                <a:gd name="connsiteX15" fmla="*/ 270662 w 1228663"/>
                <a:gd name="connsiteY15" fmla="*/ 60548 h 106850"/>
                <a:gd name="connsiteX16" fmla="*/ 1203734 w 1228663"/>
                <a:gd name="connsiteY16" fmla="*/ 1781 h 106850"/>
                <a:gd name="connsiteX17" fmla="*/ 1212638 w 1228663"/>
                <a:gd name="connsiteY17" fmla="*/ 0 h 106850"/>
                <a:gd name="connsiteX18" fmla="*/ 1212638 w 1228663"/>
                <a:gd name="connsiteY18" fmla="*/ 1781 h 106850"/>
                <a:gd name="connsiteX19" fmla="*/ 1214418 w 1228663"/>
                <a:gd name="connsiteY19" fmla="*/ 0 h 10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28663" h="106850">
                  <a:moveTo>
                    <a:pt x="1214418" y="0"/>
                  </a:moveTo>
                  <a:cubicBezTo>
                    <a:pt x="1221541" y="0"/>
                    <a:pt x="1228664" y="7123"/>
                    <a:pt x="1228664" y="16028"/>
                  </a:cubicBezTo>
                  <a:cubicBezTo>
                    <a:pt x="1228664" y="24932"/>
                    <a:pt x="1223322" y="30274"/>
                    <a:pt x="1216199" y="32055"/>
                  </a:cubicBezTo>
                  <a:lnTo>
                    <a:pt x="1214418" y="32055"/>
                  </a:lnTo>
                  <a:lnTo>
                    <a:pt x="1205515" y="32055"/>
                  </a:lnTo>
                  <a:lnTo>
                    <a:pt x="272443" y="90823"/>
                  </a:lnTo>
                  <a:lnTo>
                    <a:pt x="146015" y="101508"/>
                  </a:lnTo>
                  <a:lnTo>
                    <a:pt x="144234" y="101508"/>
                  </a:lnTo>
                  <a:lnTo>
                    <a:pt x="80130" y="105069"/>
                  </a:lnTo>
                  <a:lnTo>
                    <a:pt x="16026" y="106850"/>
                  </a:lnTo>
                  <a:cubicBezTo>
                    <a:pt x="7123" y="106850"/>
                    <a:pt x="0" y="99727"/>
                    <a:pt x="0" y="92603"/>
                  </a:cubicBezTo>
                  <a:cubicBezTo>
                    <a:pt x="0" y="83699"/>
                    <a:pt x="5342" y="78357"/>
                    <a:pt x="12465" y="76576"/>
                  </a:cubicBezTo>
                  <a:lnTo>
                    <a:pt x="14245" y="76576"/>
                  </a:lnTo>
                  <a:lnTo>
                    <a:pt x="78350" y="74795"/>
                  </a:lnTo>
                  <a:lnTo>
                    <a:pt x="142454" y="69453"/>
                  </a:lnTo>
                  <a:lnTo>
                    <a:pt x="270662" y="60548"/>
                  </a:lnTo>
                  <a:lnTo>
                    <a:pt x="1203734" y="1781"/>
                  </a:lnTo>
                  <a:lnTo>
                    <a:pt x="1212638" y="0"/>
                  </a:lnTo>
                  <a:lnTo>
                    <a:pt x="1212638" y="1781"/>
                  </a:lnTo>
                  <a:lnTo>
                    <a:pt x="1214418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86C39AA-1C5A-4D1A-826D-8C952DA6DE80}"/>
                </a:ext>
              </a:extLst>
            </p:cNvPr>
            <p:cNvSpPr/>
            <p:nvPr/>
          </p:nvSpPr>
          <p:spPr>
            <a:xfrm>
              <a:off x="2174960" y="3734681"/>
              <a:ext cx="1372898" cy="1134393"/>
            </a:xfrm>
            <a:custGeom>
              <a:avLst/>
              <a:gdLst>
                <a:gd name="connsiteX0" fmla="*/ 14245 w 1372898"/>
                <a:gd name="connsiteY0" fmla="*/ 0 h 1134392"/>
                <a:gd name="connsiteX1" fmla="*/ 17807 w 1372898"/>
                <a:gd name="connsiteY1" fmla="*/ 1781 h 1134392"/>
                <a:gd name="connsiteX2" fmla="*/ 19587 w 1372898"/>
                <a:gd name="connsiteY2" fmla="*/ 1781 h 1134392"/>
                <a:gd name="connsiteX3" fmla="*/ 21368 w 1372898"/>
                <a:gd name="connsiteY3" fmla="*/ 1781 h 1134392"/>
                <a:gd name="connsiteX4" fmla="*/ 23149 w 1372898"/>
                <a:gd name="connsiteY4" fmla="*/ 3562 h 1134392"/>
                <a:gd name="connsiteX5" fmla="*/ 24929 w 1372898"/>
                <a:gd name="connsiteY5" fmla="*/ 3562 h 1134392"/>
                <a:gd name="connsiteX6" fmla="*/ 26710 w 1372898"/>
                <a:gd name="connsiteY6" fmla="*/ 5343 h 1134392"/>
                <a:gd name="connsiteX7" fmla="*/ 32052 w 1372898"/>
                <a:gd name="connsiteY7" fmla="*/ 10685 h 1134392"/>
                <a:gd name="connsiteX8" fmla="*/ 696243 w 1372898"/>
                <a:gd name="connsiteY8" fmla="*/ 555621 h 1134392"/>
                <a:gd name="connsiteX9" fmla="*/ 1360434 w 1372898"/>
                <a:gd name="connsiteY9" fmla="*/ 1102338 h 1134392"/>
                <a:gd name="connsiteX10" fmla="*/ 1365776 w 1372898"/>
                <a:gd name="connsiteY10" fmla="*/ 1105899 h 1134392"/>
                <a:gd name="connsiteX11" fmla="*/ 1367556 w 1372898"/>
                <a:gd name="connsiteY11" fmla="*/ 1107680 h 1134392"/>
                <a:gd name="connsiteX12" fmla="*/ 1372898 w 1372898"/>
                <a:gd name="connsiteY12" fmla="*/ 1118365 h 1134392"/>
                <a:gd name="connsiteX13" fmla="*/ 1356872 w 1372898"/>
                <a:gd name="connsiteY13" fmla="*/ 1134393 h 1134392"/>
                <a:gd name="connsiteX14" fmla="*/ 1347969 w 1372898"/>
                <a:gd name="connsiteY14" fmla="*/ 1130831 h 1134392"/>
                <a:gd name="connsiteX15" fmla="*/ 1346188 w 1372898"/>
                <a:gd name="connsiteY15" fmla="*/ 1130831 h 1134392"/>
                <a:gd name="connsiteX16" fmla="*/ 1340846 w 1372898"/>
                <a:gd name="connsiteY16" fmla="*/ 1125489 h 1134392"/>
                <a:gd name="connsiteX17" fmla="*/ 676655 w 1372898"/>
                <a:gd name="connsiteY17" fmla="*/ 580553 h 1134392"/>
                <a:gd name="connsiteX18" fmla="*/ 12465 w 1372898"/>
                <a:gd name="connsiteY18" fmla="*/ 33836 h 1134392"/>
                <a:gd name="connsiteX19" fmla="*/ 7123 w 1372898"/>
                <a:gd name="connsiteY19" fmla="*/ 30274 h 1134392"/>
                <a:gd name="connsiteX20" fmla="*/ 5342 w 1372898"/>
                <a:gd name="connsiteY20" fmla="*/ 28493 h 1134392"/>
                <a:gd name="connsiteX21" fmla="*/ 3561 w 1372898"/>
                <a:gd name="connsiteY21" fmla="*/ 26713 h 1134392"/>
                <a:gd name="connsiteX22" fmla="*/ 0 w 1372898"/>
                <a:gd name="connsiteY22" fmla="*/ 16028 h 1134392"/>
                <a:gd name="connsiteX23" fmla="*/ 14245 w 1372898"/>
                <a:gd name="connsiteY23" fmla="*/ 0 h 113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72898" h="1134392">
                  <a:moveTo>
                    <a:pt x="14245" y="0"/>
                  </a:moveTo>
                  <a:cubicBezTo>
                    <a:pt x="16026" y="0"/>
                    <a:pt x="17807" y="0"/>
                    <a:pt x="17807" y="1781"/>
                  </a:cubicBezTo>
                  <a:lnTo>
                    <a:pt x="19587" y="1781"/>
                  </a:lnTo>
                  <a:lnTo>
                    <a:pt x="21368" y="1781"/>
                  </a:lnTo>
                  <a:cubicBezTo>
                    <a:pt x="21368" y="1781"/>
                    <a:pt x="23149" y="3562"/>
                    <a:pt x="23149" y="3562"/>
                  </a:cubicBezTo>
                  <a:lnTo>
                    <a:pt x="24929" y="3562"/>
                  </a:lnTo>
                  <a:lnTo>
                    <a:pt x="26710" y="5343"/>
                  </a:lnTo>
                  <a:lnTo>
                    <a:pt x="32052" y="10685"/>
                  </a:lnTo>
                  <a:lnTo>
                    <a:pt x="696243" y="555621"/>
                  </a:lnTo>
                  <a:lnTo>
                    <a:pt x="1360434" y="1102338"/>
                  </a:lnTo>
                  <a:lnTo>
                    <a:pt x="1365776" y="1105899"/>
                  </a:lnTo>
                  <a:lnTo>
                    <a:pt x="1367556" y="1107680"/>
                  </a:lnTo>
                  <a:cubicBezTo>
                    <a:pt x="1371118" y="1109461"/>
                    <a:pt x="1372898" y="1114803"/>
                    <a:pt x="1372898" y="1118365"/>
                  </a:cubicBezTo>
                  <a:cubicBezTo>
                    <a:pt x="1372898" y="1127269"/>
                    <a:pt x="1365776" y="1134393"/>
                    <a:pt x="1356872" y="1134393"/>
                  </a:cubicBezTo>
                  <a:cubicBezTo>
                    <a:pt x="1353311" y="1134393"/>
                    <a:pt x="1349749" y="1132612"/>
                    <a:pt x="1347969" y="1130831"/>
                  </a:cubicBezTo>
                  <a:lnTo>
                    <a:pt x="1346188" y="1130831"/>
                  </a:lnTo>
                  <a:lnTo>
                    <a:pt x="1340846" y="1125489"/>
                  </a:lnTo>
                  <a:lnTo>
                    <a:pt x="676655" y="580553"/>
                  </a:lnTo>
                  <a:lnTo>
                    <a:pt x="12465" y="33836"/>
                  </a:lnTo>
                  <a:lnTo>
                    <a:pt x="7123" y="30274"/>
                  </a:lnTo>
                  <a:lnTo>
                    <a:pt x="5342" y="28493"/>
                  </a:lnTo>
                  <a:lnTo>
                    <a:pt x="3561" y="26713"/>
                  </a:lnTo>
                  <a:cubicBezTo>
                    <a:pt x="1781" y="24932"/>
                    <a:pt x="0" y="21370"/>
                    <a:pt x="0" y="16028"/>
                  </a:cubicBezTo>
                  <a:cubicBezTo>
                    <a:pt x="0" y="7123"/>
                    <a:pt x="5342" y="0"/>
                    <a:pt x="1424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5E1F209C-C99A-4E85-A275-FFBF3016800D}"/>
                </a:ext>
              </a:extLst>
            </p:cNvPr>
            <p:cNvSpPr/>
            <p:nvPr/>
          </p:nvSpPr>
          <p:spPr>
            <a:xfrm>
              <a:off x="2547121" y="1660007"/>
              <a:ext cx="1128946" cy="3403178"/>
            </a:xfrm>
            <a:custGeom>
              <a:avLst/>
              <a:gdLst>
                <a:gd name="connsiteX0" fmla="*/ 1114701 w 1128946"/>
                <a:gd name="connsiteY0" fmla="*/ 0 h 3403177"/>
                <a:gd name="connsiteX1" fmla="*/ 1128946 w 1128946"/>
                <a:gd name="connsiteY1" fmla="*/ 16028 h 3403177"/>
                <a:gd name="connsiteX2" fmla="*/ 1128946 w 1128946"/>
                <a:gd name="connsiteY2" fmla="*/ 19589 h 3403177"/>
                <a:gd name="connsiteX3" fmla="*/ 1123604 w 1128946"/>
                <a:gd name="connsiteY3" fmla="*/ 39178 h 3403177"/>
                <a:gd name="connsiteX4" fmla="*/ 1123604 w 1128946"/>
                <a:gd name="connsiteY4" fmla="*/ 42740 h 3403177"/>
                <a:gd name="connsiteX5" fmla="*/ 1114701 w 1128946"/>
                <a:gd name="connsiteY5" fmla="*/ 62329 h 3403177"/>
                <a:gd name="connsiteX6" fmla="*/ 845819 w 1128946"/>
                <a:gd name="connsiteY6" fmla="*/ 890418 h 3403177"/>
                <a:gd name="connsiteX7" fmla="*/ 575157 w 1128946"/>
                <a:gd name="connsiteY7" fmla="*/ 1722069 h 3403177"/>
                <a:gd name="connsiteX8" fmla="*/ 33833 w 1128946"/>
                <a:gd name="connsiteY8" fmla="*/ 3385370 h 3403177"/>
                <a:gd name="connsiteX9" fmla="*/ 30271 w 1128946"/>
                <a:gd name="connsiteY9" fmla="*/ 3390712 h 3403177"/>
                <a:gd name="connsiteX10" fmla="*/ 30271 w 1128946"/>
                <a:gd name="connsiteY10" fmla="*/ 3392493 h 3403177"/>
                <a:gd name="connsiteX11" fmla="*/ 16026 w 1128946"/>
                <a:gd name="connsiteY11" fmla="*/ 3403178 h 3403177"/>
                <a:gd name="connsiteX12" fmla="*/ 0 w 1128946"/>
                <a:gd name="connsiteY12" fmla="*/ 3387150 h 3403177"/>
                <a:gd name="connsiteX13" fmla="*/ 0 w 1128946"/>
                <a:gd name="connsiteY13" fmla="*/ 3383589 h 3403177"/>
                <a:gd name="connsiteX14" fmla="*/ 1781 w 1128946"/>
                <a:gd name="connsiteY14" fmla="*/ 3381808 h 3403177"/>
                <a:gd name="connsiteX15" fmla="*/ 3561 w 1128946"/>
                <a:gd name="connsiteY15" fmla="*/ 3374685 h 3403177"/>
                <a:gd name="connsiteX16" fmla="*/ 544886 w 1128946"/>
                <a:gd name="connsiteY16" fmla="*/ 1713164 h 3403177"/>
                <a:gd name="connsiteX17" fmla="*/ 815548 w 1128946"/>
                <a:gd name="connsiteY17" fmla="*/ 881514 h 3403177"/>
                <a:gd name="connsiteX18" fmla="*/ 1086210 w 1128946"/>
                <a:gd name="connsiteY18" fmla="*/ 51644 h 3403177"/>
                <a:gd name="connsiteX19" fmla="*/ 1086210 w 1128946"/>
                <a:gd name="connsiteY19" fmla="*/ 49863 h 3403177"/>
                <a:gd name="connsiteX20" fmla="*/ 1093333 w 1128946"/>
                <a:gd name="connsiteY20" fmla="*/ 32055 h 3403177"/>
                <a:gd name="connsiteX21" fmla="*/ 1098675 w 1128946"/>
                <a:gd name="connsiteY21" fmla="*/ 12466 h 3403177"/>
                <a:gd name="connsiteX22" fmla="*/ 1098675 w 1128946"/>
                <a:gd name="connsiteY22" fmla="*/ 8904 h 3403177"/>
                <a:gd name="connsiteX23" fmla="*/ 1114701 w 1128946"/>
                <a:gd name="connsiteY23" fmla="*/ 0 h 340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28946" h="3403177">
                  <a:moveTo>
                    <a:pt x="1114701" y="0"/>
                  </a:moveTo>
                  <a:cubicBezTo>
                    <a:pt x="1121823" y="0"/>
                    <a:pt x="1128946" y="7123"/>
                    <a:pt x="1128946" y="16028"/>
                  </a:cubicBezTo>
                  <a:cubicBezTo>
                    <a:pt x="1128946" y="16028"/>
                    <a:pt x="1128946" y="17808"/>
                    <a:pt x="1128946" y="19589"/>
                  </a:cubicBezTo>
                  <a:lnTo>
                    <a:pt x="1123604" y="39178"/>
                  </a:lnTo>
                  <a:lnTo>
                    <a:pt x="1123604" y="42740"/>
                  </a:lnTo>
                  <a:lnTo>
                    <a:pt x="1114701" y="62329"/>
                  </a:lnTo>
                  <a:lnTo>
                    <a:pt x="845819" y="890418"/>
                  </a:lnTo>
                  <a:lnTo>
                    <a:pt x="575157" y="1722069"/>
                  </a:lnTo>
                  <a:lnTo>
                    <a:pt x="33833" y="3385370"/>
                  </a:lnTo>
                  <a:lnTo>
                    <a:pt x="30271" y="3390712"/>
                  </a:lnTo>
                  <a:lnTo>
                    <a:pt x="30271" y="3392493"/>
                  </a:lnTo>
                  <a:cubicBezTo>
                    <a:pt x="28491" y="3397835"/>
                    <a:pt x="23149" y="3403178"/>
                    <a:pt x="16026" y="3403178"/>
                  </a:cubicBezTo>
                  <a:cubicBezTo>
                    <a:pt x="7123" y="3403178"/>
                    <a:pt x="0" y="3396055"/>
                    <a:pt x="0" y="3387150"/>
                  </a:cubicBezTo>
                  <a:cubicBezTo>
                    <a:pt x="0" y="3385370"/>
                    <a:pt x="0" y="3385370"/>
                    <a:pt x="0" y="3383589"/>
                  </a:cubicBezTo>
                  <a:lnTo>
                    <a:pt x="1781" y="3381808"/>
                  </a:lnTo>
                  <a:lnTo>
                    <a:pt x="3561" y="3374685"/>
                  </a:lnTo>
                  <a:lnTo>
                    <a:pt x="544886" y="1713164"/>
                  </a:lnTo>
                  <a:lnTo>
                    <a:pt x="815548" y="881514"/>
                  </a:lnTo>
                  <a:lnTo>
                    <a:pt x="1086210" y="51644"/>
                  </a:lnTo>
                  <a:lnTo>
                    <a:pt x="1086210" y="49863"/>
                  </a:lnTo>
                  <a:lnTo>
                    <a:pt x="1093333" y="32055"/>
                  </a:lnTo>
                  <a:lnTo>
                    <a:pt x="1098675" y="12466"/>
                  </a:lnTo>
                  <a:lnTo>
                    <a:pt x="1098675" y="8904"/>
                  </a:lnTo>
                  <a:cubicBezTo>
                    <a:pt x="1102236" y="3562"/>
                    <a:pt x="1107578" y="0"/>
                    <a:pt x="111470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BBB189E-4A1D-4BCC-BDE9-E36E6E5F0E26}"/>
                </a:ext>
              </a:extLst>
            </p:cNvPr>
            <p:cNvSpPr/>
            <p:nvPr/>
          </p:nvSpPr>
          <p:spPr>
            <a:xfrm>
              <a:off x="2390421" y="2862071"/>
              <a:ext cx="1292768" cy="2630295"/>
            </a:xfrm>
            <a:custGeom>
              <a:avLst/>
              <a:gdLst>
                <a:gd name="connsiteX0" fmla="*/ 1276742 w 1292767"/>
                <a:gd name="connsiteY0" fmla="*/ 0 h 2630294"/>
                <a:gd name="connsiteX1" fmla="*/ 1292768 w 1292767"/>
                <a:gd name="connsiteY1" fmla="*/ 16028 h 2630294"/>
                <a:gd name="connsiteX2" fmla="*/ 1290987 w 1292767"/>
                <a:gd name="connsiteY2" fmla="*/ 21370 h 2630294"/>
                <a:gd name="connsiteX3" fmla="*/ 1290987 w 1292767"/>
                <a:gd name="connsiteY3" fmla="*/ 23151 h 2630294"/>
                <a:gd name="connsiteX4" fmla="*/ 1282084 w 1292767"/>
                <a:gd name="connsiteY4" fmla="*/ 37398 h 2630294"/>
                <a:gd name="connsiteX5" fmla="*/ 1274961 w 1292767"/>
                <a:gd name="connsiteY5" fmla="*/ 55206 h 2630294"/>
                <a:gd name="connsiteX6" fmla="*/ 655287 w 1292767"/>
                <a:gd name="connsiteY6" fmla="*/ 1332066 h 2630294"/>
                <a:gd name="connsiteX7" fmla="*/ 35613 w 1292767"/>
                <a:gd name="connsiteY7" fmla="*/ 2607144 h 2630294"/>
                <a:gd name="connsiteX8" fmla="*/ 30271 w 1292767"/>
                <a:gd name="connsiteY8" fmla="*/ 2621391 h 2630294"/>
                <a:gd name="connsiteX9" fmla="*/ 28491 w 1292767"/>
                <a:gd name="connsiteY9" fmla="*/ 2623172 h 2630294"/>
                <a:gd name="connsiteX10" fmla="*/ 16026 w 1292767"/>
                <a:gd name="connsiteY10" fmla="*/ 2630295 h 2630294"/>
                <a:gd name="connsiteX11" fmla="*/ 0 w 1292767"/>
                <a:gd name="connsiteY11" fmla="*/ 2614268 h 2630294"/>
                <a:gd name="connsiteX12" fmla="*/ 1781 w 1292767"/>
                <a:gd name="connsiteY12" fmla="*/ 2607144 h 2630294"/>
                <a:gd name="connsiteX13" fmla="*/ 7123 w 1292767"/>
                <a:gd name="connsiteY13" fmla="*/ 2592898 h 2630294"/>
                <a:gd name="connsiteX14" fmla="*/ 626797 w 1292767"/>
                <a:gd name="connsiteY14" fmla="*/ 1317819 h 2630294"/>
                <a:gd name="connsiteX15" fmla="*/ 1246470 w 1292767"/>
                <a:gd name="connsiteY15" fmla="*/ 42740 h 2630294"/>
                <a:gd name="connsiteX16" fmla="*/ 1253593 w 1292767"/>
                <a:gd name="connsiteY16" fmla="*/ 24932 h 2630294"/>
                <a:gd name="connsiteX17" fmla="*/ 1253593 w 1292767"/>
                <a:gd name="connsiteY17" fmla="*/ 23151 h 2630294"/>
                <a:gd name="connsiteX18" fmla="*/ 1262497 w 1292767"/>
                <a:gd name="connsiteY18" fmla="*/ 7123 h 2630294"/>
                <a:gd name="connsiteX19" fmla="*/ 1264277 w 1292767"/>
                <a:gd name="connsiteY19" fmla="*/ 7123 h 2630294"/>
                <a:gd name="connsiteX20" fmla="*/ 1276742 w 1292767"/>
                <a:gd name="connsiteY20" fmla="*/ 0 h 263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92767" h="2630294">
                  <a:moveTo>
                    <a:pt x="1276742" y="0"/>
                  </a:moveTo>
                  <a:cubicBezTo>
                    <a:pt x="1285645" y="0"/>
                    <a:pt x="1292768" y="7123"/>
                    <a:pt x="1292768" y="16028"/>
                  </a:cubicBezTo>
                  <a:cubicBezTo>
                    <a:pt x="1292768" y="17808"/>
                    <a:pt x="1292768" y="19589"/>
                    <a:pt x="1290987" y="21370"/>
                  </a:cubicBezTo>
                  <a:lnTo>
                    <a:pt x="1290987" y="23151"/>
                  </a:lnTo>
                  <a:lnTo>
                    <a:pt x="1282084" y="37398"/>
                  </a:lnTo>
                  <a:lnTo>
                    <a:pt x="1274961" y="55206"/>
                  </a:lnTo>
                  <a:lnTo>
                    <a:pt x="655287" y="1332066"/>
                  </a:lnTo>
                  <a:lnTo>
                    <a:pt x="35613" y="2607144"/>
                  </a:lnTo>
                  <a:lnTo>
                    <a:pt x="30271" y="2621391"/>
                  </a:lnTo>
                  <a:lnTo>
                    <a:pt x="28491" y="2623172"/>
                  </a:lnTo>
                  <a:cubicBezTo>
                    <a:pt x="24929" y="2626733"/>
                    <a:pt x="21368" y="2630295"/>
                    <a:pt x="16026" y="2630295"/>
                  </a:cubicBezTo>
                  <a:cubicBezTo>
                    <a:pt x="7123" y="2630295"/>
                    <a:pt x="0" y="2623172"/>
                    <a:pt x="0" y="2614268"/>
                  </a:cubicBezTo>
                  <a:cubicBezTo>
                    <a:pt x="0" y="2610706"/>
                    <a:pt x="0" y="2608925"/>
                    <a:pt x="1781" y="2607144"/>
                  </a:cubicBezTo>
                  <a:lnTo>
                    <a:pt x="7123" y="2592898"/>
                  </a:lnTo>
                  <a:lnTo>
                    <a:pt x="626797" y="1317819"/>
                  </a:lnTo>
                  <a:lnTo>
                    <a:pt x="1246470" y="42740"/>
                  </a:lnTo>
                  <a:lnTo>
                    <a:pt x="1253593" y="24932"/>
                  </a:lnTo>
                  <a:lnTo>
                    <a:pt x="1253593" y="23151"/>
                  </a:lnTo>
                  <a:lnTo>
                    <a:pt x="1262497" y="7123"/>
                  </a:lnTo>
                  <a:lnTo>
                    <a:pt x="1264277" y="7123"/>
                  </a:lnTo>
                  <a:cubicBezTo>
                    <a:pt x="1266058" y="1781"/>
                    <a:pt x="1271400" y="0"/>
                    <a:pt x="1276742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94D79A-B90A-4E46-BA0B-91640573C98E}"/>
                </a:ext>
              </a:extLst>
            </p:cNvPr>
            <p:cNvSpPr/>
            <p:nvPr/>
          </p:nvSpPr>
          <p:spPr>
            <a:xfrm>
              <a:off x="2459868" y="3764955"/>
              <a:ext cx="1244690" cy="1844946"/>
            </a:xfrm>
            <a:custGeom>
              <a:avLst/>
              <a:gdLst>
                <a:gd name="connsiteX0" fmla="*/ 1228664 w 1244689"/>
                <a:gd name="connsiteY0" fmla="*/ 0 h 1844946"/>
                <a:gd name="connsiteX1" fmla="*/ 1244690 w 1244689"/>
                <a:gd name="connsiteY1" fmla="*/ 14247 h 1844946"/>
                <a:gd name="connsiteX2" fmla="*/ 1242909 w 1244689"/>
                <a:gd name="connsiteY2" fmla="*/ 21370 h 1844946"/>
                <a:gd name="connsiteX3" fmla="*/ 1242909 w 1244689"/>
                <a:gd name="connsiteY3" fmla="*/ 23151 h 1844946"/>
                <a:gd name="connsiteX4" fmla="*/ 633919 w 1244689"/>
                <a:gd name="connsiteY4" fmla="*/ 931377 h 1844946"/>
                <a:gd name="connsiteX5" fmla="*/ 28491 w 1244689"/>
                <a:gd name="connsiteY5" fmla="*/ 1837823 h 1844946"/>
                <a:gd name="connsiteX6" fmla="*/ 14245 w 1244689"/>
                <a:gd name="connsiteY6" fmla="*/ 1844946 h 1844946"/>
                <a:gd name="connsiteX7" fmla="*/ 0 w 1244689"/>
                <a:gd name="connsiteY7" fmla="*/ 1828919 h 1844946"/>
                <a:gd name="connsiteX8" fmla="*/ 0 w 1244689"/>
                <a:gd name="connsiteY8" fmla="*/ 1823576 h 1844946"/>
                <a:gd name="connsiteX9" fmla="*/ 1781 w 1244689"/>
                <a:gd name="connsiteY9" fmla="*/ 1820015 h 1844946"/>
                <a:gd name="connsiteX10" fmla="*/ 608990 w 1244689"/>
                <a:gd name="connsiteY10" fmla="*/ 913569 h 1844946"/>
                <a:gd name="connsiteX11" fmla="*/ 1216199 w 1244689"/>
                <a:gd name="connsiteY11" fmla="*/ 5343 h 1844946"/>
                <a:gd name="connsiteX12" fmla="*/ 1228664 w 1244689"/>
                <a:gd name="connsiteY12" fmla="*/ 0 h 18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4689" h="1844946">
                  <a:moveTo>
                    <a:pt x="1228664" y="0"/>
                  </a:moveTo>
                  <a:cubicBezTo>
                    <a:pt x="1237567" y="0"/>
                    <a:pt x="1244690" y="5343"/>
                    <a:pt x="1244690" y="14247"/>
                  </a:cubicBezTo>
                  <a:cubicBezTo>
                    <a:pt x="1244690" y="17808"/>
                    <a:pt x="1244690" y="19589"/>
                    <a:pt x="1242909" y="21370"/>
                  </a:cubicBezTo>
                  <a:lnTo>
                    <a:pt x="1242909" y="23151"/>
                  </a:lnTo>
                  <a:lnTo>
                    <a:pt x="633919" y="931377"/>
                  </a:lnTo>
                  <a:lnTo>
                    <a:pt x="28491" y="1837823"/>
                  </a:lnTo>
                  <a:cubicBezTo>
                    <a:pt x="24929" y="1841385"/>
                    <a:pt x="19587" y="1844946"/>
                    <a:pt x="14245" y="1844946"/>
                  </a:cubicBezTo>
                  <a:cubicBezTo>
                    <a:pt x="7123" y="1844946"/>
                    <a:pt x="0" y="1837823"/>
                    <a:pt x="0" y="1828919"/>
                  </a:cubicBezTo>
                  <a:cubicBezTo>
                    <a:pt x="0" y="1827138"/>
                    <a:pt x="0" y="1825357"/>
                    <a:pt x="0" y="1823576"/>
                  </a:cubicBezTo>
                  <a:lnTo>
                    <a:pt x="1781" y="1820015"/>
                  </a:lnTo>
                  <a:lnTo>
                    <a:pt x="608990" y="913569"/>
                  </a:lnTo>
                  <a:lnTo>
                    <a:pt x="1216199" y="5343"/>
                  </a:lnTo>
                  <a:cubicBezTo>
                    <a:pt x="1219760" y="1781"/>
                    <a:pt x="1223322" y="0"/>
                    <a:pt x="1228664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53882B7-5BAD-41D6-8016-C4DDD4644DC8}"/>
                </a:ext>
              </a:extLst>
            </p:cNvPr>
            <p:cNvSpPr/>
            <p:nvPr/>
          </p:nvSpPr>
          <p:spPr>
            <a:xfrm>
              <a:off x="4340257" y="1387539"/>
              <a:ext cx="1235786" cy="457675"/>
            </a:xfrm>
            <a:custGeom>
              <a:avLst/>
              <a:gdLst>
                <a:gd name="connsiteX0" fmla="*/ 16026 w 1235786"/>
                <a:gd name="connsiteY0" fmla="*/ 0 h 457674"/>
                <a:gd name="connsiteX1" fmla="*/ 19587 w 1235786"/>
                <a:gd name="connsiteY1" fmla="*/ 0 h 457674"/>
                <a:gd name="connsiteX2" fmla="*/ 21368 w 1235786"/>
                <a:gd name="connsiteY2" fmla="*/ 0 h 457674"/>
                <a:gd name="connsiteX3" fmla="*/ 1223322 w 1235786"/>
                <a:gd name="connsiteY3" fmla="*/ 425620 h 457674"/>
                <a:gd name="connsiteX4" fmla="*/ 1225102 w 1235786"/>
                <a:gd name="connsiteY4" fmla="*/ 427401 h 457674"/>
                <a:gd name="connsiteX5" fmla="*/ 1226883 w 1235786"/>
                <a:gd name="connsiteY5" fmla="*/ 427401 h 457674"/>
                <a:gd name="connsiteX6" fmla="*/ 1235786 w 1235786"/>
                <a:gd name="connsiteY6" fmla="*/ 441647 h 457674"/>
                <a:gd name="connsiteX7" fmla="*/ 1219760 w 1235786"/>
                <a:gd name="connsiteY7" fmla="*/ 457675 h 457674"/>
                <a:gd name="connsiteX8" fmla="*/ 1216199 w 1235786"/>
                <a:gd name="connsiteY8" fmla="*/ 457675 h 457674"/>
                <a:gd name="connsiteX9" fmla="*/ 1214418 w 1235786"/>
                <a:gd name="connsiteY9" fmla="*/ 455894 h 457674"/>
                <a:gd name="connsiteX10" fmla="*/ 1212638 w 1235786"/>
                <a:gd name="connsiteY10" fmla="*/ 455894 h 457674"/>
                <a:gd name="connsiteX11" fmla="*/ 10684 w 1235786"/>
                <a:gd name="connsiteY11" fmla="*/ 30274 h 457674"/>
                <a:gd name="connsiteX12" fmla="*/ 0 w 1235786"/>
                <a:gd name="connsiteY12" fmla="*/ 16028 h 457674"/>
                <a:gd name="connsiteX13" fmla="*/ 16026 w 1235786"/>
                <a:gd name="connsiteY13" fmla="*/ 0 h 45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5786" h="457674">
                  <a:moveTo>
                    <a:pt x="16026" y="0"/>
                  </a:moveTo>
                  <a:cubicBezTo>
                    <a:pt x="17807" y="0"/>
                    <a:pt x="17807" y="0"/>
                    <a:pt x="19587" y="0"/>
                  </a:cubicBezTo>
                  <a:lnTo>
                    <a:pt x="21368" y="0"/>
                  </a:lnTo>
                  <a:lnTo>
                    <a:pt x="1223322" y="425620"/>
                  </a:lnTo>
                  <a:lnTo>
                    <a:pt x="1225102" y="427401"/>
                  </a:lnTo>
                  <a:lnTo>
                    <a:pt x="1226883" y="427401"/>
                  </a:lnTo>
                  <a:cubicBezTo>
                    <a:pt x="1232225" y="429182"/>
                    <a:pt x="1235786" y="434524"/>
                    <a:pt x="1235786" y="441647"/>
                  </a:cubicBezTo>
                  <a:cubicBezTo>
                    <a:pt x="1235786" y="450552"/>
                    <a:pt x="1228664" y="457675"/>
                    <a:pt x="1219760" y="457675"/>
                  </a:cubicBezTo>
                  <a:cubicBezTo>
                    <a:pt x="1219760" y="457675"/>
                    <a:pt x="1217980" y="457675"/>
                    <a:pt x="1216199" y="457675"/>
                  </a:cubicBezTo>
                  <a:lnTo>
                    <a:pt x="1214418" y="455894"/>
                  </a:lnTo>
                  <a:lnTo>
                    <a:pt x="1212638" y="455894"/>
                  </a:lnTo>
                  <a:lnTo>
                    <a:pt x="10684" y="30274"/>
                  </a:lnTo>
                  <a:cubicBezTo>
                    <a:pt x="3561" y="26713"/>
                    <a:pt x="0" y="21370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1E82897-DD85-4A20-BCFF-6D3E72E3EA42}"/>
                </a:ext>
              </a:extLst>
            </p:cNvPr>
            <p:cNvSpPr/>
            <p:nvPr/>
          </p:nvSpPr>
          <p:spPr>
            <a:xfrm>
              <a:off x="4390116" y="1528225"/>
              <a:ext cx="1444125" cy="986583"/>
            </a:xfrm>
            <a:custGeom>
              <a:avLst/>
              <a:gdLst>
                <a:gd name="connsiteX0" fmla="*/ 16026 w 1444125"/>
                <a:gd name="connsiteY0" fmla="*/ 0 h 986583"/>
                <a:gd name="connsiteX1" fmla="*/ 26710 w 1444125"/>
                <a:gd name="connsiteY1" fmla="*/ 3562 h 986583"/>
                <a:gd name="connsiteX2" fmla="*/ 28491 w 1444125"/>
                <a:gd name="connsiteY2" fmla="*/ 5343 h 986583"/>
                <a:gd name="connsiteX3" fmla="*/ 32052 w 1444125"/>
                <a:gd name="connsiteY3" fmla="*/ 8904 h 986583"/>
                <a:gd name="connsiteX4" fmla="*/ 37394 w 1444125"/>
                <a:gd name="connsiteY4" fmla="*/ 12466 h 986583"/>
                <a:gd name="connsiteX5" fmla="*/ 40955 w 1444125"/>
                <a:gd name="connsiteY5" fmla="*/ 14247 h 986583"/>
                <a:gd name="connsiteX6" fmla="*/ 42736 w 1444125"/>
                <a:gd name="connsiteY6" fmla="*/ 14247 h 986583"/>
                <a:gd name="connsiteX7" fmla="*/ 737198 w 1444125"/>
                <a:gd name="connsiteY7" fmla="*/ 484387 h 986583"/>
                <a:gd name="connsiteX8" fmla="*/ 1429880 w 1444125"/>
                <a:gd name="connsiteY8" fmla="*/ 952747 h 986583"/>
                <a:gd name="connsiteX9" fmla="*/ 1437002 w 1444125"/>
                <a:gd name="connsiteY9" fmla="*/ 958090 h 986583"/>
                <a:gd name="connsiteX10" fmla="*/ 1444125 w 1444125"/>
                <a:gd name="connsiteY10" fmla="*/ 970556 h 986583"/>
                <a:gd name="connsiteX11" fmla="*/ 1429880 w 1444125"/>
                <a:gd name="connsiteY11" fmla="*/ 986583 h 986583"/>
                <a:gd name="connsiteX12" fmla="*/ 1420976 w 1444125"/>
                <a:gd name="connsiteY12" fmla="*/ 983022 h 986583"/>
                <a:gd name="connsiteX13" fmla="*/ 1413854 w 1444125"/>
                <a:gd name="connsiteY13" fmla="*/ 979460 h 986583"/>
                <a:gd name="connsiteX14" fmla="*/ 719392 w 1444125"/>
                <a:gd name="connsiteY14" fmla="*/ 509319 h 986583"/>
                <a:gd name="connsiteX15" fmla="*/ 24929 w 1444125"/>
                <a:gd name="connsiteY15" fmla="*/ 40959 h 986583"/>
                <a:gd name="connsiteX16" fmla="*/ 21368 w 1444125"/>
                <a:gd name="connsiteY16" fmla="*/ 39178 h 986583"/>
                <a:gd name="connsiteX17" fmla="*/ 16026 w 1444125"/>
                <a:gd name="connsiteY17" fmla="*/ 35617 h 986583"/>
                <a:gd name="connsiteX18" fmla="*/ 14245 w 1444125"/>
                <a:gd name="connsiteY18" fmla="*/ 35617 h 986583"/>
                <a:gd name="connsiteX19" fmla="*/ 14245 w 1444125"/>
                <a:gd name="connsiteY19" fmla="*/ 33836 h 986583"/>
                <a:gd name="connsiteX20" fmla="*/ 8903 w 1444125"/>
                <a:gd name="connsiteY20" fmla="*/ 30274 h 986583"/>
                <a:gd name="connsiteX21" fmla="*/ 7123 w 1444125"/>
                <a:gd name="connsiteY21" fmla="*/ 28493 h 986583"/>
                <a:gd name="connsiteX22" fmla="*/ 3561 w 1444125"/>
                <a:gd name="connsiteY22" fmla="*/ 26713 h 986583"/>
                <a:gd name="connsiteX23" fmla="*/ 1781 w 1444125"/>
                <a:gd name="connsiteY23" fmla="*/ 23151 h 986583"/>
                <a:gd name="connsiteX24" fmla="*/ 0 w 1444125"/>
                <a:gd name="connsiteY24" fmla="*/ 16028 h 986583"/>
                <a:gd name="connsiteX25" fmla="*/ 16026 w 1444125"/>
                <a:gd name="connsiteY25" fmla="*/ 0 h 986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44125" h="986583">
                  <a:moveTo>
                    <a:pt x="16026" y="0"/>
                  </a:moveTo>
                  <a:cubicBezTo>
                    <a:pt x="19587" y="0"/>
                    <a:pt x="23149" y="1781"/>
                    <a:pt x="26710" y="3562"/>
                  </a:cubicBezTo>
                  <a:lnTo>
                    <a:pt x="28491" y="5343"/>
                  </a:lnTo>
                  <a:lnTo>
                    <a:pt x="32052" y="8904"/>
                  </a:lnTo>
                  <a:lnTo>
                    <a:pt x="37394" y="12466"/>
                  </a:lnTo>
                  <a:lnTo>
                    <a:pt x="40955" y="14247"/>
                  </a:lnTo>
                  <a:lnTo>
                    <a:pt x="42736" y="14247"/>
                  </a:lnTo>
                  <a:lnTo>
                    <a:pt x="737198" y="484387"/>
                  </a:lnTo>
                  <a:lnTo>
                    <a:pt x="1429880" y="952747"/>
                  </a:lnTo>
                  <a:lnTo>
                    <a:pt x="1437002" y="958090"/>
                  </a:lnTo>
                  <a:cubicBezTo>
                    <a:pt x="1442344" y="959871"/>
                    <a:pt x="1444125" y="965213"/>
                    <a:pt x="1444125" y="970556"/>
                  </a:cubicBezTo>
                  <a:cubicBezTo>
                    <a:pt x="1444125" y="979460"/>
                    <a:pt x="1437002" y="986583"/>
                    <a:pt x="1429880" y="986583"/>
                  </a:cubicBezTo>
                  <a:cubicBezTo>
                    <a:pt x="1426318" y="986583"/>
                    <a:pt x="1422757" y="984802"/>
                    <a:pt x="1420976" y="983022"/>
                  </a:cubicBezTo>
                  <a:lnTo>
                    <a:pt x="1413854" y="979460"/>
                  </a:lnTo>
                  <a:lnTo>
                    <a:pt x="719392" y="509319"/>
                  </a:lnTo>
                  <a:lnTo>
                    <a:pt x="24929" y="40959"/>
                  </a:lnTo>
                  <a:lnTo>
                    <a:pt x="21368" y="39178"/>
                  </a:lnTo>
                  <a:lnTo>
                    <a:pt x="16026" y="35617"/>
                  </a:lnTo>
                  <a:lnTo>
                    <a:pt x="14245" y="35617"/>
                  </a:lnTo>
                  <a:lnTo>
                    <a:pt x="14245" y="33836"/>
                  </a:lnTo>
                  <a:lnTo>
                    <a:pt x="8903" y="30274"/>
                  </a:lnTo>
                  <a:cubicBezTo>
                    <a:pt x="8903" y="30274"/>
                    <a:pt x="7123" y="30274"/>
                    <a:pt x="7123" y="28493"/>
                  </a:cubicBezTo>
                  <a:lnTo>
                    <a:pt x="3561" y="26713"/>
                  </a:lnTo>
                  <a:lnTo>
                    <a:pt x="1781" y="23151"/>
                  </a:lnTo>
                  <a:cubicBezTo>
                    <a:pt x="0" y="21370"/>
                    <a:pt x="0" y="17808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CDF1E1C-FB75-42C7-A7CC-25FE9B76FB2C}"/>
                </a:ext>
              </a:extLst>
            </p:cNvPr>
            <p:cNvSpPr/>
            <p:nvPr/>
          </p:nvSpPr>
          <p:spPr>
            <a:xfrm>
              <a:off x="4473808" y="1825625"/>
              <a:ext cx="1675612" cy="2233169"/>
            </a:xfrm>
            <a:custGeom>
              <a:avLst/>
              <a:gdLst>
                <a:gd name="connsiteX0" fmla="*/ 16026 w 1675612"/>
                <a:gd name="connsiteY0" fmla="*/ 0 h 2233168"/>
                <a:gd name="connsiteX1" fmla="*/ 26710 w 1675612"/>
                <a:gd name="connsiteY1" fmla="*/ 3562 h 2233168"/>
                <a:gd name="connsiteX2" fmla="*/ 28491 w 1675612"/>
                <a:gd name="connsiteY2" fmla="*/ 5343 h 2233168"/>
                <a:gd name="connsiteX3" fmla="*/ 64104 w 1675612"/>
                <a:gd name="connsiteY3" fmla="*/ 51644 h 2233168"/>
                <a:gd name="connsiteX4" fmla="*/ 65885 w 1675612"/>
                <a:gd name="connsiteY4" fmla="*/ 51644 h 2233168"/>
                <a:gd name="connsiteX5" fmla="*/ 97937 w 1675612"/>
                <a:gd name="connsiteY5" fmla="*/ 99727 h 2233168"/>
                <a:gd name="connsiteX6" fmla="*/ 886775 w 1675612"/>
                <a:gd name="connsiteY6" fmla="*/ 1152201 h 2233168"/>
                <a:gd name="connsiteX7" fmla="*/ 884994 w 1675612"/>
                <a:gd name="connsiteY7" fmla="*/ 1152201 h 2233168"/>
                <a:gd name="connsiteX8" fmla="*/ 886775 w 1675612"/>
                <a:gd name="connsiteY8" fmla="*/ 1152201 h 2233168"/>
                <a:gd name="connsiteX9" fmla="*/ 1673832 w 1675612"/>
                <a:gd name="connsiteY9" fmla="*/ 2208237 h 2233168"/>
                <a:gd name="connsiteX10" fmla="*/ 1675612 w 1675612"/>
                <a:gd name="connsiteY10" fmla="*/ 2217141 h 2233168"/>
                <a:gd name="connsiteX11" fmla="*/ 1661367 w 1675612"/>
                <a:gd name="connsiteY11" fmla="*/ 2233169 h 2233168"/>
                <a:gd name="connsiteX12" fmla="*/ 1648902 w 1675612"/>
                <a:gd name="connsiteY12" fmla="*/ 2227826 h 2233168"/>
                <a:gd name="connsiteX13" fmla="*/ 1647122 w 1675612"/>
                <a:gd name="connsiteY13" fmla="*/ 2226045 h 2233168"/>
                <a:gd name="connsiteX14" fmla="*/ 860065 w 1675612"/>
                <a:gd name="connsiteY14" fmla="*/ 1171790 h 2233168"/>
                <a:gd name="connsiteX15" fmla="*/ 73008 w 1675612"/>
                <a:gd name="connsiteY15" fmla="*/ 117535 h 2233168"/>
                <a:gd name="connsiteX16" fmla="*/ 39175 w 1675612"/>
                <a:gd name="connsiteY16" fmla="*/ 69453 h 2233168"/>
                <a:gd name="connsiteX17" fmla="*/ 3561 w 1675612"/>
                <a:gd name="connsiteY17" fmla="*/ 24932 h 2233168"/>
                <a:gd name="connsiteX18" fmla="*/ 3561 w 1675612"/>
                <a:gd name="connsiteY18" fmla="*/ 23151 h 2233168"/>
                <a:gd name="connsiteX19" fmla="*/ 0 w 1675612"/>
                <a:gd name="connsiteY19" fmla="*/ 14247 h 2233168"/>
                <a:gd name="connsiteX20" fmla="*/ 16026 w 1675612"/>
                <a:gd name="connsiteY20" fmla="*/ 0 h 2233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5612" h="2233168">
                  <a:moveTo>
                    <a:pt x="16026" y="0"/>
                  </a:moveTo>
                  <a:cubicBezTo>
                    <a:pt x="19587" y="0"/>
                    <a:pt x="23149" y="1781"/>
                    <a:pt x="26710" y="3562"/>
                  </a:cubicBezTo>
                  <a:lnTo>
                    <a:pt x="28491" y="5343"/>
                  </a:lnTo>
                  <a:lnTo>
                    <a:pt x="64104" y="51644"/>
                  </a:lnTo>
                  <a:lnTo>
                    <a:pt x="65885" y="51644"/>
                  </a:lnTo>
                  <a:lnTo>
                    <a:pt x="97937" y="99727"/>
                  </a:lnTo>
                  <a:lnTo>
                    <a:pt x="886775" y="1152201"/>
                  </a:lnTo>
                  <a:lnTo>
                    <a:pt x="884994" y="1152201"/>
                  </a:lnTo>
                  <a:lnTo>
                    <a:pt x="886775" y="1152201"/>
                  </a:lnTo>
                  <a:lnTo>
                    <a:pt x="1673832" y="2208237"/>
                  </a:lnTo>
                  <a:cubicBezTo>
                    <a:pt x="1675612" y="2210018"/>
                    <a:pt x="1675612" y="2213579"/>
                    <a:pt x="1675612" y="2217141"/>
                  </a:cubicBezTo>
                  <a:cubicBezTo>
                    <a:pt x="1675612" y="2226045"/>
                    <a:pt x="1668490" y="2233169"/>
                    <a:pt x="1661367" y="2233169"/>
                  </a:cubicBezTo>
                  <a:cubicBezTo>
                    <a:pt x="1656025" y="2233169"/>
                    <a:pt x="1652464" y="2231388"/>
                    <a:pt x="1648902" y="2227826"/>
                  </a:cubicBezTo>
                  <a:lnTo>
                    <a:pt x="1647122" y="2226045"/>
                  </a:lnTo>
                  <a:lnTo>
                    <a:pt x="860065" y="1171790"/>
                  </a:lnTo>
                  <a:lnTo>
                    <a:pt x="73008" y="117535"/>
                  </a:lnTo>
                  <a:lnTo>
                    <a:pt x="39175" y="69453"/>
                  </a:lnTo>
                  <a:lnTo>
                    <a:pt x="3561" y="24932"/>
                  </a:lnTo>
                  <a:lnTo>
                    <a:pt x="3561" y="23151"/>
                  </a:lnTo>
                  <a:cubicBezTo>
                    <a:pt x="1781" y="21370"/>
                    <a:pt x="0" y="17808"/>
                    <a:pt x="0" y="14247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FC4CDB9-7D0B-44C4-ABCE-09BA3341F71A}"/>
                </a:ext>
              </a:extLst>
            </p:cNvPr>
            <p:cNvSpPr/>
            <p:nvPr/>
          </p:nvSpPr>
          <p:spPr>
            <a:xfrm>
              <a:off x="4502298" y="2126586"/>
              <a:ext cx="1360433" cy="92603"/>
            </a:xfrm>
            <a:custGeom>
              <a:avLst/>
              <a:gdLst>
                <a:gd name="connsiteX0" fmla="*/ 1344407 w 1360433"/>
                <a:gd name="connsiteY0" fmla="*/ 0 h 92603"/>
                <a:gd name="connsiteX1" fmla="*/ 1360434 w 1360433"/>
                <a:gd name="connsiteY1" fmla="*/ 16028 h 92603"/>
                <a:gd name="connsiteX2" fmla="*/ 1347969 w 1360433"/>
                <a:gd name="connsiteY2" fmla="*/ 30274 h 92603"/>
                <a:gd name="connsiteX3" fmla="*/ 1346188 w 1360433"/>
                <a:gd name="connsiteY3" fmla="*/ 30274 h 92603"/>
                <a:gd name="connsiteX4" fmla="*/ 1344407 w 1360433"/>
                <a:gd name="connsiteY4" fmla="*/ 30274 h 92603"/>
                <a:gd name="connsiteX5" fmla="*/ 863626 w 1360433"/>
                <a:gd name="connsiteY5" fmla="*/ 53425 h 92603"/>
                <a:gd name="connsiteX6" fmla="*/ 384625 w 1360433"/>
                <a:gd name="connsiteY6" fmla="*/ 74795 h 92603"/>
                <a:gd name="connsiteX7" fmla="*/ 199435 w 1360433"/>
                <a:gd name="connsiteY7" fmla="*/ 85480 h 92603"/>
                <a:gd name="connsiteX8" fmla="*/ 108621 w 1360433"/>
                <a:gd name="connsiteY8" fmla="*/ 90823 h 92603"/>
                <a:gd name="connsiteX9" fmla="*/ 106840 w 1360433"/>
                <a:gd name="connsiteY9" fmla="*/ 90823 h 92603"/>
                <a:gd name="connsiteX10" fmla="*/ 16026 w 1360433"/>
                <a:gd name="connsiteY10" fmla="*/ 92603 h 92603"/>
                <a:gd name="connsiteX11" fmla="*/ 0 w 1360433"/>
                <a:gd name="connsiteY11" fmla="*/ 76576 h 92603"/>
                <a:gd name="connsiteX12" fmla="*/ 12465 w 1360433"/>
                <a:gd name="connsiteY12" fmla="*/ 60548 h 92603"/>
                <a:gd name="connsiteX13" fmla="*/ 14245 w 1360433"/>
                <a:gd name="connsiteY13" fmla="*/ 60548 h 92603"/>
                <a:gd name="connsiteX14" fmla="*/ 106840 w 1360433"/>
                <a:gd name="connsiteY14" fmla="*/ 58768 h 92603"/>
                <a:gd name="connsiteX15" fmla="*/ 197655 w 1360433"/>
                <a:gd name="connsiteY15" fmla="*/ 55206 h 92603"/>
                <a:gd name="connsiteX16" fmla="*/ 382845 w 1360433"/>
                <a:gd name="connsiteY16" fmla="*/ 44521 h 92603"/>
                <a:gd name="connsiteX17" fmla="*/ 861845 w 1360433"/>
                <a:gd name="connsiteY17" fmla="*/ 21370 h 92603"/>
                <a:gd name="connsiteX18" fmla="*/ 1342627 w 1360433"/>
                <a:gd name="connsiteY18" fmla="*/ 0 h 92603"/>
                <a:gd name="connsiteX19" fmla="*/ 1344407 w 1360433"/>
                <a:gd name="connsiteY19" fmla="*/ 0 h 9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60433" h="92603">
                  <a:moveTo>
                    <a:pt x="1344407" y="0"/>
                  </a:moveTo>
                  <a:cubicBezTo>
                    <a:pt x="1353311" y="0"/>
                    <a:pt x="1360434" y="7123"/>
                    <a:pt x="1360434" y="16028"/>
                  </a:cubicBezTo>
                  <a:cubicBezTo>
                    <a:pt x="1360434" y="23151"/>
                    <a:pt x="1355091" y="28493"/>
                    <a:pt x="1347969" y="30274"/>
                  </a:cubicBezTo>
                  <a:lnTo>
                    <a:pt x="1346188" y="30274"/>
                  </a:lnTo>
                  <a:lnTo>
                    <a:pt x="1344407" y="30274"/>
                  </a:lnTo>
                  <a:lnTo>
                    <a:pt x="863626" y="53425"/>
                  </a:lnTo>
                  <a:lnTo>
                    <a:pt x="384625" y="74795"/>
                  </a:lnTo>
                  <a:lnTo>
                    <a:pt x="199435" y="85480"/>
                  </a:lnTo>
                  <a:lnTo>
                    <a:pt x="108621" y="90823"/>
                  </a:lnTo>
                  <a:lnTo>
                    <a:pt x="106840" y="90823"/>
                  </a:lnTo>
                  <a:lnTo>
                    <a:pt x="16026" y="92603"/>
                  </a:lnTo>
                  <a:cubicBezTo>
                    <a:pt x="7123" y="92603"/>
                    <a:pt x="0" y="85480"/>
                    <a:pt x="0" y="76576"/>
                  </a:cubicBezTo>
                  <a:cubicBezTo>
                    <a:pt x="0" y="69453"/>
                    <a:pt x="5342" y="62329"/>
                    <a:pt x="12465" y="60548"/>
                  </a:cubicBezTo>
                  <a:lnTo>
                    <a:pt x="14245" y="60548"/>
                  </a:lnTo>
                  <a:lnTo>
                    <a:pt x="106840" y="58768"/>
                  </a:lnTo>
                  <a:lnTo>
                    <a:pt x="197655" y="55206"/>
                  </a:lnTo>
                  <a:lnTo>
                    <a:pt x="382845" y="44521"/>
                  </a:lnTo>
                  <a:lnTo>
                    <a:pt x="861845" y="21370"/>
                  </a:lnTo>
                  <a:lnTo>
                    <a:pt x="1342627" y="0"/>
                  </a:lnTo>
                  <a:lnTo>
                    <a:pt x="1344407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1AF4973-CD26-4408-9E76-C774044D8C2B}"/>
                </a:ext>
              </a:extLst>
            </p:cNvPr>
            <p:cNvSpPr/>
            <p:nvPr/>
          </p:nvSpPr>
          <p:spPr>
            <a:xfrm>
              <a:off x="4366967" y="2345629"/>
              <a:ext cx="1374679" cy="395346"/>
            </a:xfrm>
            <a:custGeom>
              <a:avLst/>
              <a:gdLst>
                <a:gd name="connsiteX0" fmla="*/ 14245 w 1374678"/>
                <a:gd name="connsiteY0" fmla="*/ 0 h 395345"/>
                <a:gd name="connsiteX1" fmla="*/ 16026 w 1374678"/>
                <a:gd name="connsiteY1" fmla="*/ 0 h 395345"/>
                <a:gd name="connsiteX2" fmla="*/ 32052 w 1374678"/>
                <a:gd name="connsiteY2" fmla="*/ 1781 h 395345"/>
                <a:gd name="connsiteX3" fmla="*/ 33833 w 1374678"/>
                <a:gd name="connsiteY3" fmla="*/ 1781 h 395345"/>
                <a:gd name="connsiteX4" fmla="*/ 35613 w 1374678"/>
                <a:gd name="connsiteY4" fmla="*/ 1781 h 395345"/>
                <a:gd name="connsiteX5" fmla="*/ 51639 w 1374678"/>
                <a:gd name="connsiteY5" fmla="*/ 7123 h 395345"/>
                <a:gd name="connsiteX6" fmla="*/ 81911 w 1374678"/>
                <a:gd name="connsiteY6" fmla="*/ 17808 h 395345"/>
                <a:gd name="connsiteX7" fmla="*/ 714050 w 1374678"/>
                <a:gd name="connsiteY7" fmla="*/ 188769 h 395345"/>
                <a:gd name="connsiteX8" fmla="*/ 1347969 w 1374678"/>
                <a:gd name="connsiteY8" fmla="*/ 361510 h 395345"/>
                <a:gd name="connsiteX9" fmla="*/ 1362214 w 1374678"/>
                <a:gd name="connsiteY9" fmla="*/ 365071 h 395345"/>
                <a:gd name="connsiteX10" fmla="*/ 1363995 w 1374678"/>
                <a:gd name="connsiteY10" fmla="*/ 365071 h 395345"/>
                <a:gd name="connsiteX11" fmla="*/ 1374679 w 1374678"/>
                <a:gd name="connsiteY11" fmla="*/ 379318 h 395345"/>
                <a:gd name="connsiteX12" fmla="*/ 1358653 w 1374678"/>
                <a:gd name="connsiteY12" fmla="*/ 395346 h 395345"/>
                <a:gd name="connsiteX13" fmla="*/ 1355091 w 1374678"/>
                <a:gd name="connsiteY13" fmla="*/ 395346 h 395345"/>
                <a:gd name="connsiteX14" fmla="*/ 1339065 w 1374678"/>
                <a:gd name="connsiteY14" fmla="*/ 391784 h 395345"/>
                <a:gd name="connsiteX15" fmla="*/ 706927 w 1374678"/>
                <a:gd name="connsiteY15" fmla="*/ 219043 h 395345"/>
                <a:gd name="connsiteX16" fmla="*/ 73008 w 1374678"/>
                <a:gd name="connsiteY16" fmla="*/ 48083 h 395345"/>
                <a:gd name="connsiteX17" fmla="*/ 73008 w 1374678"/>
                <a:gd name="connsiteY17" fmla="*/ 46302 h 395345"/>
                <a:gd name="connsiteX18" fmla="*/ 42736 w 1374678"/>
                <a:gd name="connsiteY18" fmla="*/ 37398 h 395345"/>
                <a:gd name="connsiteX19" fmla="*/ 26710 w 1374678"/>
                <a:gd name="connsiteY19" fmla="*/ 32055 h 395345"/>
                <a:gd name="connsiteX20" fmla="*/ 12465 w 1374678"/>
                <a:gd name="connsiteY20" fmla="*/ 30274 h 395345"/>
                <a:gd name="connsiteX21" fmla="*/ 0 w 1374678"/>
                <a:gd name="connsiteY21" fmla="*/ 14247 h 395345"/>
                <a:gd name="connsiteX22" fmla="*/ 14245 w 1374678"/>
                <a:gd name="connsiteY22" fmla="*/ 0 h 39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4678" h="395345">
                  <a:moveTo>
                    <a:pt x="14245" y="0"/>
                  </a:moveTo>
                  <a:lnTo>
                    <a:pt x="16026" y="0"/>
                  </a:lnTo>
                  <a:lnTo>
                    <a:pt x="32052" y="1781"/>
                  </a:lnTo>
                  <a:lnTo>
                    <a:pt x="33833" y="1781"/>
                  </a:lnTo>
                  <a:lnTo>
                    <a:pt x="35613" y="1781"/>
                  </a:lnTo>
                  <a:lnTo>
                    <a:pt x="51639" y="7123"/>
                  </a:lnTo>
                  <a:lnTo>
                    <a:pt x="81911" y="17808"/>
                  </a:lnTo>
                  <a:lnTo>
                    <a:pt x="714050" y="188769"/>
                  </a:lnTo>
                  <a:lnTo>
                    <a:pt x="1347969" y="361510"/>
                  </a:lnTo>
                  <a:lnTo>
                    <a:pt x="1362214" y="365071"/>
                  </a:lnTo>
                  <a:lnTo>
                    <a:pt x="1363995" y="365071"/>
                  </a:lnTo>
                  <a:cubicBezTo>
                    <a:pt x="1369337" y="368633"/>
                    <a:pt x="1374679" y="373976"/>
                    <a:pt x="1374679" y="379318"/>
                  </a:cubicBezTo>
                  <a:cubicBezTo>
                    <a:pt x="1374679" y="388222"/>
                    <a:pt x="1367556" y="395346"/>
                    <a:pt x="1358653" y="395346"/>
                  </a:cubicBezTo>
                  <a:cubicBezTo>
                    <a:pt x="1356872" y="395346"/>
                    <a:pt x="1356872" y="395346"/>
                    <a:pt x="1355091" y="395346"/>
                  </a:cubicBezTo>
                  <a:lnTo>
                    <a:pt x="1339065" y="391784"/>
                  </a:lnTo>
                  <a:lnTo>
                    <a:pt x="706927" y="219043"/>
                  </a:lnTo>
                  <a:lnTo>
                    <a:pt x="73008" y="48083"/>
                  </a:lnTo>
                  <a:lnTo>
                    <a:pt x="73008" y="46302"/>
                  </a:lnTo>
                  <a:lnTo>
                    <a:pt x="42736" y="37398"/>
                  </a:lnTo>
                  <a:lnTo>
                    <a:pt x="26710" y="32055"/>
                  </a:lnTo>
                  <a:lnTo>
                    <a:pt x="12465" y="30274"/>
                  </a:lnTo>
                  <a:cubicBezTo>
                    <a:pt x="5342" y="28493"/>
                    <a:pt x="0" y="23151"/>
                    <a:pt x="0" y="14247"/>
                  </a:cubicBezTo>
                  <a:cubicBezTo>
                    <a:pt x="0" y="7123"/>
                    <a:pt x="7123" y="0"/>
                    <a:pt x="1424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070D17A-AE8D-40BF-BA3F-8CF64149B61E}"/>
                </a:ext>
              </a:extLst>
            </p:cNvPr>
            <p:cNvSpPr/>
            <p:nvPr/>
          </p:nvSpPr>
          <p:spPr>
            <a:xfrm>
              <a:off x="4386555" y="2689331"/>
              <a:ext cx="1556307" cy="1333846"/>
            </a:xfrm>
            <a:custGeom>
              <a:avLst/>
              <a:gdLst>
                <a:gd name="connsiteX0" fmla="*/ 16026 w 1556307"/>
                <a:gd name="connsiteY0" fmla="*/ 0 h 1333846"/>
                <a:gd name="connsiteX1" fmla="*/ 26710 w 1556307"/>
                <a:gd name="connsiteY1" fmla="*/ 5343 h 1333846"/>
                <a:gd name="connsiteX2" fmla="*/ 28491 w 1556307"/>
                <a:gd name="connsiteY2" fmla="*/ 7123 h 1333846"/>
                <a:gd name="connsiteX3" fmla="*/ 30271 w 1556307"/>
                <a:gd name="connsiteY3" fmla="*/ 8904 h 1333846"/>
                <a:gd name="connsiteX4" fmla="*/ 37394 w 1556307"/>
                <a:gd name="connsiteY4" fmla="*/ 14247 h 1333846"/>
                <a:gd name="connsiteX5" fmla="*/ 37394 w 1556307"/>
                <a:gd name="connsiteY5" fmla="*/ 16028 h 1333846"/>
                <a:gd name="connsiteX6" fmla="*/ 37394 w 1556307"/>
                <a:gd name="connsiteY6" fmla="*/ 14247 h 1333846"/>
                <a:gd name="connsiteX7" fmla="*/ 1549185 w 1556307"/>
                <a:gd name="connsiteY7" fmla="*/ 1305353 h 1333846"/>
                <a:gd name="connsiteX8" fmla="*/ 1549185 w 1556307"/>
                <a:gd name="connsiteY8" fmla="*/ 1307134 h 1333846"/>
                <a:gd name="connsiteX9" fmla="*/ 1550965 w 1556307"/>
                <a:gd name="connsiteY9" fmla="*/ 1307134 h 1333846"/>
                <a:gd name="connsiteX10" fmla="*/ 1556307 w 1556307"/>
                <a:gd name="connsiteY10" fmla="*/ 1317819 h 1333846"/>
                <a:gd name="connsiteX11" fmla="*/ 1540281 w 1556307"/>
                <a:gd name="connsiteY11" fmla="*/ 1333846 h 1333846"/>
                <a:gd name="connsiteX12" fmla="*/ 1531378 w 1556307"/>
                <a:gd name="connsiteY12" fmla="*/ 1332066 h 1333846"/>
                <a:gd name="connsiteX13" fmla="*/ 1529597 w 1556307"/>
                <a:gd name="connsiteY13" fmla="*/ 1330285 h 1333846"/>
                <a:gd name="connsiteX14" fmla="*/ 17807 w 1556307"/>
                <a:gd name="connsiteY14" fmla="*/ 39178 h 1333846"/>
                <a:gd name="connsiteX15" fmla="*/ 10684 w 1556307"/>
                <a:gd name="connsiteY15" fmla="*/ 33836 h 1333846"/>
                <a:gd name="connsiteX16" fmla="*/ 7123 w 1556307"/>
                <a:gd name="connsiteY16" fmla="*/ 30274 h 1333846"/>
                <a:gd name="connsiteX17" fmla="*/ 5342 w 1556307"/>
                <a:gd name="connsiteY17" fmla="*/ 30274 h 1333846"/>
                <a:gd name="connsiteX18" fmla="*/ 3561 w 1556307"/>
                <a:gd name="connsiteY18" fmla="*/ 28493 h 1333846"/>
                <a:gd name="connsiteX19" fmla="*/ 1781 w 1556307"/>
                <a:gd name="connsiteY19" fmla="*/ 24932 h 1333846"/>
                <a:gd name="connsiteX20" fmla="*/ 0 w 1556307"/>
                <a:gd name="connsiteY20" fmla="*/ 16028 h 1333846"/>
                <a:gd name="connsiteX21" fmla="*/ 16026 w 1556307"/>
                <a:gd name="connsiteY21" fmla="*/ 0 h 13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56307" h="1333846">
                  <a:moveTo>
                    <a:pt x="16026" y="0"/>
                  </a:moveTo>
                  <a:cubicBezTo>
                    <a:pt x="19587" y="0"/>
                    <a:pt x="23149" y="1781"/>
                    <a:pt x="26710" y="5343"/>
                  </a:cubicBezTo>
                  <a:lnTo>
                    <a:pt x="28491" y="7123"/>
                  </a:lnTo>
                  <a:lnTo>
                    <a:pt x="30271" y="8904"/>
                  </a:lnTo>
                  <a:lnTo>
                    <a:pt x="37394" y="14247"/>
                  </a:lnTo>
                  <a:lnTo>
                    <a:pt x="37394" y="16028"/>
                  </a:lnTo>
                  <a:lnTo>
                    <a:pt x="37394" y="14247"/>
                  </a:lnTo>
                  <a:lnTo>
                    <a:pt x="1549185" y="1305353"/>
                  </a:lnTo>
                  <a:lnTo>
                    <a:pt x="1549185" y="1307134"/>
                  </a:lnTo>
                  <a:lnTo>
                    <a:pt x="1550965" y="1307134"/>
                  </a:lnTo>
                  <a:cubicBezTo>
                    <a:pt x="1554527" y="1310695"/>
                    <a:pt x="1556307" y="1314257"/>
                    <a:pt x="1556307" y="1317819"/>
                  </a:cubicBezTo>
                  <a:cubicBezTo>
                    <a:pt x="1556307" y="1326723"/>
                    <a:pt x="1549185" y="1333846"/>
                    <a:pt x="1540281" y="1333846"/>
                  </a:cubicBezTo>
                  <a:cubicBezTo>
                    <a:pt x="1536720" y="1333846"/>
                    <a:pt x="1533159" y="1333846"/>
                    <a:pt x="1531378" y="1332066"/>
                  </a:cubicBezTo>
                  <a:lnTo>
                    <a:pt x="1529597" y="1330285"/>
                  </a:lnTo>
                  <a:lnTo>
                    <a:pt x="17807" y="39178"/>
                  </a:lnTo>
                  <a:lnTo>
                    <a:pt x="10684" y="33836"/>
                  </a:lnTo>
                  <a:lnTo>
                    <a:pt x="7123" y="30274"/>
                  </a:lnTo>
                  <a:lnTo>
                    <a:pt x="5342" y="30274"/>
                  </a:lnTo>
                  <a:lnTo>
                    <a:pt x="3561" y="28493"/>
                  </a:lnTo>
                  <a:lnTo>
                    <a:pt x="1781" y="24932"/>
                  </a:lnTo>
                  <a:cubicBezTo>
                    <a:pt x="0" y="23151"/>
                    <a:pt x="0" y="19589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8C77780-63DA-4E26-A987-297849E499E7}"/>
                </a:ext>
              </a:extLst>
            </p:cNvPr>
            <p:cNvSpPr/>
            <p:nvPr/>
          </p:nvSpPr>
          <p:spPr>
            <a:xfrm>
              <a:off x="4365187" y="2388369"/>
              <a:ext cx="1387144" cy="512881"/>
            </a:xfrm>
            <a:custGeom>
              <a:avLst/>
              <a:gdLst>
                <a:gd name="connsiteX0" fmla="*/ 1372898 w 1387143"/>
                <a:gd name="connsiteY0" fmla="*/ 0 h 512880"/>
                <a:gd name="connsiteX1" fmla="*/ 1387144 w 1387143"/>
                <a:gd name="connsiteY1" fmla="*/ 16028 h 512880"/>
                <a:gd name="connsiteX2" fmla="*/ 1378240 w 1387143"/>
                <a:gd name="connsiteY2" fmla="*/ 30274 h 512880"/>
                <a:gd name="connsiteX3" fmla="*/ 1376460 w 1387143"/>
                <a:gd name="connsiteY3" fmla="*/ 30274 h 512880"/>
                <a:gd name="connsiteX4" fmla="*/ 1374679 w 1387143"/>
                <a:gd name="connsiteY4" fmla="*/ 32055 h 512880"/>
                <a:gd name="connsiteX5" fmla="*/ 753224 w 1387143"/>
                <a:gd name="connsiteY5" fmla="*/ 252879 h 512880"/>
                <a:gd name="connsiteX6" fmla="*/ 133550 w 1387143"/>
                <a:gd name="connsiteY6" fmla="*/ 471922 h 512880"/>
                <a:gd name="connsiteX7" fmla="*/ 131770 w 1387143"/>
                <a:gd name="connsiteY7" fmla="*/ 471922 h 512880"/>
                <a:gd name="connsiteX8" fmla="*/ 76569 w 1387143"/>
                <a:gd name="connsiteY8" fmla="*/ 489730 h 512880"/>
                <a:gd name="connsiteX9" fmla="*/ 21368 w 1387143"/>
                <a:gd name="connsiteY9" fmla="*/ 511100 h 512880"/>
                <a:gd name="connsiteX10" fmla="*/ 19587 w 1387143"/>
                <a:gd name="connsiteY10" fmla="*/ 511100 h 512880"/>
                <a:gd name="connsiteX11" fmla="*/ 16026 w 1387143"/>
                <a:gd name="connsiteY11" fmla="*/ 512881 h 512880"/>
                <a:gd name="connsiteX12" fmla="*/ 0 w 1387143"/>
                <a:gd name="connsiteY12" fmla="*/ 496853 h 512880"/>
                <a:gd name="connsiteX13" fmla="*/ 10684 w 1387143"/>
                <a:gd name="connsiteY13" fmla="*/ 482607 h 512880"/>
                <a:gd name="connsiteX14" fmla="*/ 65885 w 1387143"/>
                <a:gd name="connsiteY14" fmla="*/ 461237 h 512880"/>
                <a:gd name="connsiteX15" fmla="*/ 65885 w 1387143"/>
                <a:gd name="connsiteY15" fmla="*/ 459456 h 512880"/>
                <a:gd name="connsiteX16" fmla="*/ 122866 w 1387143"/>
                <a:gd name="connsiteY16" fmla="*/ 441647 h 512880"/>
                <a:gd name="connsiteX17" fmla="*/ 742540 w 1387143"/>
                <a:gd name="connsiteY17" fmla="*/ 222605 h 512880"/>
                <a:gd name="connsiteX18" fmla="*/ 1363995 w 1387143"/>
                <a:gd name="connsiteY18" fmla="*/ 1781 h 512880"/>
                <a:gd name="connsiteX19" fmla="*/ 1367556 w 1387143"/>
                <a:gd name="connsiteY19" fmla="*/ 1781 h 512880"/>
                <a:gd name="connsiteX20" fmla="*/ 1369337 w 1387143"/>
                <a:gd name="connsiteY20" fmla="*/ 0 h 512880"/>
                <a:gd name="connsiteX21" fmla="*/ 1372898 w 1387143"/>
                <a:gd name="connsiteY21" fmla="*/ 0 h 51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87143" h="512880">
                  <a:moveTo>
                    <a:pt x="1372898" y="0"/>
                  </a:moveTo>
                  <a:cubicBezTo>
                    <a:pt x="1380021" y="0"/>
                    <a:pt x="1387144" y="7123"/>
                    <a:pt x="1387144" y="16028"/>
                  </a:cubicBezTo>
                  <a:cubicBezTo>
                    <a:pt x="1387144" y="23151"/>
                    <a:pt x="1383582" y="28493"/>
                    <a:pt x="1378240" y="30274"/>
                  </a:cubicBezTo>
                  <a:lnTo>
                    <a:pt x="1376460" y="30274"/>
                  </a:lnTo>
                  <a:lnTo>
                    <a:pt x="1374679" y="32055"/>
                  </a:lnTo>
                  <a:lnTo>
                    <a:pt x="753224" y="252879"/>
                  </a:lnTo>
                  <a:lnTo>
                    <a:pt x="133550" y="471922"/>
                  </a:lnTo>
                  <a:lnTo>
                    <a:pt x="131770" y="471922"/>
                  </a:lnTo>
                  <a:lnTo>
                    <a:pt x="76569" y="489730"/>
                  </a:lnTo>
                  <a:lnTo>
                    <a:pt x="21368" y="511100"/>
                  </a:lnTo>
                  <a:lnTo>
                    <a:pt x="19587" y="511100"/>
                  </a:lnTo>
                  <a:cubicBezTo>
                    <a:pt x="17807" y="512881"/>
                    <a:pt x="17807" y="512881"/>
                    <a:pt x="16026" y="512881"/>
                  </a:cubicBezTo>
                  <a:cubicBezTo>
                    <a:pt x="7123" y="512881"/>
                    <a:pt x="0" y="505757"/>
                    <a:pt x="0" y="496853"/>
                  </a:cubicBezTo>
                  <a:cubicBezTo>
                    <a:pt x="0" y="489730"/>
                    <a:pt x="3561" y="484387"/>
                    <a:pt x="10684" y="482607"/>
                  </a:cubicBezTo>
                  <a:lnTo>
                    <a:pt x="65885" y="461237"/>
                  </a:lnTo>
                  <a:lnTo>
                    <a:pt x="65885" y="459456"/>
                  </a:lnTo>
                  <a:lnTo>
                    <a:pt x="122866" y="441647"/>
                  </a:lnTo>
                  <a:lnTo>
                    <a:pt x="742540" y="222605"/>
                  </a:lnTo>
                  <a:lnTo>
                    <a:pt x="1363995" y="1781"/>
                  </a:lnTo>
                  <a:lnTo>
                    <a:pt x="1367556" y="1781"/>
                  </a:lnTo>
                  <a:lnTo>
                    <a:pt x="1369337" y="0"/>
                  </a:lnTo>
                  <a:cubicBezTo>
                    <a:pt x="1369337" y="0"/>
                    <a:pt x="1371118" y="0"/>
                    <a:pt x="1372898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0FE5DA2-F74E-4CD9-8B05-8BD4202929DB}"/>
                </a:ext>
              </a:extLst>
            </p:cNvPr>
            <p:cNvSpPr/>
            <p:nvPr/>
          </p:nvSpPr>
          <p:spPr>
            <a:xfrm>
              <a:off x="4375871" y="2933305"/>
              <a:ext cx="1611508" cy="80138"/>
            </a:xfrm>
            <a:custGeom>
              <a:avLst/>
              <a:gdLst>
                <a:gd name="connsiteX0" fmla="*/ 1595482 w 1611508"/>
                <a:gd name="connsiteY0" fmla="*/ 0 h 80137"/>
                <a:gd name="connsiteX1" fmla="*/ 1611508 w 1611508"/>
                <a:gd name="connsiteY1" fmla="*/ 16028 h 80137"/>
                <a:gd name="connsiteX2" fmla="*/ 1599044 w 1611508"/>
                <a:gd name="connsiteY2" fmla="*/ 30274 h 80137"/>
                <a:gd name="connsiteX3" fmla="*/ 1597263 w 1611508"/>
                <a:gd name="connsiteY3" fmla="*/ 32055 h 80137"/>
                <a:gd name="connsiteX4" fmla="*/ 1577675 w 1611508"/>
                <a:gd name="connsiteY4" fmla="*/ 32055 h 80137"/>
                <a:gd name="connsiteX5" fmla="*/ 1070184 w 1611508"/>
                <a:gd name="connsiteY5" fmla="*/ 48083 h 80137"/>
                <a:gd name="connsiteX6" fmla="*/ 562692 w 1611508"/>
                <a:gd name="connsiteY6" fmla="*/ 64110 h 80137"/>
                <a:gd name="connsiteX7" fmla="*/ 288469 w 1611508"/>
                <a:gd name="connsiteY7" fmla="*/ 74795 h 80137"/>
                <a:gd name="connsiteX8" fmla="*/ 153138 w 1611508"/>
                <a:gd name="connsiteY8" fmla="*/ 78357 h 80137"/>
                <a:gd name="connsiteX9" fmla="*/ 16026 w 1611508"/>
                <a:gd name="connsiteY9" fmla="*/ 80138 h 80137"/>
                <a:gd name="connsiteX10" fmla="*/ 0 w 1611508"/>
                <a:gd name="connsiteY10" fmla="*/ 65891 h 80137"/>
                <a:gd name="connsiteX11" fmla="*/ 12465 w 1611508"/>
                <a:gd name="connsiteY11" fmla="*/ 49863 h 80137"/>
                <a:gd name="connsiteX12" fmla="*/ 16026 w 1611508"/>
                <a:gd name="connsiteY12" fmla="*/ 49863 h 80137"/>
                <a:gd name="connsiteX13" fmla="*/ 151357 w 1611508"/>
                <a:gd name="connsiteY13" fmla="*/ 48083 h 80137"/>
                <a:gd name="connsiteX14" fmla="*/ 288469 w 1611508"/>
                <a:gd name="connsiteY14" fmla="*/ 42740 h 80137"/>
                <a:gd name="connsiteX15" fmla="*/ 560912 w 1611508"/>
                <a:gd name="connsiteY15" fmla="*/ 32055 h 80137"/>
                <a:gd name="connsiteX16" fmla="*/ 1068403 w 1611508"/>
                <a:gd name="connsiteY16" fmla="*/ 16028 h 80137"/>
                <a:gd name="connsiteX17" fmla="*/ 1577675 w 1611508"/>
                <a:gd name="connsiteY17" fmla="*/ 0 h 80137"/>
                <a:gd name="connsiteX18" fmla="*/ 1595482 w 1611508"/>
                <a:gd name="connsiteY18" fmla="*/ 0 h 8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1508" h="80137">
                  <a:moveTo>
                    <a:pt x="1595482" y="0"/>
                  </a:moveTo>
                  <a:cubicBezTo>
                    <a:pt x="1604386" y="0"/>
                    <a:pt x="1611508" y="7123"/>
                    <a:pt x="1611508" y="16028"/>
                  </a:cubicBezTo>
                  <a:cubicBezTo>
                    <a:pt x="1611508" y="23151"/>
                    <a:pt x="1606166" y="30274"/>
                    <a:pt x="1599044" y="30274"/>
                  </a:cubicBezTo>
                  <a:lnTo>
                    <a:pt x="1597263" y="32055"/>
                  </a:lnTo>
                  <a:lnTo>
                    <a:pt x="1577675" y="32055"/>
                  </a:lnTo>
                  <a:lnTo>
                    <a:pt x="1070184" y="48083"/>
                  </a:lnTo>
                  <a:lnTo>
                    <a:pt x="562692" y="64110"/>
                  </a:lnTo>
                  <a:lnTo>
                    <a:pt x="288469" y="74795"/>
                  </a:lnTo>
                  <a:lnTo>
                    <a:pt x="153138" y="78357"/>
                  </a:lnTo>
                  <a:lnTo>
                    <a:pt x="16026" y="80138"/>
                  </a:lnTo>
                  <a:cubicBezTo>
                    <a:pt x="7123" y="80138"/>
                    <a:pt x="0" y="74795"/>
                    <a:pt x="0" y="65891"/>
                  </a:cubicBezTo>
                  <a:cubicBezTo>
                    <a:pt x="0" y="56987"/>
                    <a:pt x="5342" y="51644"/>
                    <a:pt x="12465" y="49863"/>
                  </a:cubicBezTo>
                  <a:lnTo>
                    <a:pt x="16026" y="49863"/>
                  </a:lnTo>
                  <a:lnTo>
                    <a:pt x="151357" y="48083"/>
                  </a:lnTo>
                  <a:lnTo>
                    <a:pt x="288469" y="42740"/>
                  </a:lnTo>
                  <a:lnTo>
                    <a:pt x="560912" y="32055"/>
                  </a:lnTo>
                  <a:lnTo>
                    <a:pt x="1068403" y="16028"/>
                  </a:lnTo>
                  <a:lnTo>
                    <a:pt x="1577675" y="0"/>
                  </a:lnTo>
                  <a:lnTo>
                    <a:pt x="1595482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B0474099-E728-42E8-AF45-D3D079596893}"/>
                </a:ext>
              </a:extLst>
            </p:cNvPr>
            <p:cNvSpPr/>
            <p:nvPr/>
          </p:nvSpPr>
          <p:spPr>
            <a:xfrm>
              <a:off x="4443536" y="3280568"/>
              <a:ext cx="1709445" cy="1034666"/>
            </a:xfrm>
            <a:custGeom>
              <a:avLst/>
              <a:gdLst>
                <a:gd name="connsiteX0" fmla="*/ 16026 w 1709445"/>
                <a:gd name="connsiteY0" fmla="*/ 0 h 1034665"/>
                <a:gd name="connsiteX1" fmla="*/ 24929 w 1709445"/>
                <a:gd name="connsiteY1" fmla="*/ 3562 h 1034665"/>
                <a:gd name="connsiteX2" fmla="*/ 26710 w 1709445"/>
                <a:gd name="connsiteY2" fmla="*/ 5343 h 1034665"/>
                <a:gd name="connsiteX3" fmla="*/ 30271 w 1709445"/>
                <a:gd name="connsiteY3" fmla="*/ 7123 h 1034665"/>
                <a:gd name="connsiteX4" fmla="*/ 33833 w 1709445"/>
                <a:gd name="connsiteY4" fmla="*/ 8904 h 1034665"/>
                <a:gd name="connsiteX5" fmla="*/ 37394 w 1709445"/>
                <a:gd name="connsiteY5" fmla="*/ 10685 h 1034665"/>
                <a:gd name="connsiteX6" fmla="*/ 867187 w 1709445"/>
                <a:gd name="connsiteY6" fmla="*/ 505757 h 1034665"/>
                <a:gd name="connsiteX7" fmla="*/ 1696981 w 1709445"/>
                <a:gd name="connsiteY7" fmla="*/ 1002611 h 1034665"/>
                <a:gd name="connsiteX8" fmla="*/ 1702323 w 1709445"/>
                <a:gd name="connsiteY8" fmla="*/ 1006172 h 1034665"/>
                <a:gd name="connsiteX9" fmla="*/ 1709445 w 1709445"/>
                <a:gd name="connsiteY9" fmla="*/ 1018638 h 1034665"/>
                <a:gd name="connsiteX10" fmla="*/ 1693419 w 1709445"/>
                <a:gd name="connsiteY10" fmla="*/ 1034666 h 1034665"/>
                <a:gd name="connsiteX11" fmla="*/ 1688077 w 1709445"/>
                <a:gd name="connsiteY11" fmla="*/ 1032885 h 1034665"/>
                <a:gd name="connsiteX12" fmla="*/ 1686296 w 1709445"/>
                <a:gd name="connsiteY12" fmla="*/ 1032885 h 1034665"/>
                <a:gd name="connsiteX13" fmla="*/ 1680954 w 1709445"/>
                <a:gd name="connsiteY13" fmla="*/ 1029323 h 1034665"/>
                <a:gd name="connsiteX14" fmla="*/ 851161 w 1709445"/>
                <a:gd name="connsiteY14" fmla="*/ 534251 h 1034665"/>
                <a:gd name="connsiteX15" fmla="*/ 21368 w 1709445"/>
                <a:gd name="connsiteY15" fmla="*/ 37398 h 1034665"/>
                <a:gd name="connsiteX16" fmla="*/ 19587 w 1709445"/>
                <a:gd name="connsiteY16" fmla="*/ 35617 h 1034665"/>
                <a:gd name="connsiteX17" fmla="*/ 14245 w 1709445"/>
                <a:gd name="connsiteY17" fmla="*/ 33836 h 1034665"/>
                <a:gd name="connsiteX18" fmla="*/ 10684 w 1709445"/>
                <a:gd name="connsiteY18" fmla="*/ 32055 h 1034665"/>
                <a:gd name="connsiteX19" fmla="*/ 8903 w 1709445"/>
                <a:gd name="connsiteY19" fmla="*/ 30274 h 1034665"/>
                <a:gd name="connsiteX20" fmla="*/ 7123 w 1709445"/>
                <a:gd name="connsiteY20" fmla="*/ 28493 h 1034665"/>
                <a:gd name="connsiteX21" fmla="*/ 7123 w 1709445"/>
                <a:gd name="connsiteY21" fmla="*/ 30274 h 1034665"/>
                <a:gd name="connsiteX22" fmla="*/ 5342 w 1709445"/>
                <a:gd name="connsiteY22" fmla="*/ 28493 h 1034665"/>
                <a:gd name="connsiteX23" fmla="*/ 5342 w 1709445"/>
                <a:gd name="connsiteY23" fmla="*/ 26713 h 1034665"/>
                <a:gd name="connsiteX24" fmla="*/ 0 w 1709445"/>
                <a:gd name="connsiteY24" fmla="*/ 16028 h 1034665"/>
                <a:gd name="connsiteX25" fmla="*/ 16026 w 1709445"/>
                <a:gd name="connsiteY25" fmla="*/ 0 h 103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09445" h="1034665">
                  <a:moveTo>
                    <a:pt x="16026" y="0"/>
                  </a:moveTo>
                  <a:cubicBezTo>
                    <a:pt x="19587" y="0"/>
                    <a:pt x="23149" y="1781"/>
                    <a:pt x="24929" y="3562"/>
                  </a:cubicBezTo>
                  <a:lnTo>
                    <a:pt x="26710" y="5343"/>
                  </a:lnTo>
                  <a:lnTo>
                    <a:pt x="30271" y="7123"/>
                  </a:lnTo>
                  <a:lnTo>
                    <a:pt x="33833" y="8904"/>
                  </a:lnTo>
                  <a:lnTo>
                    <a:pt x="37394" y="10685"/>
                  </a:lnTo>
                  <a:lnTo>
                    <a:pt x="867187" y="505757"/>
                  </a:lnTo>
                  <a:lnTo>
                    <a:pt x="1696981" y="1002611"/>
                  </a:lnTo>
                  <a:lnTo>
                    <a:pt x="1702323" y="1006172"/>
                  </a:lnTo>
                  <a:cubicBezTo>
                    <a:pt x="1705884" y="1007953"/>
                    <a:pt x="1709445" y="1013296"/>
                    <a:pt x="1709445" y="1018638"/>
                  </a:cubicBezTo>
                  <a:cubicBezTo>
                    <a:pt x="1709445" y="1027542"/>
                    <a:pt x="1702323" y="1034666"/>
                    <a:pt x="1693419" y="1034666"/>
                  </a:cubicBezTo>
                  <a:cubicBezTo>
                    <a:pt x="1691639" y="1034666"/>
                    <a:pt x="1689858" y="1034666"/>
                    <a:pt x="1688077" y="1032885"/>
                  </a:cubicBezTo>
                  <a:lnTo>
                    <a:pt x="1686296" y="1032885"/>
                  </a:lnTo>
                  <a:lnTo>
                    <a:pt x="1680954" y="1029323"/>
                  </a:lnTo>
                  <a:lnTo>
                    <a:pt x="851161" y="534251"/>
                  </a:lnTo>
                  <a:lnTo>
                    <a:pt x="21368" y="37398"/>
                  </a:lnTo>
                  <a:lnTo>
                    <a:pt x="19587" y="35617"/>
                  </a:lnTo>
                  <a:lnTo>
                    <a:pt x="14245" y="33836"/>
                  </a:lnTo>
                  <a:lnTo>
                    <a:pt x="10684" y="32055"/>
                  </a:lnTo>
                  <a:lnTo>
                    <a:pt x="8903" y="30274"/>
                  </a:lnTo>
                  <a:lnTo>
                    <a:pt x="7123" y="28493"/>
                  </a:lnTo>
                  <a:lnTo>
                    <a:pt x="7123" y="30274"/>
                  </a:lnTo>
                  <a:lnTo>
                    <a:pt x="5342" y="28493"/>
                  </a:lnTo>
                  <a:lnTo>
                    <a:pt x="5342" y="26713"/>
                  </a:lnTo>
                  <a:cubicBezTo>
                    <a:pt x="1781" y="24932"/>
                    <a:pt x="0" y="21370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5FEFC72-E8F0-4D1C-96ED-9DA868ABEA2E}"/>
                </a:ext>
              </a:extLst>
            </p:cNvPr>
            <p:cNvSpPr/>
            <p:nvPr/>
          </p:nvSpPr>
          <p:spPr>
            <a:xfrm>
              <a:off x="4427510" y="4714141"/>
              <a:ext cx="1422757" cy="279591"/>
            </a:xfrm>
            <a:custGeom>
              <a:avLst/>
              <a:gdLst>
                <a:gd name="connsiteX0" fmla="*/ 1408512 w 1422756"/>
                <a:gd name="connsiteY0" fmla="*/ 0 h 279591"/>
                <a:gd name="connsiteX1" fmla="*/ 1422757 w 1422756"/>
                <a:gd name="connsiteY1" fmla="*/ 16028 h 279591"/>
                <a:gd name="connsiteX2" fmla="*/ 1410292 w 1422756"/>
                <a:gd name="connsiteY2" fmla="*/ 32055 h 279591"/>
                <a:gd name="connsiteX3" fmla="*/ 1408512 w 1422756"/>
                <a:gd name="connsiteY3" fmla="*/ 32055 h 279591"/>
                <a:gd name="connsiteX4" fmla="*/ 717611 w 1422756"/>
                <a:gd name="connsiteY4" fmla="*/ 154933 h 279591"/>
                <a:gd name="connsiteX5" fmla="*/ 28491 w 1422756"/>
                <a:gd name="connsiteY5" fmla="*/ 277810 h 279591"/>
                <a:gd name="connsiteX6" fmla="*/ 21368 w 1422756"/>
                <a:gd name="connsiteY6" fmla="*/ 279591 h 279591"/>
                <a:gd name="connsiteX7" fmla="*/ 17807 w 1422756"/>
                <a:gd name="connsiteY7" fmla="*/ 279591 h 279591"/>
                <a:gd name="connsiteX8" fmla="*/ 16026 w 1422756"/>
                <a:gd name="connsiteY8" fmla="*/ 279591 h 279591"/>
                <a:gd name="connsiteX9" fmla="*/ 12465 w 1422756"/>
                <a:gd name="connsiteY9" fmla="*/ 279591 h 279591"/>
                <a:gd name="connsiteX10" fmla="*/ 7123 w 1422756"/>
                <a:gd name="connsiteY10" fmla="*/ 277810 h 279591"/>
                <a:gd name="connsiteX11" fmla="*/ 5342 w 1422756"/>
                <a:gd name="connsiteY11" fmla="*/ 276030 h 279591"/>
                <a:gd name="connsiteX12" fmla="*/ 1781 w 1422756"/>
                <a:gd name="connsiteY12" fmla="*/ 270687 h 279591"/>
                <a:gd name="connsiteX13" fmla="*/ 0 w 1422756"/>
                <a:gd name="connsiteY13" fmla="*/ 267125 h 279591"/>
                <a:gd name="connsiteX14" fmla="*/ 0 w 1422756"/>
                <a:gd name="connsiteY14" fmla="*/ 263564 h 279591"/>
                <a:gd name="connsiteX15" fmla="*/ 0 w 1422756"/>
                <a:gd name="connsiteY15" fmla="*/ 261783 h 279591"/>
                <a:gd name="connsiteX16" fmla="*/ 3561 w 1422756"/>
                <a:gd name="connsiteY16" fmla="*/ 254660 h 279591"/>
                <a:gd name="connsiteX17" fmla="*/ 5342 w 1422756"/>
                <a:gd name="connsiteY17" fmla="*/ 252879 h 279591"/>
                <a:gd name="connsiteX18" fmla="*/ 12465 w 1422756"/>
                <a:gd name="connsiteY18" fmla="*/ 249317 h 279591"/>
                <a:gd name="connsiteX19" fmla="*/ 16026 w 1422756"/>
                <a:gd name="connsiteY19" fmla="*/ 247536 h 279591"/>
                <a:gd name="connsiteX20" fmla="*/ 23149 w 1422756"/>
                <a:gd name="connsiteY20" fmla="*/ 247536 h 279591"/>
                <a:gd name="connsiteX21" fmla="*/ 712269 w 1422756"/>
                <a:gd name="connsiteY21" fmla="*/ 124659 h 279591"/>
                <a:gd name="connsiteX22" fmla="*/ 1403170 w 1422756"/>
                <a:gd name="connsiteY22" fmla="*/ 1781 h 279591"/>
                <a:gd name="connsiteX23" fmla="*/ 1404950 w 1422756"/>
                <a:gd name="connsiteY23" fmla="*/ 0 h 279591"/>
                <a:gd name="connsiteX24" fmla="*/ 1408512 w 1422756"/>
                <a:gd name="connsiteY24" fmla="*/ 0 h 279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422756" h="279591">
                  <a:moveTo>
                    <a:pt x="1408512" y="0"/>
                  </a:moveTo>
                  <a:cubicBezTo>
                    <a:pt x="1415634" y="0"/>
                    <a:pt x="1422757" y="7123"/>
                    <a:pt x="1422757" y="16028"/>
                  </a:cubicBezTo>
                  <a:cubicBezTo>
                    <a:pt x="1422757" y="23151"/>
                    <a:pt x="1417415" y="30274"/>
                    <a:pt x="1410292" y="32055"/>
                  </a:cubicBezTo>
                  <a:lnTo>
                    <a:pt x="1408512" y="32055"/>
                  </a:lnTo>
                  <a:lnTo>
                    <a:pt x="717611" y="154933"/>
                  </a:lnTo>
                  <a:lnTo>
                    <a:pt x="28491" y="277810"/>
                  </a:lnTo>
                  <a:lnTo>
                    <a:pt x="21368" y="279591"/>
                  </a:lnTo>
                  <a:lnTo>
                    <a:pt x="17807" y="279591"/>
                  </a:lnTo>
                  <a:lnTo>
                    <a:pt x="16026" y="279591"/>
                  </a:lnTo>
                  <a:lnTo>
                    <a:pt x="12465" y="279591"/>
                  </a:lnTo>
                  <a:cubicBezTo>
                    <a:pt x="10684" y="279591"/>
                    <a:pt x="8903" y="277810"/>
                    <a:pt x="7123" y="277810"/>
                  </a:cubicBezTo>
                  <a:cubicBezTo>
                    <a:pt x="5342" y="276030"/>
                    <a:pt x="5342" y="276030"/>
                    <a:pt x="5342" y="276030"/>
                  </a:cubicBezTo>
                  <a:cubicBezTo>
                    <a:pt x="3561" y="274249"/>
                    <a:pt x="1781" y="272468"/>
                    <a:pt x="1781" y="270687"/>
                  </a:cubicBezTo>
                  <a:cubicBezTo>
                    <a:pt x="0" y="268906"/>
                    <a:pt x="0" y="268906"/>
                    <a:pt x="0" y="267125"/>
                  </a:cubicBezTo>
                  <a:cubicBezTo>
                    <a:pt x="0" y="267125"/>
                    <a:pt x="0" y="265345"/>
                    <a:pt x="0" y="263564"/>
                  </a:cubicBezTo>
                  <a:cubicBezTo>
                    <a:pt x="0" y="263564"/>
                    <a:pt x="0" y="261783"/>
                    <a:pt x="0" y="261783"/>
                  </a:cubicBezTo>
                  <a:cubicBezTo>
                    <a:pt x="0" y="258221"/>
                    <a:pt x="1781" y="256440"/>
                    <a:pt x="3561" y="254660"/>
                  </a:cubicBezTo>
                  <a:cubicBezTo>
                    <a:pt x="3561" y="254660"/>
                    <a:pt x="3561" y="254660"/>
                    <a:pt x="5342" y="252879"/>
                  </a:cubicBezTo>
                  <a:cubicBezTo>
                    <a:pt x="7123" y="251098"/>
                    <a:pt x="8903" y="249317"/>
                    <a:pt x="12465" y="249317"/>
                  </a:cubicBezTo>
                  <a:lnTo>
                    <a:pt x="16026" y="247536"/>
                  </a:lnTo>
                  <a:lnTo>
                    <a:pt x="23149" y="247536"/>
                  </a:lnTo>
                  <a:lnTo>
                    <a:pt x="712269" y="124659"/>
                  </a:lnTo>
                  <a:lnTo>
                    <a:pt x="1403170" y="1781"/>
                  </a:lnTo>
                  <a:lnTo>
                    <a:pt x="1404950" y="0"/>
                  </a:lnTo>
                  <a:lnTo>
                    <a:pt x="1408512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0D4FD90-B0AB-4A49-B34B-1D904B9D1B97}"/>
                </a:ext>
              </a:extLst>
            </p:cNvPr>
            <p:cNvSpPr/>
            <p:nvPr/>
          </p:nvSpPr>
          <p:spPr>
            <a:xfrm>
              <a:off x="4409703" y="3316185"/>
              <a:ext cx="1549185" cy="1403299"/>
            </a:xfrm>
            <a:custGeom>
              <a:avLst/>
              <a:gdLst>
                <a:gd name="connsiteX0" fmla="*/ 1534939 w 1549184"/>
                <a:gd name="connsiteY0" fmla="*/ 0 h 1403298"/>
                <a:gd name="connsiteX1" fmla="*/ 1549185 w 1549184"/>
                <a:gd name="connsiteY1" fmla="*/ 16028 h 1403298"/>
                <a:gd name="connsiteX2" fmla="*/ 1545623 w 1549184"/>
                <a:gd name="connsiteY2" fmla="*/ 26713 h 1403298"/>
                <a:gd name="connsiteX3" fmla="*/ 1543843 w 1549184"/>
                <a:gd name="connsiteY3" fmla="*/ 28493 h 1403298"/>
                <a:gd name="connsiteX4" fmla="*/ 1540281 w 1549184"/>
                <a:gd name="connsiteY4" fmla="*/ 32055 h 1403298"/>
                <a:gd name="connsiteX5" fmla="*/ 1495765 w 1549184"/>
                <a:gd name="connsiteY5" fmla="*/ 71233 h 1403298"/>
                <a:gd name="connsiteX6" fmla="*/ 769250 w 1549184"/>
                <a:gd name="connsiteY6" fmla="*/ 728362 h 1403298"/>
                <a:gd name="connsiteX7" fmla="*/ 42736 w 1549184"/>
                <a:gd name="connsiteY7" fmla="*/ 1385491 h 1403298"/>
                <a:gd name="connsiteX8" fmla="*/ 39175 w 1549184"/>
                <a:gd name="connsiteY8" fmla="*/ 1389052 h 1403298"/>
                <a:gd name="connsiteX9" fmla="*/ 33833 w 1549184"/>
                <a:gd name="connsiteY9" fmla="*/ 1392614 h 1403298"/>
                <a:gd name="connsiteX10" fmla="*/ 30271 w 1549184"/>
                <a:gd name="connsiteY10" fmla="*/ 1394395 h 1403298"/>
                <a:gd name="connsiteX11" fmla="*/ 30271 w 1549184"/>
                <a:gd name="connsiteY11" fmla="*/ 1396176 h 1403298"/>
                <a:gd name="connsiteX12" fmla="*/ 28491 w 1549184"/>
                <a:gd name="connsiteY12" fmla="*/ 1396176 h 1403298"/>
                <a:gd name="connsiteX13" fmla="*/ 16026 w 1549184"/>
                <a:gd name="connsiteY13" fmla="*/ 1403299 h 1403298"/>
                <a:gd name="connsiteX14" fmla="*/ 0 w 1549184"/>
                <a:gd name="connsiteY14" fmla="*/ 1387271 h 1403298"/>
                <a:gd name="connsiteX15" fmla="*/ 1781 w 1549184"/>
                <a:gd name="connsiteY15" fmla="*/ 1381929 h 1403298"/>
                <a:gd name="connsiteX16" fmla="*/ 3561 w 1549184"/>
                <a:gd name="connsiteY16" fmla="*/ 1378367 h 1403298"/>
                <a:gd name="connsiteX17" fmla="*/ 5342 w 1549184"/>
                <a:gd name="connsiteY17" fmla="*/ 1376586 h 1403298"/>
                <a:gd name="connsiteX18" fmla="*/ 7123 w 1549184"/>
                <a:gd name="connsiteY18" fmla="*/ 1373025 h 1403298"/>
                <a:gd name="connsiteX19" fmla="*/ 8903 w 1549184"/>
                <a:gd name="connsiteY19" fmla="*/ 1373025 h 1403298"/>
                <a:gd name="connsiteX20" fmla="*/ 12465 w 1549184"/>
                <a:gd name="connsiteY20" fmla="*/ 1367682 h 1403298"/>
                <a:gd name="connsiteX21" fmla="*/ 14245 w 1549184"/>
                <a:gd name="connsiteY21" fmla="*/ 1367682 h 1403298"/>
                <a:gd name="connsiteX22" fmla="*/ 19587 w 1549184"/>
                <a:gd name="connsiteY22" fmla="*/ 1364121 h 1403298"/>
                <a:gd name="connsiteX23" fmla="*/ 23149 w 1549184"/>
                <a:gd name="connsiteY23" fmla="*/ 1360559 h 1403298"/>
                <a:gd name="connsiteX24" fmla="*/ 747882 w 1549184"/>
                <a:gd name="connsiteY24" fmla="*/ 705211 h 1403298"/>
                <a:gd name="connsiteX25" fmla="*/ 1474397 w 1549184"/>
                <a:gd name="connsiteY25" fmla="*/ 48083 h 1403298"/>
                <a:gd name="connsiteX26" fmla="*/ 1520694 w 1549184"/>
                <a:gd name="connsiteY26" fmla="*/ 7123 h 1403298"/>
                <a:gd name="connsiteX27" fmla="*/ 1524255 w 1549184"/>
                <a:gd name="connsiteY27" fmla="*/ 5343 h 1403298"/>
                <a:gd name="connsiteX28" fmla="*/ 1526036 w 1549184"/>
                <a:gd name="connsiteY28" fmla="*/ 3562 h 1403298"/>
                <a:gd name="connsiteX29" fmla="*/ 1534939 w 1549184"/>
                <a:gd name="connsiteY29" fmla="*/ 0 h 140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49184" h="1403298">
                  <a:moveTo>
                    <a:pt x="1534939" y="0"/>
                  </a:moveTo>
                  <a:cubicBezTo>
                    <a:pt x="1542062" y="0"/>
                    <a:pt x="1549185" y="7123"/>
                    <a:pt x="1549185" y="16028"/>
                  </a:cubicBezTo>
                  <a:cubicBezTo>
                    <a:pt x="1549185" y="21370"/>
                    <a:pt x="1547404" y="24932"/>
                    <a:pt x="1545623" y="26713"/>
                  </a:cubicBezTo>
                  <a:lnTo>
                    <a:pt x="1543843" y="28493"/>
                  </a:lnTo>
                  <a:lnTo>
                    <a:pt x="1540281" y="32055"/>
                  </a:lnTo>
                  <a:lnTo>
                    <a:pt x="1495765" y="71233"/>
                  </a:lnTo>
                  <a:lnTo>
                    <a:pt x="769250" y="728362"/>
                  </a:lnTo>
                  <a:lnTo>
                    <a:pt x="42736" y="1385491"/>
                  </a:lnTo>
                  <a:lnTo>
                    <a:pt x="39175" y="1389052"/>
                  </a:lnTo>
                  <a:lnTo>
                    <a:pt x="33833" y="1392614"/>
                  </a:lnTo>
                  <a:lnTo>
                    <a:pt x="30271" y="1394395"/>
                  </a:lnTo>
                  <a:lnTo>
                    <a:pt x="30271" y="1396176"/>
                  </a:lnTo>
                  <a:lnTo>
                    <a:pt x="28491" y="1396176"/>
                  </a:lnTo>
                  <a:cubicBezTo>
                    <a:pt x="26710" y="1401518"/>
                    <a:pt x="21368" y="1403299"/>
                    <a:pt x="16026" y="1403299"/>
                  </a:cubicBezTo>
                  <a:cubicBezTo>
                    <a:pt x="7123" y="1403299"/>
                    <a:pt x="0" y="1396176"/>
                    <a:pt x="0" y="1387271"/>
                  </a:cubicBezTo>
                  <a:cubicBezTo>
                    <a:pt x="0" y="1385491"/>
                    <a:pt x="1781" y="1383710"/>
                    <a:pt x="1781" y="1381929"/>
                  </a:cubicBezTo>
                  <a:lnTo>
                    <a:pt x="3561" y="1378367"/>
                  </a:lnTo>
                  <a:lnTo>
                    <a:pt x="5342" y="1376586"/>
                  </a:lnTo>
                  <a:cubicBezTo>
                    <a:pt x="5342" y="1374806"/>
                    <a:pt x="7123" y="1374806"/>
                    <a:pt x="7123" y="1373025"/>
                  </a:cubicBezTo>
                  <a:lnTo>
                    <a:pt x="8903" y="1373025"/>
                  </a:lnTo>
                  <a:lnTo>
                    <a:pt x="12465" y="1367682"/>
                  </a:lnTo>
                  <a:lnTo>
                    <a:pt x="14245" y="1367682"/>
                  </a:lnTo>
                  <a:lnTo>
                    <a:pt x="19587" y="1364121"/>
                  </a:lnTo>
                  <a:lnTo>
                    <a:pt x="23149" y="1360559"/>
                  </a:lnTo>
                  <a:lnTo>
                    <a:pt x="747882" y="705211"/>
                  </a:lnTo>
                  <a:lnTo>
                    <a:pt x="1474397" y="48083"/>
                  </a:lnTo>
                  <a:lnTo>
                    <a:pt x="1520694" y="7123"/>
                  </a:lnTo>
                  <a:lnTo>
                    <a:pt x="1524255" y="5343"/>
                  </a:lnTo>
                  <a:lnTo>
                    <a:pt x="1526036" y="3562"/>
                  </a:lnTo>
                  <a:cubicBezTo>
                    <a:pt x="1527817" y="1781"/>
                    <a:pt x="1531378" y="0"/>
                    <a:pt x="153493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6E8D6D8-A838-4BD9-A61F-66289047876E}"/>
                </a:ext>
              </a:extLst>
            </p:cNvPr>
            <p:cNvSpPr/>
            <p:nvPr/>
          </p:nvSpPr>
          <p:spPr>
            <a:xfrm>
              <a:off x="4390116" y="2518370"/>
              <a:ext cx="1666709" cy="2007002"/>
            </a:xfrm>
            <a:custGeom>
              <a:avLst/>
              <a:gdLst>
                <a:gd name="connsiteX0" fmla="*/ 1650683 w 1666709"/>
                <a:gd name="connsiteY0" fmla="*/ 0 h 2007002"/>
                <a:gd name="connsiteX1" fmla="*/ 1666709 w 1666709"/>
                <a:gd name="connsiteY1" fmla="*/ 16028 h 2007002"/>
                <a:gd name="connsiteX2" fmla="*/ 1664928 w 1666709"/>
                <a:gd name="connsiteY2" fmla="*/ 24932 h 2007002"/>
                <a:gd name="connsiteX3" fmla="*/ 1663148 w 1666709"/>
                <a:gd name="connsiteY3" fmla="*/ 26713 h 2007002"/>
                <a:gd name="connsiteX4" fmla="*/ 1661367 w 1666709"/>
                <a:gd name="connsiteY4" fmla="*/ 28493 h 2007002"/>
                <a:gd name="connsiteX5" fmla="*/ 844039 w 1666709"/>
                <a:gd name="connsiteY5" fmla="*/ 1015077 h 2007002"/>
                <a:gd name="connsiteX6" fmla="*/ 28491 w 1666709"/>
                <a:gd name="connsiteY6" fmla="*/ 2001660 h 2007002"/>
                <a:gd name="connsiteX7" fmla="*/ 26710 w 1666709"/>
                <a:gd name="connsiteY7" fmla="*/ 2001660 h 2007002"/>
                <a:gd name="connsiteX8" fmla="*/ 16026 w 1666709"/>
                <a:gd name="connsiteY8" fmla="*/ 2007002 h 2007002"/>
                <a:gd name="connsiteX9" fmla="*/ 0 w 1666709"/>
                <a:gd name="connsiteY9" fmla="*/ 1990975 h 2007002"/>
                <a:gd name="connsiteX10" fmla="*/ 3561 w 1666709"/>
                <a:gd name="connsiteY10" fmla="*/ 1982071 h 2007002"/>
                <a:gd name="connsiteX11" fmla="*/ 3561 w 1666709"/>
                <a:gd name="connsiteY11" fmla="*/ 1980290 h 2007002"/>
                <a:gd name="connsiteX12" fmla="*/ 820890 w 1666709"/>
                <a:gd name="connsiteY12" fmla="*/ 995487 h 2007002"/>
                <a:gd name="connsiteX13" fmla="*/ 1636438 w 1666709"/>
                <a:gd name="connsiteY13" fmla="*/ 8904 h 2007002"/>
                <a:gd name="connsiteX14" fmla="*/ 1639999 w 1666709"/>
                <a:gd name="connsiteY14" fmla="*/ 5343 h 2007002"/>
                <a:gd name="connsiteX15" fmla="*/ 1650683 w 1666709"/>
                <a:gd name="connsiteY15" fmla="*/ 0 h 2007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66709" h="2007002">
                  <a:moveTo>
                    <a:pt x="1650683" y="0"/>
                  </a:moveTo>
                  <a:cubicBezTo>
                    <a:pt x="1659586" y="0"/>
                    <a:pt x="1666709" y="7123"/>
                    <a:pt x="1666709" y="16028"/>
                  </a:cubicBezTo>
                  <a:cubicBezTo>
                    <a:pt x="1666709" y="19589"/>
                    <a:pt x="1666709" y="23151"/>
                    <a:pt x="1664928" y="24932"/>
                  </a:cubicBezTo>
                  <a:lnTo>
                    <a:pt x="1663148" y="26713"/>
                  </a:lnTo>
                  <a:lnTo>
                    <a:pt x="1661367" y="28493"/>
                  </a:lnTo>
                  <a:lnTo>
                    <a:pt x="844039" y="1015077"/>
                  </a:lnTo>
                  <a:lnTo>
                    <a:pt x="28491" y="2001660"/>
                  </a:lnTo>
                  <a:lnTo>
                    <a:pt x="26710" y="2001660"/>
                  </a:lnTo>
                  <a:cubicBezTo>
                    <a:pt x="24929" y="2005222"/>
                    <a:pt x="19587" y="2007002"/>
                    <a:pt x="16026" y="2007002"/>
                  </a:cubicBezTo>
                  <a:cubicBezTo>
                    <a:pt x="7123" y="2007002"/>
                    <a:pt x="0" y="1999879"/>
                    <a:pt x="0" y="1990975"/>
                  </a:cubicBezTo>
                  <a:cubicBezTo>
                    <a:pt x="0" y="1987413"/>
                    <a:pt x="1781" y="1983852"/>
                    <a:pt x="3561" y="1982071"/>
                  </a:cubicBezTo>
                  <a:lnTo>
                    <a:pt x="3561" y="1980290"/>
                  </a:lnTo>
                  <a:lnTo>
                    <a:pt x="820890" y="995487"/>
                  </a:lnTo>
                  <a:lnTo>
                    <a:pt x="1636438" y="8904"/>
                  </a:lnTo>
                  <a:lnTo>
                    <a:pt x="1639999" y="5343"/>
                  </a:lnTo>
                  <a:cubicBezTo>
                    <a:pt x="1643560" y="1781"/>
                    <a:pt x="1647122" y="0"/>
                    <a:pt x="1650683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98B95FD-E7D4-4648-A77C-47A5DCBF9248}"/>
                    </a:ext>
                  </a:extLst>
                </p14:cNvPr>
                <p14:cNvContentPartPr/>
                <p14:nvPr/>
              </p14:nvContentPartPr>
              <p14:xfrm>
                <a:off x="3927149" y="5924543"/>
                <a:ext cx="585360" cy="5032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98B95FD-E7D4-4648-A77C-47A5DCBF924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909149" y="5906903"/>
                  <a:ext cx="621000" cy="538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231629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D4EF508-36D0-44A2-9D70-BAB33593A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441" y="14514"/>
            <a:ext cx="10805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514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D4EF508-36D0-44A2-9D70-BAB33593A1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5978" b="49101"/>
          <a:stretch/>
        </p:blipFill>
        <p:spPr>
          <a:xfrm>
            <a:off x="693441" y="0"/>
            <a:ext cx="4756673" cy="349068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9379F97-20DF-49B4-B150-5A1C4CE8B7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8254" y="-415089"/>
            <a:ext cx="9446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528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EAC527C-A401-480F-A3E1-762D95941874}"/>
              </a:ext>
            </a:extLst>
          </p:cNvPr>
          <p:cNvSpPr/>
          <p:nvPr/>
        </p:nvSpPr>
        <p:spPr>
          <a:xfrm>
            <a:off x="2356220" y="1591476"/>
            <a:ext cx="914400" cy="3657600"/>
          </a:xfrm>
          <a:prstGeom prst="rect">
            <a:avLst/>
          </a:prstGeom>
          <a:noFill/>
          <a:ln w="72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FC8D5F-93AC-43F6-BB0F-A1100E41687C}"/>
              </a:ext>
            </a:extLst>
          </p:cNvPr>
          <p:cNvSpPr/>
          <p:nvPr/>
        </p:nvSpPr>
        <p:spPr>
          <a:xfrm>
            <a:off x="5408038" y="1583736"/>
            <a:ext cx="914400" cy="3657600"/>
          </a:xfrm>
          <a:prstGeom prst="rect">
            <a:avLst/>
          </a:prstGeom>
          <a:noFill/>
          <a:ln w="72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D85206-FE7F-457A-BF56-1E66E01B0740}"/>
              </a:ext>
            </a:extLst>
          </p:cNvPr>
          <p:cNvSpPr/>
          <p:nvPr/>
        </p:nvSpPr>
        <p:spPr>
          <a:xfrm>
            <a:off x="8387842" y="2397113"/>
            <a:ext cx="779760" cy="1618831"/>
          </a:xfrm>
          <a:prstGeom prst="rect">
            <a:avLst/>
          </a:prstGeom>
          <a:noFill/>
          <a:ln w="72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D42F71B-160C-4BED-BDEB-1B67D99A2069}"/>
                  </a:ext>
                </a:extLst>
              </p14:cNvPr>
              <p14:cNvContentPartPr/>
              <p14:nvPr/>
            </p14:nvContentPartPr>
            <p14:xfrm>
              <a:off x="1039950" y="4019901"/>
              <a:ext cx="117000" cy="3369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D42F71B-160C-4BED-BDEB-1B67D99A206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1310" y="4011261"/>
                <a:ext cx="13464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1D8AEEF-86E2-433E-BBC0-048CE35D4919}"/>
                  </a:ext>
                </a:extLst>
              </p14:cNvPr>
              <p14:cNvContentPartPr/>
              <p14:nvPr/>
            </p14:nvContentPartPr>
            <p14:xfrm>
              <a:off x="1249470" y="4068141"/>
              <a:ext cx="179640" cy="3085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1D8AEEF-86E2-433E-BBC0-048CE35D49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0830" y="4059141"/>
                <a:ext cx="19728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FBA4903-3898-4AB6-941B-E71E44BDF3EC}"/>
                  </a:ext>
                </a:extLst>
              </p14:cNvPr>
              <p14:cNvContentPartPr/>
              <p14:nvPr/>
            </p14:nvContentPartPr>
            <p14:xfrm>
              <a:off x="736830" y="3982821"/>
              <a:ext cx="178560" cy="368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FBA4903-3898-4AB6-941B-E71E44BDF3E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8207" y="3973821"/>
                <a:ext cx="196165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CE3DB6D6-91AD-49B2-88E1-53FB201B7A4F}"/>
                  </a:ext>
                </a:extLst>
              </p14:cNvPr>
              <p14:cNvContentPartPr/>
              <p14:nvPr/>
            </p14:nvContentPartPr>
            <p14:xfrm>
              <a:off x="1929270" y="5461612"/>
              <a:ext cx="1737360" cy="3459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CE3DB6D6-91AD-49B2-88E1-53FB201B7A4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20630" y="5452972"/>
                <a:ext cx="175500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2080776C-979B-4F98-8DDC-8BE9F00C4920}"/>
                  </a:ext>
                </a:extLst>
              </p14:cNvPr>
              <p14:cNvContentPartPr/>
              <p14:nvPr/>
            </p14:nvContentPartPr>
            <p14:xfrm>
              <a:off x="5162324" y="5430928"/>
              <a:ext cx="1608840" cy="3042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2080776C-979B-4F98-8DDC-8BE9F00C492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53324" y="5421928"/>
                <a:ext cx="162648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BA502CE3-2A74-41F0-ACB9-D18CEEF2AFEC}"/>
                  </a:ext>
                </a:extLst>
              </p14:cNvPr>
              <p14:cNvContentPartPr/>
              <p14:nvPr/>
            </p14:nvContentPartPr>
            <p14:xfrm>
              <a:off x="8109922" y="4257324"/>
              <a:ext cx="1335600" cy="2307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BA502CE3-2A74-41F0-ACB9-D18CEEF2AFE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01282" y="4248684"/>
                <a:ext cx="135324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7D351E62-88CD-413B-B0DA-6CEFD572F000}"/>
                  </a:ext>
                </a:extLst>
              </p14:cNvPr>
              <p14:cNvContentPartPr/>
              <p14:nvPr/>
            </p14:nvContentPartPr>
            <p14:xfrm>
              <a:off x="1648884" y="3078636"/>
              <a:ext cx="436566" cy="2653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7D351E62-88CD-413B-B0DA-6CEFD572F00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30889" y="3060636"/>
                <a:ext cx="472197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BD55B893-17D3-4D21-81F7-89C29DE07A74}"/>
                  </a:ext>
                </a:extLst>
              </p14:cNvPr>
              <p14:cNvContentPartPr/>
              <p14:nvPr/>
            </p14:nvContentPartPr>
            <p14:xfrm>
              <a:off x="3958562" y="2960738"/>
              <a:ext cx="779760" cy="4734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BD55B893-17D3-4D21-81F7-89C29DE07A7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40570" y="2942738"/>
                <a:ext cx="815384" cy="50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EFA10D4E-CA13-4F91-8E8A-BDFAF565FFD0}"/>
                  </a:ext>
                </a:extLst>
              </p14:cNvPr>
              <p14:cNvContentPartPr/>
              <p14:nvPr/>
            </p14:nvContentPartPr>
            <p14:xfrm>
              <a:off x="3478215" y="3130209"/>
              <a:ext cx="304200" cy="1526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EFA10D4E-CA13-4F91-8E8A-BDFAF565FFD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60575" y="3112569"/>
                <a:ext cx="33984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80FAE33A-393A-495F-9FB0-2B12E6A34988}"/>
                  </a:ext>
                </a:extLst>
              </p14:cNvPr>
              <p14:cNvContentPartPr/>
              <p14:nvPr/>
            </p14:nvContentPartPr>
            <p14:xfrm>
              <a:off x="4877712" y="3123549"/>
              <a:ext cx="329760" cy="1515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80FAE33A-393A-495F-9FB0-2B12E6A3498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60072" y="3105909"/>
                <a:ext cx="36540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BD41FD43-28DD-44D5-86A2-4B1B8DDC63C2}"/>
                  </a:ext>
                </a:extLst>
              </p14:cNvPr>
              <p14:cNvContentPartPr/>
              <p14:nvPr/>
            </p14:nvContentPartPr>
            <p14:xfrm>
              <a:off x="6992154" y="2992596"/>
              <a:ext cx="779760" cy="4734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BD41FD43-28DD-44D5-86A2-4B1B8DDC63C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74162" y="2974596"/>
                <a:ext cx="815384" cy="50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76CAAC54-11D4-49E0-B8E7-41CFEC6C272A}"/>
                  </a:ext>
                </a:extLst>
              </p14:cNvPr>
              <p14:cNvContentPartPr/>
              <p14:nvPr/>
            </p14:nvContentPartPr>
            <p14:xfrm>
              <a:off x="6466964" y="3130209"/>
              <a:ext cx="304200" cy="1526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76CAAC54-11D4-49E0-B8E7-41CFEC6C272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49324" y="3112569"/>
                <a:ext cx="33984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EFDC1909-BB2A-42B7-B44B-2E6FE26728CF}"/>
                  </a:ext>
                </a:extLst>
              </p14:cNvPr>
              <p14:cNvContentPartPr/>
              <p14:nvPr/>
            </p14:nvContentPartPr>
            <p14:xfrm>
              <a:off x="7909732" y="3153516"/>
              <a:ext cx="329760" cy="1515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EFDC1909-BB2A-42B7-B44B-2E6FE26728C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892092" y="3135876"/>
                <a:ext cx="36540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569BF79C-2CDF-4E56-B039-415A0B28E3B2}"/>
                  </a:ext>
                </a:extLst>
              </p14:cNvPr>
              <p14:cNvContentPartPr/>
              <p14:nvPr/>
            </p14:nvContentPartPr>
            <p14:xfrm>
              <a:off x="9549876" y="3065321"/>
              <a:ext cx="993240" cy="2293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569BF79C-2CDF-4E56-B039-415A0B28E3B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532236" y="3047653"/>
                <a:ext cx="1028880" cy="265016"/>
              </a:xfrm>
              <a:prstGeom prst="rect">
                <a:avLst/>
              </a:prstGeom>
            </p:spPr>
          </p:pic>
        </mc:Fallback>
      </mc:AlternateContent>
      <p:sp>
        <p:nvSpPr>
          <p:cNvPr id="112" name="Rectangle 111">
            <a:extLst>
              <a:ext uri="{FF2B5EF4-FFF2-40B4-BE49-F238E27FC236}">
                <a16:creationId xmlns:a16="http://schemas.microsoft.com/office/drawing/2014/main" id="{32A2DD26-FB87-47F8-B28C-84605B9F3B95}"/>
              </a:ext>
            </a:extLst>
          </p:cNvPr>
          <p:cNvSpPr/>
          <p:nvPr/>
        </p:nvSpPr>
        <p:spPr>
          <a:xfrm>
            <a:off x="10817081" y="2363990"/>
            <a:ext cx="216618" cy="1618831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959DB48F-BE27-4117-929F-C36F019BC383}"/>
                  </a:ext>
                </a:extLst>
              </p14:cNvPr>
              <p14:cNvContentPartPr/>
              <p14:nvPr/>
            </p14:nvContentPartPr>
            <p14:xfrm>
              <a:off x="10835070" y="4257324"/>
              <a:ext cx="214920" cy="1602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959DB48F-BE27-4117-929F-C36F019BC38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826085" y="4248324"/>
                <a:ext cx="232531" cy="17784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Picture 2" descr="https://static1.squarespace.com/static/5a20387690bccee5e702f9c7/t/5c2f0a7a4fa51a57280ffe33/1546586752786/?format=2500w">
            <a:extLst>
              <a:ext uri="{FF2B5EF4-FFF2-40B4-BE49-F238E27FC236}">
                <a16:creationId xmlns:a16="http://schemas.microsoft.com/office/drawing/2014/main" id="{2D730ED7-E1F0-42DB-AE34-73D884D320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" t="4885" r="94075" b="82415"/>
          <a:stretch/>
        </p:blipFill>
        <p:spPr bwMode="auto">
          <a:xfrm>
            <a:off x="798267" y="2996521"/>
            <a:ext cx="600365" cy="57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031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093DECE-1343-465E-976C-D2F7472EA99B}"/>
              </a:ext>
            </a:extLst>
          </p:cNvPr>
          <p:cNvSpPr txBox="1"/>
          <p:nvPr/>
        </p:nvSpPr>
        <p:spPr>
          <a:xfrm>
            <a:off x="8670443" y="3046175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1C738F9-4205-44F1-8617-D11CB3C4BD40}"/>
              </a:ext>
            </a:extLst>
          </p:cNvPr>
          <p:cNvGrpSpPr/>
          <p:nvPr/>
        </p:nvGrpSpPr>
        <p:grpSpPr>
          <a:xfrm>
            <a:off x="3787513" y="2331720"/>
            <a:ext cx="4725514" cy="2194560"/>
            <a:chOff x="3391123" y="2252880"/>
            <a:chExt cx="4725514" cy="21945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65DB01-D8C9-4901-9397-8077B6F92385}"/>
                </a:ext>
              </a:extLst>
            </p:cNvPr>
            <p:cNvSpPr/>
            <p:nvPr/>
          </p:nvSpPr>
          <p:spPr>
            <a:xfrm>
              <a:off x="4656600" y="2252880"/>
              <a:ext cx="2194560" cy="2194560"/>
            </a:xfrm>
            <a:prstGeom prst="rect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14:cNvPr>
                <p14:cNvContentPartPr/>
                <p14:nvPr/>
              </p14:nvContentPartPr>
              <p14:xfrm>
                <a:off x="3391123" y="3202560"/>
                <a:ext cx="996840" cy="29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55110" y="3166604"/>
                  <a:ext cx="1068506" cy="3667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14:cNvPr>
                <p14:cNvContentPartPr/>
                <p14:nvPr/>
              </p14:nvContentPartPr>
              <p14:xfrm>
                <a:off x="7119797" y="3133800"/>
                <a:ext cx="99684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84157" y="3097800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54DAF1-4A7E-462F-A533-EDAD8BF9C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99A82D-C270-4104-96D6-F05B37D645E5}"/>
              </a:ext>
            </a:extLst>
          </p:cNvPr>
          <p:cNvSpPr txBox="1"/>
          <p:nvPr/>
        </p:nvSpPr>
        <p:spPr>
          <a:xfrm>
            <a:off x="2876365" y="3198167"/>
            <a:ext cx="753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4AF86C-6A07-47E5-AA84-EEDE1466B759}"/>
              </a:ext>
            </a:extLst>
          </p:cNvPr>
          <p:cNvSpPr txBox="1"/>
          <p:nvPr/>
        </p:nvSpPr>
        <p:spPr>
          <a:xfrm>
            <a:off x="5511577" y="3129407"/>
            <a:ext cx="1168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PyTorch</a:t>
            </a:r>
            <a:endParaRPr lang="en-US" sz="24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39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1B288A-A5C3-4324-AFB0-BA229431E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408" y="561097"/>
            <a:ext cx="8711184" cy="573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076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78EA7-DAFB-435E-B162-F994A382B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Network…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400CED-5503-476F-A4E0-B1A321E32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8016C-8EC6-4842-A373-00471C073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70889"/>
            <a:ext cx="10905066" cy="531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348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25366-2820-4135-AF2D-44EDCB43C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 and pooling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749D8-EA3D-49F0-94EE-A9E1151AD7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435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B9339AF-DEB1-4841-9539-A8D04BACAAE5}"/>
              </a:ext>
            </a:extLst>
          </p:cNvPr>
          <p:cNvGraphicFramePr>
            <a:graphicFrameLocks noGrp="1"/>
          </p:cNvGraphicFramePr>
          <p:nvPr/>
        </p:nvGraphicFramePr>
        <p:xfrm>
          <a:off x="1406798" y="2687320"/>
          <a:ext cx="164237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94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435905436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558355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145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37088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6C1885C-000B-4FEE-B30C-D39F42137E5C}"/>
              </a:ext>
            </a:extLst>
          </p:cNvPr>
          <p:cNvGraphicFramePr>
            <a:graphicFrameLocks noGrp="1"/>
          </p:cNvGraphicFramePr>
          <p:nvPr/>
        </p:nvGraphicFramePr>
        <p:xfrm>
          <a:off x="5480109" y="2872740"/>
          <a:ext cx="123178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94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435905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14577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AC4A2FE-F5EE-4D8B-B82B-D9B4A6465600}"/>
              </a:ext>
            </a:extLst>
          </p:cNvPr>
          <p:cNvGraphicFramePr>
            <a:graphicFrameLocks noGrp="1"/>
          </p:cNvGraphicFramePr>
          <p:nvPr/>
        </p:nvGraphicFramePr>
        <p:xfrm>
          <a:off x="9142826" y="3058160"/>
          <a:ext cx="821188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94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9B82AE1-8E1E-4042-8073-8FFBCD54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</a:t>
            </a:r>
          </a:p>
        </p:txBody>
      </p:sp>
    </p:spTree>
    <p:extLst>
      <p:ext uri="{BB962C8B-B14F-4D97-AF65-F5344CB8AC3E}">
        <p14:creationId xmlns:p14="http://schemas.microsoft.com/office/powerpoint/2010/main" val="20109473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E167E35-CD5D-4436-8D15-9AF41C604B10}"/>
              </a:ext>
            </a:extLst>
          </p:cNvPr>
          <p:cNvGraphicFramePr>
            <a:graphicFrameLocks noGrp="1"/>
          </p:cNvGraphicFramePr>
          <p:nvPr/>
        </p:nvGraphicFramePr>
        <p:xfrm>
          <a:off x="802080" y="2388457"/>
          <a:ext cx="2599650" cy="26005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3275">
                  <a:extLst>
                    <a:ext uri="{9D8B030D-6E8A-4147-A177-3AD203B41FA5}">
                      <a16:colId xmlns:a16="http://schemas.microsoft.com/office/drawing/2014/main" val="415780491"/>
                    </a:ext>
                  </a:extLst>
                </a:gridCol>
                <a:gridCol w="433275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33275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  <a:gridCol w="433275">
                  <a:extLst>
                    <a:ext uri="{9D8B030D-6E8A-4147-A177-3AD203B41FA5}">
                      <a16:colId xmlns:a16="http://schemas.microsoft.com/office/drawing/2014/main" val="1435905436"/>
                    </a:ext>
                  </a:extLst>
                </a:gridCol>
                <a:gridCol w="433275">
                  <a:extLst>
                    <a:ext uri="{9D8B030D-6E8A-4147-A177-3AD203B41FA5}">
                      <a16:colId xmlns:a16="http://schemas.microsoft.com/office/drawing/2014/main" val="1558355054"/>
                    </a:ext>
                  </a:extLst>
                </a:gridCol>
                <a:gridCol w="433275">
                  <a:extLst>
                    <a:ext uri="{9D8B030D-6E8A-4147-A177-3AD203B41FA5}">
                      <a16:colId xmlns:a16="http://schemas.microsoft.com/office/drawing/2014/main" val="421900026"/>
                    </a:ext>
                  </a:extLst>
                </a:gridCol>
              </a:tblGrid>
              <a:tr h="4334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6074714"/>
                  </a:ext>
                </a:extLst>
              </a:tr>
              <a:tr h="4334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4334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  <a:tr h="4334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145772"/>
                  </a:ext>
                </a:extLst>
              </a:tr>
              <a:tr h="4334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370881"/>
                  </a:ext>
                </a:extLst>
              </a:tr>
              <a:tr h="4334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144483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78D36E3-3422-4BE1-B8EF-19579EF85838}"/>
              </a:ext>
            </a:extLst>
          </p:cNvPr>
          <p:cNvGraphicFramePr>
            <a:graphicFrameLocks noGrp="1"/>
          </p:cNvGraphicFramePr>
          <p:nvPr/>
        </p:nvGraphicFramePr>
        <p:xfrm>
          <a:off x="8790270" y="2947070"/>
          <a:ext cx="164237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94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435905436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558355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145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37088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D1DCC10-952E-4047-A7A0-755AA4C5DEA2}"/>
              </a:ext>
            </a:extLst>
          </p:cNvPr>
          <p:cNvGraphicFramePr>
            <a:graphicFrameLocks noGrp="1"/>
          </p:cNvGraphicFramePr>
          <p:nvPr/>
        </p:nvGraphicFramePr>
        <p:xfrm>
          <a:off x="5480109" y="3132490"/>
          <a:ext cx="123178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94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435905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14577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3ACD146-E854-4257-B79B-E44B36B55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padding</a:t>
            </a:r>
          </a:p>
        </p:txBody>
      </p:sp>
    </p:spTree>
    <p:extLst>
      <p:ext uri="{BB962C8B-B14F-4D97-AF65-F5344CB8AC3E}">
        <p14:creationId xmlns:p14="http://schemas.microsoft.com/office/powerpoint/2010/main" val="31715426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45033-AC28-4923-8DF4-40B6B3110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AC3DC76-0755-4C39-9C5B-A279920B1E52}"/>
              </a:ext>
            </a:extLst>
          </p:cNvPr>
          <p:cNvGraphicFramePr>
            <a:graphicFrameLocks noGrp="1"/>
          </p:cNvGraphicFramePr>
          <p:nvPr/>
        </p:nvGraphicFramePr>
        <p:xfrm>
          <a:off x="3478763" y="2687320"/>
          <a:ext cx="164237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94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435905436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558355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145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370881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73C6848-722A-4802-BF1B-2329486DBEE5}"/>
              </a:ext>
            </a:extLst>
          </p:cNvPr>
          <p:cNvGraphicFramePr>
            <a:graphicFrameLocks noGrp="1"/>
          </p:cNvGraphicFramePr>
          <p:nvPr/>
        </p:nvGraphicFramePr>
        <p:xfrm>
          <a:off x="6978124" y="3058160"/>
          <a:ext cx="821188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94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008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D42F71B-160C-4BED-BDEB-1B67D99A2069}"/>
                  </a:ext>
                </a:extLst>
              </p14:cNvPr>
              <p14:cNvContentPartPr/>
              <p14:nvPr/>
            </p14:nvContentPartPr>
            <p14:xfrm>
              <a:off x="1039950" y="4019901"/>
              <a:ext cx="117000" cy="3369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D42F71B-160C-4BED-BDEB-1B67D99A206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1310" y="4011261"/>
                <a:ext cx="13464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1D8AEEF-86E2-433E-BBC0-048CE35D4919}"/>
                  </a:ext>
                </a:extLst>
              </p14:cNvPr>
              <p14:cNvContentPartPr/>
              <p14:nvPr/>
            </p14:nvContentPartPr>
            <p14:xfrm>
              <a:off x="1249470" y="4068141"/>
              <a:ext cx="179640" cy="3085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1D8AEEF-86E2-433E-BBC0-048CE35D49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0830" y="4059141"/>
                <a:ext cx="19728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FBA4903-3898-4AB6-941B-E71E44BDF3EC}"/>
                  </a:ext>
                </a:extLst>
              </p14:cNvPr>
              <p14:cNvContentPartPr/>
              <p14:nvPr/>
            </p14:nvContentPartPr>
            <p14:xfrm>
              <a:off x="736830" y="3982821"/>
              <a:ext cx="178560" cy="368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FBA4903-3898-4AB6-941B-E71E44BDF3E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8207" y="3973821"/>
                <a:ext cx="196165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7D351E62-88CD-413B-B0DA-6CEFD572F000}"/>
                  </a:ext>
                </a:extLst>
              </p14:cNvPr>
              <p14:cNvContentPartPr/>
              <p14:nvPr/>
            </p14:nvContentPartPr>
            <p14:xfrm>
              <a:off x="1648884" y="3078636"/>
              <a:ext cx="436566" cy="2653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7D351E62-88CD-413B-B0DA-6CEFD572F00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30889" y="3060636"/>
                <a:ext cx="472197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569BF79C-2CDF-4E56-B039-415A0B28E3B2}"/>
                  </a:ext>
                </a:extLst>
              </p14:cNvPr>
              <p14:cNvContentPartPr/>
              <p14:nvPr/>
            </p14:nvContentPartPr>
            <p14:xfrm>
              <a:off x="9866856" y="3063618"/>
              <a:ext cx="993240" cy="2293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569BF79C-2CDF-4E56-B039-415A0B28E3B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848856" y="3045590"/>
                <a:ext cx="1028880" cy="265016"/>
              </a:xfrm>
              <a:prstGeom prst="rect">
                <a:avLst/>
              </a:prstGeom>
            </p:spPr>
          </p:pic>
        </mc:Fallback>
      </mc:AlternateContent>
      <p:sp>
        <p:nvSpPr>
          <p:cNvPr id="112" name="Rectangle 111">
            <a:extLst>
              <a:ext uri="{FF2B5EF4-FFF2-40B4-BE49-F238E27FC236}">
                <a16:creationId xmlns:a16="http://schemas.microsoft.com/office/drawing/2014/main" id="{32A2DD26-FB87-47F8-B28C-84605B9F3B95}"/>
              </a:ext>
            </a:extLst>
          </p:cNvPr>
          <p:cNvSpPr/>
          <p:nvPr/>
        </p:nvSpPr>
        <p:spPr>
          <a:xfrm>
            <a:off x="11134061" y="2362287"/>
            <a:ext cx="216618" cy="1618831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959DB48F-BE27-4117-929F-C36F019BC383}"/>
                  </a:ext>
                </a:extLst>
              </p14:cNvPr>
              <p14:cNvContentPartPr/>
              <p14:nvPr/>
            </p14:nvContentPartPr>
            <p14:xfrm>
              <a:off x="11152050" y="4136202"/>
              <a:ext cx="214920" cy="1602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959DB48F-BE27-4117-929F-C36F019BC38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143065" y="4127222"/>
                <a:ext cx="232531" cy="17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96F623A0-F4BE-4FEF-AB14-A0F4DED91990}"/>
                  </a:ext>
                </a:extLst>
              </p14:cNvPr>
              <p14:cNvContentPartPr/>
              <p14:nvPr/>
            </p14:nvContentPartPr>
            <p14:xfrm>
              <a:off x="2359415" y="2034936"/>
              <a:ext cx="2537280" cy="20874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96F623A0-F4BE-4FEF-AB14-A0F4DED9199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341775" y="2016935"/>
                <a:ext cx="2572920" cy="21230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A41B9CF9-A047-40EB-AB17-CE61502434B8}"/>
                  </a:ext>
                </a:extLst>
              </p14:cNvPr>
              <p14:cNvContentPartPr/>
              <p14:nvPr/>
            </p14:nvContentPartPr>
            <p14:xfrm>
              <a:off x="4328720" y="3164623"/>
              <a:ext cx="993255" cy="190606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A41B9CF9-A047-40EB-AB17-CE61502434B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310720" y="3146641"/>
                <a:ext cx="1028896" cy="226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C970B0A5-150A-445E-89D3-6B436C9AF265}"/>
                  </a:ext>
                </a:extLst>
              </p14:cNvPr>
              <p14:cNvContentPartPr/>
              <p14:nvPr/>
            </p14:nvContentPartPr>
            <p14:xfrm>
              <a:off x="5244300" y="2910612"/>
              <a:ext cx="953947" cy="843488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C970B0A5-150A-445E-89D3-6B436C9AF26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226308" y="2892612"/>
                <a:ext cx="989572" cy="879128"/>
              </a:xfrm>
              <a:prstGeom prst="rect">
                <a:avLst/>
              </a:prstGeom>
            </p:spPr>
          </p:pic>
        </mc:Fallback>
      </mc:AlternateContent>
      <p:sp>
        <p:nvSpPr>
          <p:cNvPr id="120" name="Rectangle 119">
            <a:extLst>
              <a:ext uri="{FF2B5EF4-FFF2-40B4-BE49-F238E27FC236}">
                <a16:creationId xmlns:a16="http://schemas.microsoft.com/office/drawing/2014/main" id="{37ABA356-584B-48EB-9EFD-E79DA5B19E31}"/>
              </a:ext>
            </a:extLst>
          </p:cNvPr>
          <p:cNvSpPr/>
          <p:nvPr/>
        </p:nvSpPr>
        <p:spPr>
          <a:xfrm>
            <a:off x="7217578" y="1381685"/>
            <a:ext cx="597394" cy="3657600"/>
          </a:xfrm>
          <a:prstGeom prst="rect">
            <a:avLst/>
          </a:prstGeom>
          <a:noFill/>
          <a:ln w="72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18" name="Left Brace 117">
            <a:extLst>
              <a:ext uri="{FF2B5EF4-FFF2-40B4-BE49-F238E27FC236}">
                <a16:creationId xmlns:a16="http://schemas.microsoft.com/office/drawing/2014/main" id="{82B29681-6508-4FB9-91D9-A6B8090D168A}"/>
              </a:ext>
            </a:extLst>
          </p:cNvPr>
          <p:cNvSpPr/>
          <p:nvPr/>
        </p:nvSpPr>
        <p:spPr>
          <a:xfrm rot="16200000">
            <a:off x="4116047" y="2561575"/>
            <a:ext cx="325568" cy="3838832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BF47E4DB-D4E2-4E7C-9759-D1DE2882C5AF}"/>
                  </a:ext>
                </a:extLst>
              </p14:cNvPr>
              <p14:cNvContentPartPr/>
              <p14:nvPr/>
            </p14:nvContentPartPr>
            <p14:xfrm>
              <a:off x="4334199" y="4988249"/>
              <a:ext cx="487440" cy="4359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BF47E4DB-D4E2-4E7C-9759-D1DE2882C5A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325559" y="4979249"/>
                <a:ext cx="505080" cy="4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19E64968-1269-4D33-BD87-12801ADFD646}"/>
                  </a:ext>
                </a:extLst>
              </p14:cNvPr>
              <p14:cNvContentPartPr/>
              <p14:nvPr/>
            </p14:nvContentPartPr>
            <p14:xfrm>
              <a:off x="3774399" y="5093009"/>
              <a:ext cx="278640" cy="3758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19E64968-1269-4D33-BD87-12801ADFD64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765399" y="5084369"/>
                <a:ext cx="29628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380D1C2F-55F6-45DA-9A9E-9419B7D7BE72}"/>
                  </a:ext>
                </a:extLst>
              </p14:cNvPr>
              <p14:cNvContentPartPr/>
              <p14:nvPr/>
            </p14:nvContentPartPr>
            <p14:xfrm>
              <a:off x="6096000" y="3141576"/>
              <a:ext cx="944946" cy="23670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380D1C2F-55F6-45DA-9A9E-9419B7D7BE7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078001" y="3123590"/>
                <a:ext cx="980584" cy="272313"/>
              </a:xfrm>
              <a:prstGeom prst="rect">
                <a:avLst/>
              </a:prstGeom>
            </p:spPr>
          </p:pic>
        </mc:Fallback>
      </mc:AlternateContent>
      <p:sp>
        <p:nvSpPr>
          <p:cNvPr id="143" name="Rectangle 142">
            <a:extLst>
              <a:ext uri="{FF2B5EF4-FFF2-40B4-BE49-F238E27FC236}">
                <a16:creationId xmlns:a16="http://schemas.microsoft.com/office/drawing/2014/main" id="{6A7DE347-F761-4E82-A750-C267BAE55443}"/>
              </a:ext>
            </a:extLst>
          </p:cNvPr>
          <p:cNvSpPr/>
          <p:nvPr/>
        </p:nvSpPr>
        <p:spPr>
          <a:xfrm>
            <a:off x="9002102" y="2401070"/>
            <a:ext cx="602755" cy="1618831"/>
          </a:xfrm>
          <a:prstGeom prst="rect">
            <a:avLst/>
          </a:prstGeom>
          <a:noFill/>
          <a:ln w="72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5C751C34-7664-47CA-B68B-58F01326572E}"/>
                  </a:ext>
                </a:extLst>
              </p14:cNvPr>
              <p14:cNvContentPartPr/>
              <p14:nvPr/>
            </p14:nvContentPartPr>
            <p14:xfrm>
              <a:off x="7936064" y="3135603"/>
              <a:ext cx="944946" cy="2367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5C751C34-7664-47CA-B68B-58F01326572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918065" y="3117617"/>
                <a:ext cx="980584" cy="2723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AC8DECBF-EA10-4FD9-9FDD-D31EA5FDE852}"/>
                  </a:ext>
                </a:extLst>
              </p14:cNvPr>
              <p14:cNvContentPartPr/>
              <p14:nvPr/>
            </p14:nvContentPartPr>
            <p14:xfrm>
              <a:off x="6994275" y="5201129"/>
              <a:ext cx="1044000" cy="13824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AC8DECBF-EA10-4FD9-9FDD-D31EA5FDE85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985275" y="5192466"/>
                <a:ext cx="1061640" cy="1559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B1A388DA-E8FA-40A6-8149-63546D02D521}"/>
                  </a:ext>
                </a:extLst>
              </p14:cNvPr>
              <p14:cNvContentPartPr/>
              <p14:nvPr/>
            </p14:nvContentPartPr>
            <p14:xfrm>
              <a:off x="8893259" y="4166961"/>
              <a:ext cx="820440" cy="13428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B1A388DA-E8FA-40A6-8149-63546D02D52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884619" y="4158321"/>
                <a:ext cx="838080" cy="151920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Picture 2" descr="https://static1.squarespace.com/static/5a20387690bccee5e702f9c7/t/5c2f0a7a4fa51a57280ffe33/1546586752786/?format=2500w">
            <a:extLst>
              <a:ext uri="{FF2B5EF4-FFF2-40B4-BE49-F238E27FC236}">
                <a16:creationId xmlns:a16="http://schemas.microsoft.com/office/drawing/2014/main" id="{6423A7BD-D342-4CF1-A9D6-0CC2FB4E78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" t="4294" r="94093" b="82030"/>
          <a:stretch/>
        </p:blipFill>
        <p:spPr bwMode="auto">
          <a:xfrm>
            <a:off x="900103" y="2945609"/>
            <a:ext cx="567257" cy="61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2953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4D1493-7EBD-412E-A265-5E1E48E8E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481" y="329553"/>
            <a:ext cx="9155037" cy="619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144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26474-5082-4150-BADA-FBE7E048D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4D7F3-EF47-4BD9-8D9D-3DA2F8A8F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full run through to production</a:t>
            </a:r>
          </a:p>
        </p:txBody>
      </p:sp>
    </p:spTree>
    <p:extLst>
      <p:ext uri="{BB962C8B-B14F-4D97-AF65-F5344CB8AC3E}">
        <p14:creationId xmlns:p14="http://schemas.microsoft.com/office/powerpoint/2010/main" val="40635920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FCEFB-0A81-4740-83B9-96BA13574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EB7D4-A6BA-4B4B-93CC-B719D070A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 is Different</a:t>
            </a:r>
          </a:p>
          <a:p>
            <a:r>
              <a:rPr lang="en-US" dirty="0"/>
              <a:t>Data is the Key</a:t>
            </a:r>
          </a:p>
          <a:p>
            <a:pPr lvl="1"/>
            <a:r>
              <a:rPr lang="en-US" dirty="0"/>
              <a:t>Tensors, Datasets, and </a:t>
            </a:r>
            <a:r>
              <a:rPr lang="en-US" dirty="0" err="1"/>
              <a:t>DataLoaders</a:t>
            </a:r>
            <a:endParaRPr lang="en-US" dirty="0"/>
          </a:p>
          <a:p>
            <a:r>
              <a:rPr lang="en-US" dirty="0"/>
              <a:t>Crafting a Model</a:t>
            </a:r>
          </a:p>
          <a:p>
            <a:pPr lvl="1"/>
            <a:r>
              <a:rPr lang="en-US" dirty="0"/>
              <a:t>Model</a:t>
            </a:r>
          </a:p>
          <a:p>
            <a:r>
              <a:rPr lang="en-US" dirty="0"/>
              <a:t>Making the Model Better</a:t>
            </a:r>
          </a:p>
          <a:p>
            <a:pPr lvl="1"/>
            <a:r>
              <a:rPr lang="en-US" dirty="0"/>
              <a:t>Loss/Cost, Optimization</a:t>
            </a:r>
          </a:p>
          <a:p>
            <a:r>
              <a:rPr lang="en-US" dirty="0"/>
              <a:t>Using a Model</a:t>
            </a:r>
          </a:p>
          <a:p>
            <a:pPr lvl="1"/>
            <a:r>
              <a:rPr lang="en-US" dirty="0"/>
              <a:t>Save/Load/Use</a:t>
            </a:r>
          </a:p>
        </p:txBody>
      </p:sp>
    </p:spTree>
    <p:extLst>
      <p:ext uri="{BB962C8B-B14F-4D97-AF65-F5344CB8AC3E}">
        <p14:creationId xmlns:p14="http://schemas.microsoft.com/office/powerpoint/2010/main" val="3303782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093DECE-1343-465E-976C-D2F7472EA99B}"/>
              </a:ext>
            </a:extLst>
          </p:cNvPr>
          <p:cNvSpPr txBox="1"/>
          <p:nvPr/>
        </p:nvSpPr>
        <p:spPr>
          <a:xfrm>
            <a:off x="5622785" y="2485803"/>
            <a:ext cx="2518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 / algorithm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1C738F9-4205-44F1-8617-D11CB3C4BD40}"/>
              </a:ext>
            </a:extLst>
          </p:cNvPr>
          <p:cNvGrpSpPr/>
          <p:nvPr/>
        </p:nvGrpSpPr>
        <p:grpSpPr>
          <a:xfrm>
            <a:off x="739855" y="1766956"/>
            <a:ext cx="4725514" cy="2194560"/>
            <a:chOff x="3391123" y="2252880"/>
            <a:chExt cx="4725514" cy="21945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65DB01-D8C9-4901-9397-8077B6F92385}"/>
                </a:ext>
              </a:extLst>
            </p:cNvPr>
            <p:cNvSpPr/>
            <p:nvPr/>
          </p:nvSpPr>
          <p:spPr>
            <a:xfrm>
              <a:off x="4656600" y="2252880"/>
              <a:ext cx="2194560" cy="2194560"/>
            </a:xfrm>
            <a:prstGeom prst="rect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14:cNvPr>
                <p14:cNvContentPartPr/>
                <p14:nvPr/>
              </p14:nvContentPartPr>
              <p14:xfrm>
                <a:off x="3391123" y="3202560"/>
                <a:ext cx="996840" cy="29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55110" y="3166604"/>
                  <a:ext cx="1068506" cy="3667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14:cNvPr>
                <p14:cNvContentPartPr/>
                <p14:nvPr/>
              </p14:nvContentPartPr>
              <p14:xfrm>
                <a:off x="7119797" y="3133800"/>
                <a:ext cx="99684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84157" y="3097800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54DAF1-4A7E-462F-A533-EDAD8BF9C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99A82D-C270-4104-96D6-F05B37D645E5}"/>
              </a:ext>
            </a:extLst>
          </p:cNvPr>
          <p:cNvSpPr txBox="1"/>
          <p:nvPr/>
        </p:nvSpPr>
        <p:spPr>
          <a:xfrm>
            <a:off x="740416" y="2312250"/>
            <a:ext cx="753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4AF86C-6A07-47E5-AA84-EEDE1466B759}"/>
              </a:ext>
            </a:extLst>
          </p:cNvPr>
          <p:cNvSpPr txBox="1"/>
          <p:nvPr/>
        </p:nvSpPr>
        <p:spPr>
          <a:xfrm>
            <a:off x="2525331" y="2564643"/>
            <a:ext cx="1168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PyTorch</a:t>
            </a:r>
            <a:endParaRPr lang="en-US" sz="24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75A1FB-D308-4F5C-8EBA-9498C08ABEDE}"/>
              </a:ext>
            </a:extLst>
          </p:cNvPr>
          <p:cNvSpPr txBox="1"/>
          <p:nvPr/>
        </p:nvSpPr>
        <p:spPr>
          <a:xfrm>
            <a:off x="5790608" y="5083561"/>
            <a:ext cx="841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input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F9927C-F538-4A68-BAA2-B50662F10F56}"/>
              </a:ext>
            </a:extLst>
          </p:cNvPr>
          <p:cNvSpPr txBox="1"/>
          <p:nvPr/>
        </p:nvSpPr>
        <p:spPr>
          <a:xfrm>
            <a:off x="10536198" y="4930959"/>
            <a:ext cx="1210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answers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9141FB7-6F6B-4809-B47C-6ECC6692ECEE}"/>
              </a:ext>
            </a:extLst>
          </p:cNvPr>
          <p:cNvGrpSpPr/>
          <p:nvPr/>
        </p:nvGrpSpPr>
        <p:grpSpPr>
          <a:xfrm>
            <a:off x="6832720" y="3712651"/>
            <a:ext cx="4768740" cy="2194560"/>
            <a:chOff x="3347897" y="2252880"/>
            <a:chExt cx="4768740" cy="21945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6A1A315-E55D-479D-8870-A8978E5B9AA9}"/>
                </a:ext>
              </a:extLst>
            </p:cNvPr>
            <p:cNvSpPr/>
            <p:nvPr/>
          </p:nvSpPr>
          <p:spPr>
            <a:xfrm>
              <a:off x="4656600" y="2252880"/>
              <a:ext cx="2194560" cy="2194560"/>
            </a:xfrm>
            <a:prstGeom prst="rect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B6732B2-428C-49B7-B01F-D56EBA00C594}"/>
                    </a:ext>
                  </a:extLst>
                </p14:cNvPr>
                <p14:cNvContentPartPr/>
                <p14:nvPr/>
              </p14:nvContentPartPr>
              <p14:xfrm>
                <a:off x="3347897" y="3707023"/>
                <a:ext cx="996840" cy="29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12257" y="3671023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B1DB28D-27AA-4911-95B8-B32AD8C8226C}"/>
                    </a:ext>
                  </a:extLst>
                </p14:cNvPr>
                <p14:cNvContentPartPr/>
                <p14:nvPr/>
              </p14:nvContentPartPr>
              <p14:xfrm>
                <a:off x="7119797" y="3133800"/>
                <a:ext cx="99684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84157" y="3097800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577B27F-55F1-4799-9113-5E803B59E8A4}"/>
                  </a:ext>
                </a:extLst>
              </p14:cNvPr>
              <p14:cNvContentPartPr/>
              <p14:nvPr/>
            </p14:nvContentPartPr>
            <p14:xfrm>
              <a:off x="5896638" y="3348683"/>
              <a:ext cx="1749960" cy="11466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577B27F-55F1-4799-9113-5E803B59E8A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60645" y="3312672"/>
                <a:ext cx="1821585" cy="1218263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916A3EA0-2D18-47F4-83E5-9C784DDAC6A4}"/>
              </a:ext>
            </a:extLst>
          </p:cNvPr>
          <p:cNvSpPr txBox="1"/>
          <p:nvPr/>
        </p:nvSpPr>
        <p:spPr>
          <a:xfrm>
            <a:off x="8827372" y="4657938"/>
            <a:ext cx="8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code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6506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86892F00-2CA3-4EA4-8958-108CEE31B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5438" y="1700213"/>
            <a:ext cx="9001125" cy="3457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649101-E83A-4068-9267-382EE1BA899D}"/>
              </a:ext>
            </a:extLst>
          </p:cNvPr>
          <p:cNvSpPr txBox="1"/>
          <p:nvPr/>
        </p:nvSpPr>
        <p:spPr>
          <a:xfrm>
            <a:off x="9833428" y="5295673"/>
            <a:ext cx="204658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Seth Juarez</a:t>
            </a:r>
          </a:p>
          <a:p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Microsoft</a:t>
            </a:r>
          </a:p>
          <a:p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@</a:t>
            </a:r>
            <a:r>
              <a:rPr lang="en-US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sethjuarez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403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971704-B921-4718-AA8F-526B1DF41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Key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A8DAB6-0E8F-42EA-9005-BD51DAC053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Vision – three easy examples</a:t>
            </a:r>
          </a:p>
        </p:txBody>
      </p:sp>
    </p:spTree>
    <p:extLst>
      <p:ext uri="{BB962C8B-B14F-4D97-AF65-F5344CB8AC3E}">
        <p14:creationId xmlns:p14="http://schemas.microsoft.com/office/powerpoint/2010/main" val="1651884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ecker, object&#10;&#10;Description generated with very high confidence">
            <a:extLst>
              <a:ext uri="{FF2B5EF4-FFF2-40B4-BE49-F238E27FC236}">
                <a16:creationId xmlns:a16="http://schemas.microsoft.com/office/drawing/2014/main" id="{A5620271-F1BA-4C44-BA44-BF1ED5C9AD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649"/>
          <a:stretch/>
        </p:blipFill>
        <p:spPr>
          <a:xfrm>
            <a:off x="64167" y="44725"/>
            <a:ext cx="4065975" cy="38488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9F3F81-FF97-42F3-9226-C90BD3AC83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" t="2584" r="53902" b="3681"/>
          <a:stretch/>
        </p:blipFill>
        <p:spPr>
          <a:xfrm>
            <a:off x="4199694" y="1532694"/>
            <a:ext cx="3792612" cy="379261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B816B7C-77C6-44C6-B486-5DEB1F1E933A}"/>
              </a:ext>
            </a:extLst>
          </p:cNvPr>
          <p:cNvGrpSpPr/>
          <p:nvPr/>
        </p:nvGrpSpPr>
        <p:grpSpPr>
          <a:xfrm>
            <a:off x="8911492" y="3149918"/>
            <a:ext cx="2839012" cy="3429492"/>
            <a:chOff x="8911207" y="3277902"/>
            <a:chExt cx="2839012" cy="3429492"/>
          </a:xfrm>
        </p:grpSpPr>
        <p:pic>
          <p:nvPicPr>
            <p:cNvPr id="1026" name="Picture 2" descr="See the source image">
              <a:extLst>
                <a:ext uri="{FF2B5EF4-FFF2-40B4-BE49-F238E27FC236}">
                  <a16:creationId xmlns:a16="http://schemas.microsoft.com/office/drawing/2014/main" id="{5411289A-0A7E-4E9C-920D-EA46020EFC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1208" y="3277902"/>
              <a:ext cx="2839011" cy="1231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See the source image">
              <a:extLst>
                <a:ext uri="{FF2B5EF4-FFF2-40B4-BE49-F238E27FC236}">
                  <a16:creationId xmlns:a16="http://schemas.microsoft.com/office/drawing/2014/main" id="{8F151FE3-7635-43EE-A6D8-41E44B963B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1207" y="4578135"/>
              <a:ext cx="2839011" cy="2129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325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1291</TotalTime>
  <Words>632</Words>
  <Application>Microsoft Office PowerPoint</Application>
  <PresentationFormat>Widescreen</PresentationFormat>
  <Paragraphs>235</Paragraphs>
  <Slides>70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Arial</vt:lpstr>
      <vt:lpstr>Calibri</vt:lpstr>
      <vt:lpstr>Calibri Light</vt:lpstr>
      <vt:lpstr>Courier New</vt:lpstr>
      <vt:lpstr>Segoe UI Light</vt:lpstr>
      <vt:lpstr>Segoe UI Semilight</vt:lpstr>
      <vt:lpstr>Office Theme</vt:lpstr>
      <vt:lpstr>Deep Learning with PyTorch</vt:lpstr>
      <vt:lpstr>Agenda</vt:lpstr>
      <vt:lpstr>Machine Learning…</vt:lpstr>
      <vt:lpstr>programming</vt:lpstr>
      <vt:lpstr>machine learning</vt:lpstr>
      <vt:lpstr>machine learning</vt:lpstr>
      <vt:lpstr>machine learning</vt:lpstr>
      <vt:lpstr>Data is Key</vt:lpstr>
      <vt:lpstr>PowerPoint Presentation</vt:lpstr>
      <vt:lpstr>PowerPoint Presentation</vt:lpstr>
      <vt:lpstr>PowerPoint Presentation</vt:lpstr>
      <vt:lpstr>PowerPoint Presentation</vt:lpstr>
      <vt:lpstr>Tensors, Dataset, DataLoader</vt:lpstr>
      <vt:lpstr>PowerPoint Presentation</vt:lpstr>
      <vt:lpstr>PowerPoint Presentation</vt:lpstr>
      <vt:lpstr>Creating a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Constructing Models in PyTorch</vt:lpstr>
      <vt:lpstr>PowerPoint Presentation</vt:lpstr>
      <vt:lpstr>Making the Model Better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Making the Model Better</vt:lpstr>
      <vt:lpstr>PyTorch Tensors are… special</vt:lpstr>
      <vt:lpstr>PowerPoint Presentation</vt:lpstr>
      <vt:lpstr>Putting it all together</vt:lpstr>
      <vt:lpstr>PowerPoint Presentation</vt:lpstr>
      <vt:lpstr>Using the Model</vt:lpstr>
      <vt:lpstr>PowerPoint Presentation</vt:lpstr>
      <vt:lpstr>Review</vt:lpstr>
      <vt:lpstr>PowerPoint Presentation</vt:lpstr>
      <vt:lpstr>PowerPoint Presentation</vt:lpstr>
      <vt:lpstr>Digits tho…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Better Network…</vt:lpstr>
      <vt:lpstr>filters and pooling</vt:lpstr>
      <vt:lpstr>filters</vt:lpstr>
      <vt:lpstr>padding</vt:lpstr>
      <vt:lpstr>pooling</vt:lpstr>
      <vt:lpstr>PowerPoint Presentation</vt:lpstr>
      <vt:lpstr>PowerPoint Presentation</vt:lpstr>
      <vt:lpstr>Putting it all together</vt:lpstr>
      <vt:lpstr>Review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with PyTorch</dc:title>
  <dc:creator>Seth Juarez</dc:creator>
  <cp:lastModifiedBy>Seth Juarez</cp:lastModifiedBy>
  <cp:revision>57</cp:revision>
  <dcterms:created xsi:type="dcterms:W3CDTF">2018-11-28T00:14:09Z</dcterms:created>
  <dcterms:modified xsi:type="dcterms:W3CDTF">2019-10-01T14:06:21Z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sejuare@microsoft.com</vt:lpwstr>
  </property>
  <property fmtid="{D5CDD505-2E9C-101B-9397-08002B2CF9AE}" pid="5" name="MSIP_Label_f42aa342-8706-4288-bd11-ebb85995028c_SetDate">
    <vt:lpwstr>2018-11-28T00:15:29.2476561Z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